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2.xml"/>
  <Override ContentType="application/vnd.openxmlformats-officedocument.presentationml.notesSlide+xml" PartName="/ppt/notesSlides/notesSlide5.xml"/>
  <Override ContentType="application/vnd.openxmlformats-officedocument.presentationml.notesSlide+xml" PartName="/ppt/notesSlides/notesSlide4.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6.xml"/>
  <Override ContentType="application/vnd.openxmlformats-officedocument.presentationml.slide+xml" PartName="/ppt/slides/slide5.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presentationml.viewProps+xml" PartName="/ppt/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5" r:id="rId4"/>
  </p:sldMasterIdLst>
  <p:notesMasterIdLst>
    <p:notesMasterId r:id="rId5"/>
  </p:notesMasterIdLst>
  <p:sldIdLst>
    <p:sldId id="256" r:id="rId6"/>
    <p:sldId id="257" r:id="rId7"/>
    <p:sldId id="258" r:id="rId8"/>
    <p:sldId id="259" r:id="rId9"/>
    <p:sldId id="260" r:id="rId10"/>
    <p:sldId id="261" r:id="rId11"/>
  </p:sldIdLst>
  <p:sldSz cy="5143500" cx="9144000"/>
  <p:notesSz cx="6858000" cy="9144000"/>
  <p:embeddedFontLst>
    <p:embeddedFont>
      <p:font typeface="Dosis"/>
      <p:regular r:id="rId12"/>
      <p:bold r:id="rId13"/>
    </p:embeddedFont>
    <p:embeddedFont>
      <p:font typeface="Raleway"/>
      <p:regular r:id="rId14"/>
      <p:bold r:id="rId15"/>
      <p:italic r:id="rId16"/>
      <p:boldItalic r:id="rId17"/>
    </p:embeddedFont>
    <p:embeddedFont>
      <p:font typeface="Montserrat"/>
      <p:regular r:id="rId18"/>
      <p:bold r:id="rId19"/>
      <p:italic r:id="rId20"/>
      <p:boldItalic r:id="rId21"/>
    </p:embeddedFont>
    <p:embeddedFont>
      <p:font typeface="Raleway Light"/>
      <p:regular r:id="rId22"/>
      <p:bold r:id="rId23"/>
      <p:italic r:id="rId24"/>
      <p:boldItalic r:id="rId25"/>
    </p:embeddedFont>
    <p:embeddedFont>
      <p:font typeface="Montserrat Light"/>
      <p:regular r:id="rId26"/>
      <p:bold r:id="rId27"/>
      <p:italic r:id="rId28"/>
      <p:boldItalic r:id="rId29"/>
    </p:embeddedFont>
    <p:embeddedFont>
      <p:font typeface="Montserrat ExtraLight"/>
      <p:regular r:id="rId30"/>
      <p:bold r:id="rId31"/>
      <p:italic r:id="rId32"/>
      <p:boldItalic r:id="rId33"/>
    </p:embeddedFont>
    <p:embeddedFont>
      <p:font typeface="Raleway ExtraLight"/>
      <p:regular r:id="rId34"/>
      <p:bold r:id="rId35"/>
      <p:italic r:id="rId36"/>
      <p:boldItalic r:id="rId37"/>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extLst>
    <p:ext uri="{EFAFB233-063F-42B5-8137-9DF3F51BA10A}">
      <p15:sldGuideLst>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viewProps.xml><?xml version="1.0" encoding="utf-8"?>
<p:view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Comments="0">
  <p:slideViewPr>
    <p:cSldViewPr snapToGrid="0">
      <p:cViewPr varScale="1">
        <p:scale>
          <a:sx n="100" d="100"/>
          <a:sy n="100" d="100"/>
        </p:scale>
        <p:origin x="0" y="0"/>
      </p:cViewPr>
      <p:guideLst>
        <p:guide pos="1620" orient="horz"/>
        <p:guide pos="2880"/>
      </p:guideLst>
    </p:cSldViewPr>
  </p:slideViewPr>
</p:viewPr>
</file>

<file path=ppt/_rels/presentation.xml.rels><?xml version="1.0" encoding="UTF-8" standalone="yes"?><Relationships xmlns="http://schemas.openxmlformats.org/package/2006/relationships"><Relationship Id="rId20" Type="http://schemas.openxmlformats.org/officeDocument/2006/relationships/font" Target="fonts/Montserrat-italic.fntdata"/><Relationship Id="rId22" Type="http://schemas.openxmlformats.org/officeDocument/2006/relationships/font" Target="fonts/RalewayLight-regular.fntdata"/><Relationship Id="rId21" Type="http://schemas.openxmlformats.org/officeDocument/2006/relationships/font" Target="fonts/Montserrat-boldItalic.fntdata"/><Relationship Id="rId24" Type="http://schemas.openxmlformats.org/officeDocument/2006/relationships/font" Target="fonts/RalewayLight-italic.fntdata"/><Relationship Id="rId23" Type="http://schemas.openxmlformats.org/officeDocument/2006/relationships/font" Target="fonts/RalewayLight-bold.fntdata"/><Relationship Id="rId1" Type="http://schemas.openxmlformats.org/officeDocument/2006/relationships/theme" Target="theme/theme1.xml"/><Relationship Id="rId2" Type="http://schemas.openxmlformats.org/officeDocument/2006/relationships/viewProps" Target="viewProps.xml"/><Relationship Id="rId3"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font" Target="fonts/MontserratLight-regular.fntdata"/><Relationship Id="rId25" Type="http://schemas.openxmlformats.org/officeDocument/2006/relationships/font" Target="fonts/RalewayLight-boldItalic.fntdata"/><Relationship Id="rId28" Type="http://schemas.openxmlformats.org/officeDocument/2006/relationships/font" Target="fonts/MontserratLight-italic.fntdata"/><Relationship Id="rId27" Type="http://schemas.openxmlformats.org/officeDocument/2006/relationships/font" Target="fonts/MontserratLight-bold.fntdata"/><Relationship Id="rId5" Type="http://schemas.openxmlformats.org/officeDocument/2006/relationships/notesMaster" Target="notesMasters/notesMaster1.xml"/><Relationship Id="rId6" Type="http://schemas.openxmlformats.org/officeDocument/2006/relationships/slide" Target="slides/slide1.xml"/><Relationship Id="rId29" Type="http://schemas.openxmlformats.org/officeDocument/2006/relationships/font" Target="fonts/MontserratLight-boldItalic.fntdata"/><Relationship Id="rId7" Type="http://schemas.openxmlformats.org/officeDocument/2006/relationships/slide" Target="slides/slide2.xml"/><Relationship Id="rId8" Type="http://schemas.openxmlformats.org/officeDocument/2006/relationships/slide" Target="slides/slide3.xml"/><Relationship Id="rId31" Type="http://schemas.openxmlformats.org/officeDocument/2006/relationships/font" Target="fonts/MontserratExtraLight-bold.fntdata"/><Relationship Id="rId30" Type="http://schemas.openxmlformats.org/officeDocument/2006/relationships/font" Target="fonts/MontserratExtraLight-regular.fntdata"/><Relationship Id="rId11" Type="http://schemas.openxmlformats.org/officeDocument/2006/relationships/slide" Target="slides/slide6.xml"/><Relationship Id="rId33" Type="http://schemas.openxmlformats.org/officeDocument/2006/relationships/font" Target="fonts/MontserratExtraLight-boldItalic.fntdata"/><Relationship Id="rId10" Type="http://schemas.openxmlformats.org/officeDocument/2006/relationships/slide" Target="slides/slide5.xml"/><Relationship Id="rId32" Type="http://schemas.openxmlformats.org/officeDocument/2006/relationships/font" Target="fonts/MontserratExtraLight-italic.fntdata"/><Relationship Id="rId13" Type="http://schemas.openxmlformats.org/officeDocument/2006/relationships/font" Target="fonts/Dosis-bold.fntdata"/><Relationship Id="rId35" Type="http://schemas.openxmlformats.org/officeDocument/2006/relationships/font" Target="fonts/RalewayExtraLight-bold.fntdata"/><Relationship Id="rId12" Type="http://schemas.openxmlformats.org/officeDocument/2006/relationships/font" Target="fonts/Dosis-regular.fntdata"/><Relationship Id="rId34" Type="http://schemas.openxmlformats.org/officeDocument/2006/relationships/font" Target="fonts/RalewayExtraLight-regular.fntdata"/><Relationship Id="rId15" Type="http://schemas.openxmlformats.org/officeDocument/2006/relationships/font" Target="fonts/Raleway-bold.fntdata"/><Relationship Id="rId37" Type="http://schemas.openxmlformats.org/officeDocument/2006/relationships/font" Target="fonts/RalewayExtraLight-boldItalic.fntdata"/><Relationship Id="rId14" Type="http://schemas.openxmlformats.org/officeDocument/2006/relationships/font" Target="fonts/Raleway-regular.fntdata"/><Relationship Id="rId36" Type="http://schemas.openxmlformats.org/officeDocument/2006/relationships/font" Target="fonts/RalewayExtraLight-italic.fntdata"/><Relationship Id="rId17" Type="http://schemas.openxmlformats.org/officeDocument/2006/relationships/font" Target="fonts/Raleway-boldItalic.fntdata"/><Relationship Id="rId16" Type="http://schemas.openxmlformats.org/officeDocument/2006/relationships/font" Target="fonts/Raleway-italic.fntdata"/><Relationship Id="rId19" Type="http://schemas.openxmlformats.org/officeDocument/2006/relationships/font" Target="fonts/Montserrat-bold.fntdata"/><Relationship Id="rId18" Type="http://schemas.openxmlformats.org/officeDocument/2006/relationships/font" Target="fonts/Montserrat-regular.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44" name="Shape 9644"/>
        <p:cNvGrpSpPr/>
        <p:nvPr/>
      </p:nvGrpSpPr>
      <p:grpSpPr>
        <a:xfrm>
          <a:off x="0" y="0"/>
          <a:ext cx="0" cy="0"/>
          <a:chOff x="0" y="0"/>
          <a:chExt cx="0" cy="0"/>
        </a:xfrm>
      </p:grpSpPr>
      <p:sp>
        <p:nvSpPr>
          <p:cNvPr id="9645" name="Google Shape;9645;ge1eb29424d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46" name="Google Shape;9646;ge1eb29424d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51" name="Shape 9651"/>
        <p:cNvGrpSpPr/>
        <p:nvPr/>
      </p:nvGrpSpPr>
      <p:grpSpPr>
        <a:xfrm>
          <a:off x="0" y="0"/>
          <a:ext cx="0" cy="0"/>
          <a:chOff x="0" y="0"/>
          <a:chExt cx="0" cy="0"/>
        </a:xfrm>
      </p:grpSpPr>
      <p:sp>
        <p:nvSpPr>
          <p:cNvPr id="9652" name="Google Shape;9652;ge045530b11_0_1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53" name="Google Shape;9653;ge045530b11_0_1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59" name="Shape 9659"/>
        <p:cNvGrpSpPr/>
        <p:nvPr/>
      </p:nvGrpSpPr>
      <p:grpSpPr>
        <a:xfrm>
          <a:off x="0" y="0"/>
          <a:ext cx="0" cy="0"/>
          <a:chOff x="0" y="0"/>
          <a:chExt cx="0" cy="0"/>
        </a:xfrm>
      </p:grpSpPr>
      <p:sp>
        <p:nvSpPr>
          <p:cNvPr id="9660" name="Google Shape;9660;g15c256afc4d_1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61" name="Google Shape;9661;g15c256afc4d_1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0" name="Shape 9670"/>
        <p:cNvGrpSpPr/>
        <p:nvPr/>
      </p:nvGrpSpPr>
      <p:grpSpPr>
        <a:xfrm>
          <a:off x="0" y="0"/>
          <a:ext cx="0" cy="0"/>
          <a:chOff x="0" y="0"/>
          <a:chExt cx="0" cy="0"/>
        </a:xfrm>
      </p:grpSpPr>
      <p:sp>
        <p:nvSpPr>
          <p:cNvPr id="9671" name="Google Shape;9671;ge11956e672_0_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72" name="Google Shape;9672;ge11956e672_0_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78" name="Shape 9678"/>
        <p:cNvGrpSpPr/>
        <p:nvPr/>
      </p:nvGrpSpPr>
      <p:grpSpPr>
        <a:xfrm>
          <a:off x="0" y="0"/>
          <a:ext cx="0" cy="0"/>
          <a:chOff x="0" y="0"/>
          <a:chExt cx="0" cy="0"/>
        </a:xfrm>
      </p:grpSpPr>
      <p:sp>
        <p:nvSpPr>
          <p:cNvPr id="9679" name="Google Shape;9679;gdbe708ed86_1_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80" name="Google Shape;9680;gdbe708ed86_1_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85" name="Shape 9685"/>
        <p:cNvGrpSpPr/>
        <p:nvPr/>
      </p:nvGrpSpPr>
      <p:grpSpPr>
        <a:xfrm>
          <a:off x="0" y="0"/>
          <a:ext cx="0" cy="0"/>
          <a:chOff x="0" y="0"/>
          <a:chExt cx="0" cy="0"/>
        </a:xfrm>
      </p:grpSpPr>
      <p:sp>
        <p:nvSpPr>
          <p:cNvPr id="9686" name="Google Shape;9686;g15c31d2d72e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87" name="Google Shape;9687;g15c31d2d72e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bg>
      <p:bgPr>
        <a:solidFill>
          <a:schemeClr val="accent5"/>
        </a:solidFill>
      </p:bgPr>
    </p:bg>
    <p:spTree>
      <p:nvGrpSpPr>
        <p:cNvPr id="8" name="Shape 8"/>
        <p:cNvGrpSpPr/>
        <p:nvPr/>
      </p:nvGrpSpPr>
      <p:grpSpPr>
        <a:xfrm>
          <a:off x="0" y="0"/>
          <a:ext cx="0" cy="0"/>
          <a:chOff x="0" y="0"/>
          <a:chExt cx="0" cy="0"/>
        </a:xfrm>
      </p:grpSpPr>
      <p:sp>
        <p:nvSpPr>
          <p:cNvPr id="9" name="Google Shape;9;p2"/>
          <p:cNvSpPr txBox="1"/>
          <p:nvPr>
            <p:ph type="ctrTitle"/>
          </p:nvPr>
        </p:nvSpPr>
        <p:spPr>
          <a:xfrm>
            <a:off x="720000" y="611325"/>
            <a:ext cx="4441500" cy="1758300"/>
          </a:xfrm>
          <a:prstGeom prst="rect">
            <a:avLst/>
          </a:prstGeom>
        </p:spPr>
        <p:txBody>
          <a:bodyPr anchorCtr="0" anchor="ctr" bIns="91425" lIns="91425" spcFirstLastPara="1" rIns="91425" wrap="square" tIns="91425">
            <a:noAutofit/>
          </a:bodyPr>
          <a:lstStyle>
            <a:lvl1pPr lvl="0">
              <a:spcBef>
                <a:spcPts val="0"/>
              </a:spcBef>
              <a:spcAft>
                <a:spcPts val="0"/>
              </a:spcAft>
              <a:buSzPts val="5200"/>
              <a:buNone/>
              <a:defRPr sz="6500">
                <a:solidFill>
                  <a:schemeClr val="lt2"/>
                </a:solidFill>
                <a:latin typeface="Montserrat Light"/>
                <a:ea typeface="Montserrat Light"/>
                <a:cs typeface="Montserrat Light"/>
                <a:sym typeface="Montserrat Light"/>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p:nvPr>
            <p:ph idx="1" type="subTitle"/>
          </p:nvPr>
        </p:nvSpPr>
        <p:spPr>
          <a:xfrm>
            <a:off x="720000" y="2570850"/>
            <a:ext cx="2861100" cy="7926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2800"/>
              <a:buNone/>
              <a:defRPr sz="1800">
                <a:solidFill>
                  <a:schemeClr val="lt2"/>
                </a:solidFill>
                <a:latin typeface="Raleway Light"/>
                <a:ea typeface="Raleway Light"/>
                <a:cs typeface="Raleway Light"/>
                <a:sym typeface="Raleway 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grpSp>
        <p:nvGrpSpPr>
          <p:cNvPr id="11" name="Google Shape;11;p2"/>
          <p:cNvGrpSpPr/>
          <p:nvPr/>
        </p:nvGrpSpPr>
        <p:grpSpPr>
          <a:xfrm>
            <a:off x="3986435" y="1799055"/>
            <a:ext cx="5538752" cy="4114148"/>
            <a:chOff x="3986435" y="1799055"/>
            <a:chExt cx="5538752" cy="4114148"/>
          </a:xfrm>
        </p:grpSpPr>
        <p:sp>
          <p:nvSpPr>
            <p:cNvPr id="12" name="Google Shape;12;p2"/>
            <p:cNvSpPr/>
            <p:nvPr/>
          </p:nvSpPr>
          <p:spPr>
            <a:xfrm rot="165468">
              <a:off x="8592842" y="1863230"/>
              <a:ext cx="85304" cy="86697"/>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rot="165468">
              <a:off x="8191382" y="1838041"/>
              <a:ext cx="167821" cy="138801"/>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rot="165468">
              <a:off x="8100153" y="1853945"/>
              <a:ext cx="148010" cy="81608"/>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rot="165468">
              <a:off x="8132023" y="1971947"/>
              <a:ext cx="119959"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rot="165468">
              <a:off x="8115845" y="1940122"/>
              <a:ext cx="210715" cy="24961"/>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rot="165468">
              <a:off x="8106202" y="1908562"/>
              <a:ext cx="88576"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8623641" y="3339067"/>
              <a:ext cx="477087" cy="1904350"/>
            </a:xfrm>
            <a:custGeom>
              <a:rect b="b" l="l" r="r" t="t"/>
              <a:pathLst>
                <a:path extrusionOk="0" h="31434" w="7875">
                  <a:moveTo>
                    <a:pt x="7548" y="1"/>
                  </a:moveTo>
                  <a:cubicBezTo>
                    <a:pt x="7487" y="1"/>
                    <a:pt x="7429" y="25"/>
                    <a:pt x="7380" y="74"/>
                  </a:cubicBezTo>
                  <a:cubicBezTo>
                    <a:pt x="7357" y="89"/>
                    <a:pt x="7342" y="104"/>
                    <a:pt x="7319" y="119"/>
                  </a:cubicBezTo>
                  <a:lnTo>
                    <a:pt x="7297" y="134"/>
                  </a:lnTo>
                  <a:lnTo>
                    <a:pt x="7251" y="165"/>
                  </a:lnTo>
                  <a:lnTo>
                    <a:pt x="7228" y="172"/>
                  </a:lnTo>
                  <a:lnTo>
                    <a:pt x="7182" y="203"/>
                  </a:lnTo>
                  <a:lnTo>
                    <a:pt x="7167" y="211"/>
                  </a:lnTo>
                  <a:lnTo>
                    <a:pt x="7114" y="233"/>
                  </a:lnTo>
                  <a:lnTo>
                    <a:pt x="7099" y="233"/>
                  </a:lnTo>
                  <a:lnTo>
                    <a:pt x="7045" y="256"/>
                  </a:lnTo>
                  <a:lnTo>
                    <a:pt x="7030" y="256"/>
                  </a:lnTo>
                  <a:cubicBezTo>
                    <a:pt x="7015" y="256"/>
                    <a:pt x="6992" y="264"/>
                    <a:pt x="6969" y="271"/>
                  </a:cubicBezTo>
                  <a:lnTo>
                    <a:pt x="6962" y="271"/>
                  </a:lnTo>
                  <a:cubicBezTo>
                    <a:pt x="6939" y="271"/>
                    <a:pt x="6924" y="279"/>
                    <a:pt x="6901" y="279"/>
                  </a:cubicBezTo>
                  <a:lnTo>
                    <a:pt x="6825" y="294"/>
                  </a:lnTo>
                  <a:cubicBezTo>
                    <a:pt x="6734" y="302"/>
                    <a:pt x="6635" y="302"/>
                    <a:pt x="6543" y="302"/>
                  </a:cubicBezTo>
                  <a:lnTo>
                    <a:pt x="6277" y="302"/>
                  </a:lnTo>
                  <a:cubicBezTo>
                    <a:pt x="6254" y="302"/>
                    <a:pt x="6224" y="309"/>
                    <a:pt x="6201" y="309"/>
                  </a:cubicBezTo>
                  <a:cubicBezTo>
                    <a:pt x="6072" y="317"/>
                    <a:pt x="5935" y="340"/>
                    <a:pt x="5813" y="363"/>
                  </a:cubicBezTo>
                  <a:lnTo>
                    <a:pt x="5744" y="378"/>
                  </a:lnTo>
                  <a:cubicBezTo>
                    <a:pt x="5615" y="408"/>
                    <a:pt x="5486" y="446"/>
                    <a:pt x="5364" y="492"/>
                  </a:cubicBezTo>
                  <a:cubicBezTo>
                    <a:pt x="5121" y="583"/>
                    <a:pt x="4892" y="697"/>
                    <a:pt x="4672" y="842"/>
                  </a:cubicBezTo>
                  <a:cubicBezTo>
                    <a:pt x="4535" y="926"/>
                    <a:pt x="4405" y="1025"/>
                    <a:pt x="4284" y="1123"/>
                  </a:cubicBezTo>
                  <a:cubicBezTo>
                    <a:pt x="4177" y="1215"/>
                    <a:pt x="4071" y="1306"/>
                    <a:pt x="3964" y="1405"/>
                  </a:cubicBezTo>
                  <a:cubicBezTo>
                    <a:pt x="3911" y="1458"/>
                    <a:pt x="3858" y="1511"/>
                    <a:pt x="3797" y="1572"/>
                  </a:cubicBezTo>
                  <a:cubicBezTo>
                    <a:pt x="2930" y="2478"/>
                    <a:pt x="2199" y="3801"/>
                    <a:pt x="1674" y="5315"/>
                  </a:cubicBezTo>
                  <a:lnTo>
                    <a:pt x="1674" y="5331"/>
                  </a:lnTo>
                  <a:cubicBezTo>
                    <a:pt x="1590" y="5574"/>
                    <a:pt x="1514" y="5818"/>
                    <a:pt x="1438" y="6069"/>
                  </a:cubicBezTo>
                  <a:cubicBezTo>
                    <a:pt x="1081" y="7316"/>
                    <a:pt x="822" y="8602"/>
                    <a:pt x="655" y="9888"/>
                  </a:cubicBezTo>
                  <a:cubicBezTo>
                    <a:pt x="503" y="10983"/>
                    <a:pt x="404" y="12109"/>
                    <a:pt x="328" y="13251"/>
                  </a:cubicBezTo>
                  <a:lnTo>
                    <a:pt x="328" y="13281"/>
                  </a:lnTo>
                  <a:cubicBezTo>
                    <a:pt x="312" y="13532"/>
                    <a:pt x="297" y="13776"/>
                    <a:pt x="282" y="14027"/>
                  </a:cubicBezTo>
                  <a:cubicBezTo>
                    <a:pt x="251" y="14658"/>
                    <a:pt x="221" y="15282"/>
                    <a:pt x="198" y="15913"/>
                  </a:cubicBezTo>
                  <a:cubicBezTo>
                    <a:pt x="191" y="16149"/>
                    <a:pt x="183" y="16393"/>
                    <a:pt x="168" y="16621"/>
                  </a:cubicBezTo>
                  <a:cubicBezTo>
                    <a:pt x="137" y="17534"/>
                    <a:pt x="115" y="18447"/>
                    <a:pt x="92" y="19367"/>
                  </a:cubicBezTo>
                  <a:cubicBezTo>
                    <a:pt x="69" y="20105"/>
                    <a:pt x="54" y="20843"/>
                    <a:pt x="46" y="21581"/>
                  </a:cubicBezTo>
                  <a:cubicBezTo>
                    <a:pt x="23" y="22456"/>
                    <a:pt x="16" y="23331"/>
                    <a:pt x="8" y="24214"/>
                  </a:cubicBezTo>
                  <a:lnTo>
                    <a:pt x="8" y="24510"/>
                  </a:lnTo>
                  <a:cubicBezTo>
                    <a:pt x="0" y="25286"/>
                    <a:pt x="0" y="26062"/>
                    <a:pt x="8" y="26838"/>
                  </a:cubicBezTo>
                  <a:cubicBezTo>
                    <a:pt x="8" y="27363"/>
                    <a:pt x="16" y="27888"/>
                    <a:pt x="23" y="28406"/>
                  </a:cubicBezTo>
                  <a:cubicBezTo>
                    <a:pt x="23" y="28832"/>
                    <a:pt x="31" y="29250"/>
                    <a:pt x="38" y="29669"/>
                  </a:cubicBezTo>
                  <a:cubicBezTo>
                    <a:pt x="54" y="30262"/>
                    <a:pt x="61" y="30848"/>
                    <a:pt x="77" y="31434"/>
                  </a:cubicBezTo>
                  <a:cubicBezTo>
                    <a:pt x="69" y="30490"/>
                    <a:pt x="92" y="29562"/>
                    <a:pt x="145" y="28642"/>
                  </a:cubicBezTo>
                  <a:cubicBezTo>
                    <a:pt x="198" y="27759"/>
                    <a:pt x="274" y="26899"/>
                    <a:pt x="381" y="26047"/>
                  </a:cubicBezTo>
                  <a:cubicBezTo>
                    <a:pt x="396" y="25948"/>
                    <a:pt x="411" y="25842"/>
                    <a:pt x="426" y="25735"/>
                  </a:cubicBezTo>
                  <a:cubicBezTo>
                    <a:pt x="457" y="25492"/>
                    <a:pt x="487" y="25248"/>
                    <a:pt x="525" y="25013"/>
                  </a:cubicBezTo>
                  <a:cubicBezTo>
                    <a:pt x="594" y="24548"/>
                    <a:pt x="678" y="24100"/>
                    <a:pt x="761" y="23651"/>
                  </a:cubicBezTo>
                  <a:cubicBezTo>
                    <a:pt x="814" y="23384"/>
                    <a:pt x="868" y="23111"/>
                    <a:pt x="929" y="22844"/>
                  </a:cubicBezTo>
                  <a:cubicBezTo>
                    <a:pt x="1028" y="22388"/>
                    <a:pt x="1134" y="21939"/>
                    <a:pt x="1256" y="21498"/>
                  </a:cubicBezTo>
                  <a:cubicBezTo>
                    <a:pt x="1362" y="21087"/>
                    <a:pt x="1476" y="20684"/>
                    <a:pt x="1598" y="20280"/>
                  </a:cubicBezTo>
                  <a:lnTo>
                    <a:pt x="1598" y="20273"/>
                  </a:lnTo>
                  <a:cubicBezTo>
                    <a:pt x="1613" y="20250"/>
                    <a:pt x="1621" y="20219"/>
                    <a:pt x="1629" y="20197"/>
                  </a:cubicBezTo>
                  <a:cubicBezTo>
                    <a:pt x="1743" y="19831"/>
                    <a:pt x="1864" y="19474"/>
                    <a:pt x="1986" y="19124"/>
                  </a:cubicBezTo>
                  <a:cubicBezTo>
                    <a:pt x="2062" y="18919"/>
                    <a:pt x="2131" y="18721"/>
                    <a:pt x="2214" y="18515"/>
                  </a:cubicBezTo>
                  <a:cubicBezTo>
                    <a:pt x="2268" y="18371"/>
                    <a:pt x="2328" y="18219"/>
                    <a:pt x="2389" y="18074"/>
                  </a:cubicBezTo>
                  <a:cubicBezTo>
                    <a:pt x="2443" y="17945"/>
                    <a:pt x="2496" y="17815"/>
                    <a:pt x="2557" y="17694"/>
                  </a:cubicBezTo>
                  <a:cubicBezTo>
                    <a:pt x="2937" y="16796"/>
                    <a:pt x="3356" y="15944"/>
                    <a:pt x="3782" y="15107"/>
                  </a:cubicBezTo>
                  <a:lnTo>
                    <a:pt x="3850" y="14978"/>
                  </a:lnTo>
                  <a:cubicBezTo>
                    <a:pt x="4078" y="14544"/>
                    <a:pt x="4299" y="14110"/>
                    <a:pt x="4527" y="13669"/>
                  </a:cubicBezTo>
                  <a:lnTo>
                    <a:pt x="4710" y="13319"/>
                  </a:lnTo>
                  <a:cubicBezTo>
                    <a:pt x="4877" y="12992"/>
                    <a:pt x="5045" y="12665"/>
                    <a:pt x="5212" y="12330"/>
                  </a:cubicBezTo>
                  <a:cubicBezTo>
                    <a:pt x="5280" y="12185"/>
                    <a:pt x="5349" y="12049"/>
                    <a:pt x="5417" y="11904"/>
                  </a:cubicBezTo>
                  <a:cubicBezTo>
                    <a:pt x="5478" y="11782"/>
                    <a:pt x="5539" y="11653"/>
                    <a:pt x="5600" y="11531"/>
                  </a:cubicBezTo>
                  <a:cubicBezTo>
                    <a:pt x="5608" y="11508"/>
                    <a:pt x="5623" y="11486"/>
                    <a:pt x="5630" y="11463"/>
                  </a:cubicBezTo>
                  <a:cubicBezTo>
                    <a:pt x="5691" y="11333"/>
                    <a:pt x="5752" y="11196"/>
                    <a:pt x="5821" y="11059"/>
                  </a:cubicBezTo>
                  <a:cubicBezTo>
                    <a:pt x="5821" y="11052"/>
                    <a:pt x="5828" y="11044"/>
                    <a:pt x="5828" y="11029"/>
                  </a:cubicBezTo>
                  <a:cubicBezTo>
                    <a:pt x="5897" y="10892"/>
                    <a:pt x="5958" y="10748"/>
                    <a:pt x="6018" y="10603"/>
                  </a:cubicBezTo>
                  <a:cubicBezTo>
                    <a:pt x="6072" y="10489"/>
                    <a:pt x="6117" y="10375"/>
                    <a:pt x="6171" y="10261"/>
                  </a:cubicBezTo>
                  <a:cubicBezTo>
                    <a:pt x="6391" y="9720"/>
                    <a:pt x="6612" y="9150"/>
                    <a:pt x="6802" y="8564"/>
                  </a:cubicBezTo>
                  <a:cubicBezTo>
                    <a:pt x="6870" y="8374"/>
                    <a:pt x="6931" y="8176"/>
                    <a:pt x="6992" y="7978"/>
                  </a:cubicBezTo>
                  <a:lnTo>
                    <a:pt x="6992" y="7978"/>
                  </a:lnTo>
                  <a:lnTo>
                    <a:pt x="6977" y="7986"/>
                  </a:lnTo>
                  <a:cubicBezTo>
                    <a:pt x="7129" y="7469"/>
                    <a:pt x="7266" y="6944"/>
                    <a:pt x="7388" y="6403"/>
                  </a:cubicBezTo>
                  <a:cubicBezTo>
                    <a:pt x="7555" y="5635"/>
                    <a:pt x="7685" y="4867"/>
                    <a:pt x="7761" y="4083"/>
                  </a:cubicBezTo>
                  <a:lnTo>
                    <a:pt x="7761" y="4060"/>
                  </a:lnTo>
                  <a:cubicBezTo>
                    <a:pt x="7844" y="3269"/>
                    <a:pt x="7875" y="2462"/>
                    <a:pt x="7844" y="1664"/>
                  </a:cubicBezTo>
                  <a:lnTo>
                    <a:pt x="7844" y="1603"/>
                  </a:lnTo>
                  <a:cubicBezTo>
                    <a:pt x="7837" y="1390"/>
                    <a:pt x="7829" y="1184"/>
                    <a:pt x="7814" y="971"/>
                  </a:cubicBezTo>
                  <a:lnTo>
                    <a:pt x="7814" y="933"/>
                  </a:lnTo>
                  <a:cubicBezTo>
                    <a:pt x="7791" y="644"/>
                    <a:pt x="7761" y="355"/>
                    <a:pt x="7715" y="58"/>
                  </a:cubicBezTo>
                  <a:cubicBezTo>
                    <a:pt x="7677" y="28"/>
                    <a:pt x="7639" y="13"/>
                    <a:pt x="7593" y="5"/>
                  </a:cubicBezTo>
                  <a:cubicBezTo>
                    <a:pt x="7578" y="2"/>
                    <a:pt x="7563" y="1"/>
                    <a:pt x="7548"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8724573" y="3250130"/>
              <a:ext cx="464183" cy="1798331"/>
            </a:xfrm>
            <a:custGeom>
              <a:rect b="b" l="l" r="r" t="t"/>
              <a:pathLst>
                <a:path extrusionOk="0" h="29684" w="7662">
                  <a:moveTo>
                    <a:pt x="7613" y="0"/>
                  </a:moveTo>
                  <a:cubicBezTo>
                    <a:pt x="7549" y="0"/>
                    <a:pt x="7491" y="25"/>
                    <a:pt x="7449" y="73"/>
                  </a:cubicBezTo>
                  <a:cubicBezTo>
                    <a:pt x="7122" y="355"/>
                    <a:pt x="6711" y="301"/>
                    <a:pt x="6330" y="317"/>
                  </a:cubicBezTo>
                  <a:cubicBezTo>
                    <a:pt x="4162" y="393"/>
                    <a:pt x="2405" y="2919"/>
                    <a:pt x="1484" y="6076"/>
                  </a:cubicBezTo>
                  <a:cubicBezTo>
                    <a:pt x="556" y="9233"/>
                    <a:pt x="335" y="12961"/>
                    <a:pt x="214" y="16628"/>
                  </a:cubicBezTo>
                  <a:cubicBezTo>
                    <a:pt x="77" y="20919"/>
                    <a:pt x="1" y="25317"/>
                    <a:pt x="77" y="29683"/>
                  </a:cubicBezTo>
                  <a:cubicBezTo>
                    <a:pt x="115" y="29341"/>
                    <a:pt x="145" y="28991"/>
                    <a:pt x="183" y="28649"/>
                  </a:cubicBezTo>
                  <a:cubicBezTo>
                    <a:pt x="259" y="27416"/>
                    <a:pt x="381" y="26199"/>
                    <a:pt x="564" y="25020"/>
                  </a:cubicBezTo>
                  <a:cubicBezTo>
                    <a:pt x="746" y="23232"/>
                    <a:pt x="891" y="21406"/>
                    <a:pt x="952" y="19466"/>
                  </a:cubicBezTo>
                  <a:cubicBezTo>
                    <a:pt x="1096" y="15609"/>
                    <a:pt x="1781" y="12261"/>
                    <a:pt x="2975" y="8997"/>
                  </a:cubicBezTo>
                  <a:cubicBezTo>
                    <a:pt x="4284" y="5498"/>
                    <a:pt x="6422" y="3550"/>
                    <a:pt x="7662" y="5"/>
                  </a:cubicBezTo>
                  <a:cubicBezTo>
                    <a:pt x="7645" y="2"/>
                    <a:pt x="7629" y="0"/>
                    <a:pt x="76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8744384" y="4007240"/>
              <a:ext cx="43862" cy="351257"/>
            </a:xfrm>
            <a:custGeom>
              <a:rect b="b" l="l" r="r" t="t"/>
              <a:pathLst>
                <a:path extrusionOk="0" h="5798" w="724">
                  <a:moveTo>
                    <a:pt x="100" y="0"/>
                  </a:moveTo>
                  <a:cubicBezTo>
                    <a:pt x="62" y="510"/>
                    <a:pt x="24" y="1027"/>
                    <a:pt x="1" y="1544"/>
                  </a:cubicBezTo>
                  <a:cubicBezTo>
                    <a:pt x="191" y="2693"/>
                    <a:pt x="328" y="3850"/>
                    <a:pt x="495" y="5006"/>
                  </a:cubicBezTo>
                  <a:cubicBezTo>
                    <a:pt x="503" y="5037"/>
                    <a:pt x="503" y="5059"/>
                    <a:pt x="510" y="5090"/>
                  </a:cubicBezTo>
                  <a:cubicBezTo>
                    <a:pt x="564" y="5326"/>
                    <a:pt x="617" y="5561"/>
                    <a:pt x="678" y="5797"/>
                  </a:cubicBezTo>
                  <a:cubicBezTo>
                    <a:pt x="693" y="5607"/>
                    <a:pt x="708" y="5425"/>
                    <a:pt x="723" y="5242"/>
                  </a:cubicBezTo>
                  <a:cubicBezTo>
                    <a:pt x="609" y="4869"/>
                    <a:pt x="541" y="4481"/>
                    <a:pt x="503" y="4093"/>
                  </a:cubicBezTo>
                  <a:cubicBezTo>
                    <a:pt x="450" y="3530"/>
                    <a:pt x="427" y="2967"/>
                    <a:pt x="412" y="2412"/>
                  </a:cubicBezTo>
                  <a:cubicBezTo>
                    <a:pt x="404" y="2313"/>
                    <a:pt x="404" y="2222"/>
                    <a:pt x="404" y="2123"/>
                  </a:cubicBezTo>
                  <a:cubicBezTo>
                    <a:pt x="290" y="1415"/>
                    <a:pt x="183" y="708"/>
                    <a:pt x="10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8766981" y="3675789"/>
              <a:ext cx="32351" cy="527371"/>
            </a:xfrm>
            <a:custGeom>
              <a:rect b="b" l="l" r="r" t="t"/>
              <a:pathLst>
                <a:path extrusionOk="0" h="8705" w="534">
                  <a:moveTo>
                    <a:pt x="533" y="1"/>
                  </a:moveTo>
                  <a:lnTo>
                    <a:pt x="533" y="1"/>
                  </a:lnTo>
                  <a:cubicBezTo>
                    <a:pt x="312" y="944"/>
                    <a:pt x="130" y="1911"/>
                    <a:pt x="1" y="2877"/>
                  </a:cubicBezTo>
                  <a:cubicBezTo>
                    <a:pt x="99" y="3934"/>
                    <a:pt x="153" y="4992"/>
                    <a:pt x="229" y="6042"/>
                  </a:cubicBezTo>
                  <a:cubicBezTo>
                    <a:pt x="267" y="6567"/>
                    <a:pt x="282" y="7084"/>
                    <a:pt x="297" y="7609"/>
                  </a:cubicBezTo>
                  <a:cubicBezTo>
                    <a:pt x="358" y="7974"/>
                    <a:pt x="419" y="8339"/>
                    <a:pt x="472" y="8704"/>
                  </a:cubicBezTo>
                  <a:cubicBezTo>
                    <a:pt x="472" y="8332"/>
                    <a:pt x="472" y="7959"/>
                    <a:pt x="465" y="7586"/>
                  </a:cubicBezTo>
                  <a:cubicBezTo>
                    <a:pt x="449" y="6331"/>
                    <a:pt x="419" y="5068"/>
                    <a:pt x="427" y="3813"/>
                  </a:cubicBezTo>
                  <a:cubicBezTo>
                    <a:pt x="442" y="2588"/>
                    <a:pt x="487" y="1370"/>
                    <a:pt x="525" y="153"/>
                  </a:cubicBezTo>
                  <a:cubicBezTo>
                    <a:pt x="525" y="100"/>
                    <a:pt x="533" y="47"/>
                    <a:pt x="533"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8807572" y="3542627"/>
              <a:ext cx="34593" cy="601524"/>
            </a:xfrm>
            <a:custGeom>
              <a:rect b="b" l="l" r="r" t="t"/>
              <a:pathLst>
                <a:path extrusionOk="0" h="9929" w="571">
                  <a:moveTo>
                    <a:pt x="533" y="0"/>
                  </a:moveTo>
                  <a:cubicBezTo>
                    <a:pt x="403" y="335"/>
                    <a:pt x="289" y="670"/>
                    <a:pt x="183" y="1020"/>
                  </a:cubicBezTo>
                  <a:cubicBezTo>
                    <a:pt x="160" y="1408"/>
                    <a:pt x="145" y="1796"/>
                    <a:pt x="129" y="2176"/>
                  </a:cubicBezTo>
                  <a:cubicBezTo>
                    <a:pt x="91" y="3386"/>
                    <a:pt x="46" y="4603"/>
                    <a:pt x="30" y="5828"/>
                  </a:cubicBezTo>
                  <a:cubicBezTo>
                    <a:pt x="0" y="7068"/>
                    <a:pt x="38" y="8316"/>
                    <a:pt x="53" y="9571"/>
                  </a:cubicBezTo>
                  <a:cubicBezTo>
                    <a:pt x="61" y="9685"/>
                    <a:pt x="61" y="9807"/>
                    <a:pt x="61" y="9929"/>
                  </a:cubicBezTo>
                  <a:cubicBezTo>
                    <a:pt x="183" y="9221"/>
                    <a:pt x="320" y="8536"/>
                    <a:pt x="487" y="7852"/>
                  </a:cubicBezTo>
                  <a:cubicBezTo>
                    <a:pt x="426" y="6574"/>
                    <a:pt x="472" y="5288"/>
                    <a:pt x="517" y="4040"/>
                  </a:cubicBezTo>
                  <a:cubicBezTo>
                    <a:pt x="548" y="3036"/>
                    <a:pt x="571" y="2024"/>
                    <a:pt x="563" y="1012"/>
                  </a:cubicBezTo>
                  <a:cubicBezTo>
                    <a:pt x="563" y="677"/>
                    <a:pt x="555" y="335"/>
                    <a:pt x="53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8729662" y="4423871"/>
              <a:ext cx="41499" cy="237423"/>
            </a:xfrm>
            <a:custGeom>
              <a:rect b="b" l="l" r="r" t="t"/>
              <a:pathLst>
                <a:path extrusionOk="0" h="3919" w="685">
                  <a:moveTo>
                    <a:pt x="46" y="1"/>
                  </a:moveTo>
                  <a:cubicBezTo>
                    <a:pt x="31" y="739"/>
                    <a:pt x="15" y="1477"/>
                    <a:pt x="0" y="2222"/>
                  </a:cubicBezTo>
                  <a:cubicBezTo>
                    <a:pt x="31" y="2321"/>
                    <a:pt x="61" y="2428"/>
                    <a:pt x="99" y="2527"/>
                  </a:cubicBezTo>
                  <a:cubicBezTo>
                    <a:pt x="251" y="3006"/>
                    <a:pt x="426" y="3470"/>
                    <a:pt x="639" y="3919"/>
                  </a:cubicBezTo>
                  <a:lnTo>
                    <a:pt x="685" y="3318"/>
                  </a:lnTo>
                  <a:cubicBezTo>
                    <a:pt x="586" y="2831"/>
                    <a:pt x="472" y="2344"/>
                    <a:pt x="381" y="1865"/>
                  </a:cubicBezTo>
                  <a:cubicBezTo>
                    <a:pt x="259" y="1248"/>
                    <a:pt x="152" y="625"/>
                    <a:pt x="4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8884513" y="3368874"/>
              <a:ext cx="52586" cy="483509"/>
            </a:xfrm>
            <a:custGeom>
              <a:rect b="b" l="l" r="r" t="t"/>
              <a:pathLst>
                <a:path extrusionOk="0" h="7981" w="868">
                  <a:moveTo>
                    <a:pt x="868" y="0"/>
                  </a:moveTo>
                  <a:lnTo>
                    <a:pt x="868" y="0"/>
                  </a:lnTo>
                  <a:cubicBezTo>
                    <a:pt x="769" y="129"/>
                    <a:pt x="662" y="266"/>
                    <a:pt x="564" y="403"/>
                  </a:cubicBezTo>
                  <a:cubicBezTo>
                    <a:pt x="472" y="1316"/>
                    <a:pt x="404" y="2244"/>
                    <a:pt x="320" y="3165"/>
                  </a:cubicBezTo>
                  <a:cubicBezTo>
                    <a:pt x="198" y="4603"/>
                    <a:pt x="8" y="6041"/>
                    <a:pt x="8" y="7532"/>
                  </a:cubicBezTo>
                  <a:cubicBezTo>
                    <a:pt x="1" y="7684"/>
                    <a:pt x="8" y="7829"/>
                    <a:pt x="8" y="7981"/>
                  </a:cubicBezTo>
                  <a:cubicBezTo>
                    <a:pt x="61" y="7813"/>
                    <a:pt x="122" y="7646"/>
                    <a:pt x="176" y="7479"/>
                  </a:cubicBezTo>
                  <a:cubicBezTo>
                    <a:pt x="183" y="7349"/>
                    <a:pt x="183" y="7212"/>
                    <a:pt x="183" y="7083"/>
                  </a:cubicBezTo>
                  <a:cubicBezTo>
                    <a:pt x="214" y="6026"/>
                    <a:pt x="274" y="4983"/>
                    <a:pt x="373" y="3956"/>
                  </a:cubicBezTo>
                  <a:cubicBezTo>
                    <a:pt x="465" y="3043"/>
                    <a:pt x="586" y="2153"/>
                    <a:pt x="701" y="1263"/>
                  </a:cubicBezTo>
                  <a:cubicBezTo>
                    <a:pt x="754" y="837"/>
                    <a:pt x="815" y="418"/>
                    <a:pt x="86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8851798" y="3871230"/>
              <a:ext cx="3271" cy="89056"/>
            </a:xfrm>
            <a:custGeom>
              <a:rect b="b" l="l" r="r" t="t"/>
              <a:pathLst>
                <a:path extrusionOk="0" h="1470" w="54">
                  <a:moveTo>
                    <a:pt x="16" y="1"/>
                  </a:moveTo>
                  <a:cubicBezTo>
                    <a:pt x="8" y="472"/>
                    <a:pt x="0" y="952"/>
                    <a:pt x="0" y="1431"/>
                  </a:cubicBezTo>
                  <a:lnTo>
                    <a:pt x="0" y="1469"/>
                  </a:lnTo>
                  <a:cubicBezTo>
                    <a:pt x="23" y="1408"/>
                    <a:pt x="38" y="1347"/>
                    <a:pt x="54" y="1286"/>
                  </a:cubicBezTo>
                  <a:cubicBezTo>
                    <a:pt x="46" y="853"/>
                    <a:pt x="31" y="427"/>
                    <a:pt x="1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8854100" y="3458234"/>
              <a:ext cx="24475" cy="136977"/>
            </a:xfrm>
            <a:custGeom>
              <a:rect b="b" l="l" r="r" t="t"/>
              <a:pathLst>
                <a:path extrusionOk="0" h="2261" w="404">
                  <a:moveTo>
                    <a:pt x="404" y="1"/>
                  </a:moveTo>
                  <a:cubicBezTo>
                    <a:pt x="259" y="267"/>
                    <a:pt x="122" y="549"/>
                    <a:pt x="0" y="838"/>
                  </a:cubicBezTo>
                  <a:cubicBezTo>
                    <a:pt x="31" y="1310"/>
                    <a:pt x="54" y="1789"/>
                    <a:pt x="61" y="2261"/>
                  </a:cubicBezTo>
                  <a:cubicBezTo>
                    <a:pt x="69" y="2222"/>
                    <a:pt x="77" y="2177"/>
                    <a:pt x="77" y="2131"/>
                  </a:cubicBezTo>
                  <a:cubicBezTo>
                    <a:pt x="160" y="1408"/>
                    <a:pt x="274" y="701"/>
                    <a:pt x="40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8866095" y="3459628"/>
              <a:ext cx="29564" cy="440253"/>
            </a:xfrm>
            <a:custGeom>
              <a:rect b="b" l="l" r="r" t="t"/>
              <a:pathLst>
                <a:path extrusionOk="0" h="7267" w="488">
                  <a:moveTo>
                    <a:pt x="487" y="1"/>
                  </a:moveTo>
                  <a:lnTo>
                    <a:pt x="487" y="1"/>
                  </a:lnTo>
                  <a:cubicBezTo>
                    <a:pt x="373" y="625"/>
                    <a:pt x="267" y="1256"/>
                    <a:pt x="183" y="1903"/>
                  </a:cubicBezTo>
                  <a:cubicBezTo>
                    <a:pt x="54" y="2899"/>
                    <a:pt x="0" y="3904"/>
                    <a:pt x="8" y="4908"/>
                  </a:cubicBezTo>
                  <a:cubicBezTo>
                    <a:pt x="8" y="5692"/>
                    <a:pt x="31" y="6475"/>
                    <a:pt x="61" y="7266"/>
                  </a:cubicBezTo>
                  <a:cubicBezTo>
                    <a:pt x="69" y="7228"/>
                    <a:pt x="76" y="7198"/>
                    <a:pt x="92" y="7167"/>
                  </a:cubicBezTo>
                  <a:cubicBezTo>
                    <a:pt x="61" y="6894"/>
                    <a:pt x="46" y="6620"/>
                    <a:pt x="46" y="6346"/>
                  </a:cubicBezTo>
                  <a:cubicBezTo>
                    <a:pt x="31" y="5570"/>
                    <a:pt x="61" y="4794"/>
                    <a:pt x="137" y="4018"/>
                  </a:cubicBezTo>
                  <a:cubicBezTo>
                    <a:pt x="190" y="3325"/>
                    <a:pt x="267" y="2633"/>
                    <a:pt x="327" y="1933"/>
                  </a:cubicBezTo>
                  <a:cubicBezTo>
                    <a:pt x="388" y="1294"/>
                    <a:pt x="434" y="647"/>
                    <a:pt x="48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9068444" y="3269275"/>
              <a:ext cx="55796" cy="222217"/>
            </a:xfrm>
            <a:custGeom>
              <a:rect b="b" l="l" r="r" t="t"/>
              <a:pathLst>
                <a:path extrusionOk="0" h="3668" w="921">
                  <a:moveTo>
                    <a:pt x="578" y="1"/>
                  </a:moveTo>
                  <a:cubicBezTo>
                    <a:pt x="540" y="206"/>
                    <a:pt x="510" y="412"/>
                    <a:pt x="487" y="602"/>
                  </a:cubicBezTo>
                  <a:cubicBezTo>
                    <a:pt x="411" y="1058"/>
                    <a:pt x="358" y="1522"/>
                    <a:pt x="274" y="1971"/>
                  </a:cubicBezTo>
                  <a:cubicBezTo>
                    <a:pt x="183" y="2435"/>
                    <a:pt x="91" y="2899"/>
                    <a:pt x="31" y="3386"/>
                  </a:cubicBezTo>
                  <a:cubicBezTo>
                    <a:pt x="23" y="3478"/>
                    <a:pt x="8" y="3576"/>
                    <a:pt x="0" y="3668"/>
                  </a:cubicBezTo>
                  <a:cubicBezTo>
                    <a:pt x="190" y="3356"/>
                    <a:pt x="381" y="3036"/>
                    <a:pt x="571" y="2717"/>
                  </a:cubicBezTo>
                  <a:cubicBezTo>
                    <a:pt x="609" y="2359"/>
                    <a:pt x="632" y="2002"/>
                    <a:pt x="670" y="1652"/>
                  </a:cubicBezTo>
                  <a:cubicBezTo>
                    <a:pt x="731" y="1134"/>
                    <a:pt x="822" y="640"/>
                    <a:pt x="906" y="138"/>
                  </a:cubicBezTo>
                  <a:cubicBezTo>
                    <a:pt x="913" y="92"/>
                    <a:pt x="921" y="46"/>
                    <a:pt x="92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9044453" y="3271577"/>
              <a:ext cx="41075" cy="257718"/>
            </a:xfrm>
            <a:custGeom>
              <a:rect b="b" l="l" r="r" t="t"/>
              <a:pathLst>
                <a:path extrusionOk="0" h="4254" w="678">
                  <a:moveTo>
                    <a:pt x="678" y="1"/>
                  </a:moveTo>
                  <a:cubicBezTo>
                    <a:pt x="594" y="16"/>
                    <a:pt x="503" y="31"/>
                    <a:pt x="419" y="54"/>
                  </a:cubicBezTo>
                  <a:cubicBezTo>
                    <a:pt x="373" y="488"/>
                    <a:pt x="335" y="929"/>
                    <a:pt x="297" y="1363"/>
                  </a:cubicBezTo>
                  <a:cubicBezTo>
                    <a:pt x="244" y="1941"/>
                    <a:pt x="176" y="2511"/>
                    <a:pt x="115" y="3097"/>
                  </a:cubicBezTo>
                  <a:cubicBezTo>
                    <a:pt x="77" y="3485"/>
                    <a:pt x="46" y="3873"/>
                    <a:pt x="1" y="4254"/>
                  </a:cubicBezTo>
                  <a:lnTo>
                    <a:pt x="92" y="4101"/>
                  </a:lnTo>
                  <a:cubicBezTo>
                    <a:pt x="92" y="3942"/>
                    <a:pt x="99" y="3782"/>
                    <a:pt x="115" y="3630"/>
                  </a:cubicBezTo>
                  <a:cubicBezTo>
                    <a:pt x="160" y="3120"/>
                    <a:pt x="236" y="2618"/>
                    <a:pt x="343" y="2108"/>
                  </a:cubicBezTo>
                  <a:cubicBezTo>
                    <a:pt x="419" y="1682"/>
                    <a:pt x="487" y="1256"/>
                    <a:pt x="556" y="815"/>
                  </a:cubicBezTo>
                  <a:cubicBezTo>
                    <a:pt x="594" y="549"/>
                    <a:pt x="640" y="275"/>
                    <a:pt x="678"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9122787" y="3250130"/>
              <a:ext cx="65550" cy="146913"/>
            </a:xfrm>
            <a:custGeom>
              <a:rect b="b" l="l" r="r" t="t"/>
              <a:pathLst>
                <a:path extrusionOk="0" h="2425" w="1082">
                  <a:moveTo>
                    <a:pt x="1035" y="0"/>
                  </a:moveTo>
                  <a:cubicBezTo>
                    <a:pt x="973" y="0"/>
                    <a:pt x="911" y="25"/>
                    <a:pt x="868" y="73"/>
                  </a:cubicBezTo>
                  <a:cubicBezTo>
                    <a:pt x="708" y="203"/>
                    <a:pt x="518" y="279"/>
                    <a:pt x="313" y="294"/>
                  </a:cubicBezTo>
                  <a:cubicBezTo>
                    <a:pt x="305" y="324"/>
                    <a:pt x="305" y="355"/>
                    <a:pt x="298" y="378"/>
                  </a:cubicBezTo>
                  <a:cubicBezTo>
                    <a:pt x="214" y="925"/>
                    <a:pt x="107" y="1458"/>
                    <a:pt x="47" y="2021"/>
                  </a:cubicBezTo>
                  <a:cubicBezTo>
                    <a:pt x="31" y="2158"/>
                    <a:pt x="16" y="2287"/>
                    <a:pt x="1" y="2424"/>
                  </a:cubicBezTo>
                  <a:cubicBezTo>
                    <a:pt x="427" y="1648"/>
                    <a:pt x="785" y="842"/>
                    <a:pt x="1081" y="5"/>
                  </a:cubicBezTo>
                  <a:cubicBezTo>
                    <a:pt x="1066" y="2"/>
                    <a:pt x="1051" y="0"/>
                    <a:pt x="10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8913108" y="3335674"/>
              <a:ext cx="54888" cy="438375"/>
            </a:xfrm>
            <a:custGeom>
              <a:rect b="b" l="l" r="r" t="t"/>
              <a:pathLst>
                <a:path extrusionOk="0" h="7236" w="906">
                  <a:moveTo>
                    <a:pt x="906" y="0"/>
                  </a:moveTo>
                  <a:lnTo>
                    <a:pt x="906" y="0"/>
                  </a:lnTo>
                  <a:cubicBezTo>
                    <a:pt x="845" y="53"/>
                    <a:pt x="791" y="107"/>
                    <a:pt x="731" y="168"/>
                  </a:cubicBezTo>
                  <a:cubicBezTo>
                    <a:pt x="655" y="708"/>
                    <a:pt x="578" y="1256"/>
                    <a:pt x="510" y="1796"/>
                  </a:cubicBezTo>
                  <a:cubicBezTo>
                    <a:pt x="396" y="2663"/>
                    <a:pt x="289" y="3523"/>
                    <a:pt x="190" y="4405"/>
                  </a:cubicBezTo>
                  <a:cubicBezTo>
                    <a:pt x="92" y="5333"/>
                    <a:pt x="31" y="6277"/>
                    <a:pt x="0" y="7235"/>
                  </a:cubicBezTo>
                  <a:cubicBezTo>
                    <a:pt x="137" y="6885"/>
                    <a:pt x="282" y="6558"/>
                    <a:pt x="434" y="6239"/>
                  </a:cubicBezTo>
                  <a:cubicBezTo>
                    <a:pt x="419" y="5508"/>
                    <a:pt x="457" y="4778"/>
                    <a:pt x="502" y="4086"/>
                  </a:cubicBezTo>
                  <a:cubicBezTo>
                    <a:pt x="548" y="3348"/>
                    <a:pt x="609" y="2617"/>
                    <a:pt x="677" y="1895"/>
                  </a:cubicBezTo>
                  <a:cubicBezTo>
                    <a:pt x="738" y="1256"/>
                    <a:pt x="822" y="632"/>
                    <a:pt x="90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9002529" y="3280362"/>
              <a:ext cx="49799" cy="317149"/>
            </a:xfrm>
            <a:custGeom>
              <a:rect b="b" l="l" r="r" t="t"/>
              <a:pathLst>
                <a:path extrusionOk="0" h="5235" w="822">
                  <a:moveTo>
                    <a:pt x="822" y="0"/>
                  </a:moveTo>
                  <a:lnTo>
                    <a:pt x="715" y="46"/>
                  </a:lnTo>
                  <a:cubicBezTo>
                    <a:pt x="426" y="1606"/>
                    <a:pt x="122" y="3158"/>
                    <a:pt x="23" y="4816"/>
                  </a:cubicBezTo>
                  <a:cubicBezTo>
                    <a:pt x="15" y="4953"/>
                    <a:pt x="8" y="5090"/>
                    <a:pt x="0" y="5235"/>
                  </a:cubicBezTo>
                  <a:cubicBezTo>
                    <a:pt x="114" y="5044"/>
                    <a:pt x="221" y="4862"/>
                    <a:pt x="335" y="4687"/>
                  </a:cubicBezTo>
                  <a:cubicBezTo>
                    <a:pt x="426" y="4086"/>
                    <a:pt x="487" y="3470"/>
                    <a:pt x="540" y="2861"/>
                  </a:cubicBezTo>
                  <a:cubicBezTo>
                    <a:pt x="594" y="2275"/>
                    <a:pt x="670" y="1704"/>
                    <a:pt x="723" y="1119"/>
                  </a:cubicBezTo>
                  <a:cubicBezTo>
                    <a:pt x="753" y="746"/>
                    <a:pt x="784" y="373"/>
                    <a:pt x="8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8727360" y="4717458"/>
              <a:ext cx="26293" cy="119953"/>
            </a:xfrm>
            <a:custGeom>
              <a:rect b="b" l="l" r="r" t="t"/>
              <a:pathLst>
                <a:path extrusionOk="0" h="1980" w="434">
                  <a:moveTo>
                    <a:pt x="0" y="1"/>
                  </a:moveTo>
                  <a:lnTo>
                    <a:pt x="0" y="298"/>
                  </a:lnTo>
                  <a:cubicBezTo>
                    <a:pt x="122" y="861"/>
                    <a:pt x="244" y="1416"/>
                    <a:pt x="350" y="1979"/>
                  </a:cubicBezTo>
                  <a:cubicBezTo>
                    <a:pt x="381" y="1766"/>
                    <a:pt x="403" y="1561"/>
                    <a:pt x="434" y="1355"/>
                  </a:cubicBezTo>
                  <a:cubicBezTo>
                    <a:pt x="267" y="929"/>
                    <a:pt x="137" y="465"/>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8727784" y="4628098"/>
              <a:ext cx="32351" cy="134614"/>
            </a:xfrm>
            <a:custGeom>
              <a:rect b="b" l="l" r="r" t="t"/>
              <a:pathLst>
                <a:path extrusionOk="0" h="2222" w="534">
                  <a:moveTo>
                    <a:pt x="8" y="0"/>
                  </a:moveTo>
                  <a:cubicBezTo>
                    <a:pt x="8" y="190"/>
                    <a:pt x="1" y="373"/>
                    <a:pt x="1" y="563"/>
                  </a:cubicBezTo>
                  <a:cubicBezTo>
                    <a:pt x="107" y="867"/>
                    <a:pt x="191" y="1179"/>
                    <a:pt x="290" y="1484"/>
                  </a:cubicBezTo>
                  <a:cubicBezTo>
                    <a:pt x="358" y="1727"/>
                    <a:pt x="434" y="1978"/>
                    <a:pt x="511" y="2222"/>
                  </a:cubicBezTo>
                  <a:cubicBezTo>
                    <a:pt x="518" y="2138"/>
                    <a:pt x="526" y="2054"/>
                    <a:pt x="533" y="1970"/>
                  </a:cubicBezTo>
                  <a:cubicBezTo>
                    <a:pt x="374" y="1309"/>
                    <a:pt x="191" y="654"/>
                    <a:pt x="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8727360" y="4811059"/>
              <a:ext cx="15267" cy="101900"/>
            </a:xfrm>
            <a:custGeom>
              <a:rect b="b" l="l" r="r" t="t"/>
              <a:pathLst>
                <a:path extrusionOk="0" h="1682" w="252">
                  <a:moveTo>
                    <a:pt x="0" y="0"/>
                  </a:moveTo>
                  <a:cubicBezTo>
                    <a:pt x="0" y="358"/>
                    <a:pt x="0" y="716"/>
                    <a:pt x="0" y="1081"/>
                  </a:cubicBezTo>
                  <a:cubicBezTo>
                    <a:pt x="69" y="1286"/>
                    <a:pt x="145" y="1484"/>
                    <a:pt x="221" y="1682"/>
                  </a:cubicBezTo>
                  <a:cubicBezTo>
                    <a:pt x="236" y="1568"/>
                    <a:pt x="244" y="1461"/>
                    <a:pt x="251" y="1355"/>
                  </a:cubicBezTo>
                  <a:cubicBezTo>
                    <a:pt x="175" y="898"/>
                    <a:pt x="92" y="449"/>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8955941" y="3296477"/>
              <a:ext cx="62763" cy="383972"/>
            </a:xfrm>
            <a:custGeom>
              <a:rect b="b" l="l" r="r" t="t"/>
              <a:pathLst>
                <a:path extrusionOk="0" h="6338" w="1036">
                  <a:moveTo>
                    <a:pt x="1036" y="1"/>
                  </a:moveTo>
                  <a:lnTo>
                    <a:pt x="1036" y="1"/>
                  </a:lnTo>
                  <a:cubicBezTo>
                    <a:pt x="853" y="115"/>
                    <a:pt x="678" y="236"/>
                    <a:pt x="511" y="366"/>
                  </a:cubicBezTo>
                  <a:cubicBezTo>
                    <a:pt x="427" y="997"/>
                    <a:pt x="343" y="1629"/>
                    <a:pt x="275" y="2260"/>
                  </a:cubicBezTo>
                  <a:cubicBezTo>
                    <a:pt x="199" y="2968"/>
                    <a:pt x="145" y="3690"/>
                    <a:pt x="84" y="4413"/>
                  </a:cubicBezTo>
                  <a:cubicBezTo>
                    <a:pt x="39" y="5052"/>
                    <a:pt x="8" y="5691"/>
                    <a:pt x="1" y="6338"/>
                  </a:cubicBezTo>
                  <a:cubicBezTo>
                    <a:pt x="115" y="6117"/>
                    <a:pt x="229" y="5904"/>
                    <a:pt x="343" y="5691"/>
                  </a:cubicBezTo>
                  <a:cubicBezTo>
                    <a:pt x="381" y="5303"/>
                    <a:pt x="427" y="4915"/>
                    <a:pt x="465" y="4527"/>
                  </a:cubicBezTo>
                  <a:cubicBezTo>
                    <a:pt x="549" y="3797"/>
                    <a:pt x="640" y="3074"/>
                    <a:pt x="724" y="2344"/>
                  </a:cubicBezTo>
                  <a:cubicBezTo>
                    <a:pt x="807" y="1613"/>
                    <a:pt x="891" y="883"/>
                    <a:pt x="1005" y="168"/>
                  </a:cubicBezTo>
                  <a:cubicBezTo>
                    <a:pt x="1013" y="115"/>
                    <a:pt x="1028" y="61"/>
                    <a:pt x="103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8734690" y="4214617"/>
              <a:ext cx="47073" cy="299641"/>
            </a:xfrm>
            <a:custGeom>
              <a:rect b="b" l="l" r="r" t="t"/>
              <a:pathLst>
                <a:path extrusionOk="0" h="4946" w="777">
                  <a:moveTo>
                    <a:pt x="69" y="1"/>
                  </a:moveTo>
                  <a:cubicBezTo>
                    <a:pt x="62" y="236"/>
                    <a:pt x="54" y="472"/>
                    <a:pt x="47" y="708"/>
                  </a:cubicBezTo>
                  <a:cubicBezTo>
                    <a:pt x="31" y="1172"/>
                    <a:pt x="16" y="1636"/>
                    <a:pt x="1" y="2108"/>
                  </a:cubicBezTo>
                  <a:cubicBezTo>
                    <a:pt x="31" y="2268"/>
                    <a:pt x="62" y="2420"/>
                    <a:pt x="85" y="2580"/>
                  </a:cubicBezTo>
                  <a:cubicBezTo>
                    <a:pt x="153" y="2831"/>
                    <a:pt x="222" y="3082"/>
                    <a:pt x="290" y="3333"/>
                  </a:cubicBezTo>
                  <a:cubicBezTo>
                    <a:pt x="435" y="3866"/>
                    <a:pt x="564" y="4421"/>
                    <a:pt x="724" y="4946"/>
                  </a:cubicBezTo>
                  <a:cubicBezTo>
                    <a:pt x="747" y="4520"/>
                    <a:pt x="762" y="4094"/>
                    <a:pt x="777" y="3660"/>
                  </a:cubicBezTo>
                  <a:cubicBezTo>
                    <a:pt x="762" y="3607"/>
                    <a:pt x="754" y="3554"/>
                    <a:pt x="739" y="3500"/>
                  </a:cubicBezTo>
                  <a:cubicBezTo>
                    <a:pt x="617" y="2945"/>
                    <a:pt x="511" y="2374"/>
                    <a:pt x="427" y="1804"/>
                  </a:cubicBezTo>
                  <a:cubicBezTo>
                    <a:pt x="290" y="1210"/>
                    <a:pt x="176" y="609"/>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8758681" y="3250373"/>
              <a:ext cx="466485" cy="1515532"/>
            </a:xfrm>
            <a:custGeom>
              <a:rect b="b" l="l" r="r" t="t"/>
              <a:pathLst>
                <a:path extrusionOk="0" h="25016" w="7700">
                  <a:moveTo>
                    <a:pt x="7091" y="1"/>
                  </a:moveTo>
                  <a:cubicBezTo>
                    <a:pt x="5851" y="3546"/>
                    <a:pt x="3713" y="5494"/>
                    <a:pt x="2405" y="8993"/>
                  </a:cubicBezTo>
                  <a:cubicBezTo>
                    <a:pt x="1218" y="12257"/>
                    <a:pt x="526" y="15605"/>
                    <a:pt x="389" y="19462"/>
                  </a:cubicBezTo>
                  <a:cubicBezTo>
                    <a:pt x="328" y="21402"/>
                    <a:pt x="176" y="23228"/>
                    <a:pt x="1" y="25016"/>
                  </a:cubicBezTo>
                  <a:cubicBezTo>
                    <a:pt x="358" y="22688"/>
                    <a:pt x="929" y="20489"/>
                    <a:pt x="1690" y="18526"/>
                  </a:cubicBezTo>
                  <a:cubicBezTo>
                    <a:pt x="2846" y="15559"/>
                    <a:pt x="4428" y="13163"/>
                    <a:pt x="5646" y="10264"/>
                  </a:cubicBezTo>
                  <a:cubicBezTo>
                    <a:pt x="6848" y="7403"/>
                    <a:pt x="7700" y="3782"/>
                    <a:pt x="7213" y="54"/>
                  </a:cubicBezTo>
                  <a:cubicBezTo>
                    <a:pt x="7175" y="24"/>
                    <a:pt x="7137" y="8"/>
                    <a:pt x="70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8921408" y="3473016"/>
              <a:ext cx="278922" cy="281224"/>
            </a:xfrm>
            <a:custGeom>
              <a:rect b="b" l="l" r="r" t="t"/>
              <a:pathLst>
                <a:path extrusionOk="0" h="4642" w="4604">
                  <a:moveTo>
                    <a:pt x="4603" y="0"/>
                  </a:moveTo>
                  <a:cubicBezTo>
                    <a:pt x="4063" y="449"/>
                    <a:pt x="3530" y="906"/>
                    <a:pt x="2990" y="1400"/>
                  </a:cubicBezTo>
                  <a:cubicBezTo>
                    <a:pt x="2450" y="1902"/>
                    <a:pt x="1917" y="2443"/>
                    <a:pt x="1385" y="2975"/>
                  </a:cubicBezTo>
                  <a:cubicBezTo>
                    <a:pt x="989" y="3378"/>
                    <a:pt x="586" y="3782"/>
                    <a:pt x="190" y="4200"/>
                  </a:cubicBezTo>
                  <a:cubicBezTo>
                    <a:pt x="122" y="4345"/>
                    <a:pt x="61" y="4489"/>
                    <a:pt x="0" y="4641"/>
                  </a:cubicBezTo>
                  <a:cubicBezTo>
                    <a:pt x="1332" y="3591"/>
                    <a:pt x="2648" y="2526"/>
                    <a:pt x="3934" y="1355"/>
                  </a:cubicBezTo>
                  <a:cubicBezTo>
                    <a:pt x="4131" y="1172"/>
                    <a:pt x="4329" y="989"/>
                    <a:pt x="4527" y="799"/>
                  </a:cubicBezTo>
                  <a:cubicBezTo>
                    <a:pt x="4557" y="541"/>
                    <a:pt x="4588" y="267"/>
                    <a:pt x="4603"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9133389" y="3382687"/>
              <a:ext cx="70579" cy="65490"/>
            </a:xfrm>
            <a:custGeom>
              <a:rect b="b" l="l" r="r" t="t"/>
              <a:pathLst>
                <a:path extrusionOk="0" h="1081" w="1165">
                  <a:moveTo>
                    <a:pt x="1165" y="0"/>
                  </a:moveTo>
                  <a:cubicBezTo>
                    <a:pt x="769" y="350"/>
                    <a:pt x="381" y="700"/>
                    <a:pt x="1" y="1081"/>
                  </a:cubicBezTo>
                  <a:cubicBezTo>
                    <a:pt x="161" y="966"/>
                    <a:pt x="320" y="860"/>
                    <a:pt x="480" y="753"/>
                  </a:cubicBezTo>
                  <a:cubicBezTo>
                    <a:pt x="701" y="609"/>
                    <a:pt x="937" y="472"/>
                    <a:pt x="1165" y="350"/>
                  </a:cubicBezTo>
                  <a:lnTo>
                    <a:pt x="116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8872093" y="3844513"/>
              <a:ext cx="56705" cy="47557"/>
            </a:xfrm>
            <a:custGeom>
              <a:rect b="b" l="l" r="r" t="t"/>
              <a:pathLst>
                <a:path extrusionOk="0" h="785" w="936">
                  <a:moveTo>
                    <a:pt x="936" y="0"/>
                  </a:moveTo>
                  <a:lnTo>
                    <a:pt x="936" y="0"/>
                  </a:lnTo>
                  <a:cubicBezTo>
                    <a:pt x="639" y="229"/>
                    <a:pt x="343" y="449"/>
                    <a:pt x="38" y="655"/>
                  </a:cubicBezTo>
                  <a:cubicBezTo>
                    <a:pt x="23" y="700"/>
                    <a:pt x="8" y="738"/>
                    <a:pt x="0" y="784"/>
                  </a:cubicBezTo>
                  <a:cubicBezTo>
                    <a:pt x="320" y="541"/>
                    <a:pt x="632" y="274"/>
                    <a:pt x="9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9083165" y="3338400"/>
              <a:ext cx="120377" cy="128193"/>
            </a:xfrm>
            <a:custGeom>
              <a:rect b="b" l="l" r="r" t="t"/>
              <a:pathLst>
                <a:path extrusionOk="0" h="2116" w="1987">
                  <a:moveTo>
                    <a:pt x="1979" y="1"/>
                  </a:moveTo>
                  <a:cubicBezTo>
                    <a:pt x="1674" y="206"/>
                    <a:pt x="1378" y="442"/>
                    <a:pt x="1096" y="686"/>
                  </a:cubicBezTo>
                  <a:lnTo>
                    <a:pt x="579" y="1112"/>
                  </a:lnTo>
                  <a:cubicBezTo>
                    <a:pt x="389" y="1446"/>
                    <a:pt x="198" y="1789"/>
                    <a:pt x="1" y="2116"/>
                  </a:cubicBezTo>
                  <a:cubicBezTo>
                    <a:pt x="609" y="1492"/>
                    <a:pt x="1218" y="883"/>
                    <a:pt x="1842" y="328"/>
                  </a:cubicBezTo>
                  <a:cubicBezTo>
                    <a:pt x="1895" y="282"/>
                    <a:pt x="1941" y="244"/>
                    <a:pt x="1986" y="206"/>
                  </a:cubicBezTo>
                  <a:cubicBezTo>
                    <a:pt x="1986" y="138"/>
                    <a:pt x="1979" y="69"/>
                    <a:pt x="197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8850889" y="3616841"/>
              <a:ext cx="329145" cy="348046"/>
            </a:xfrm>
            <a:custGeom>
              <a:rect b="b" l="l" r="r" t="t"/>
              <a:pathLst>
                <a:path extrusionOk="0" h="5745" w="5433">
                  <a:moveTo>
                    <a:pt x="5432" y="0"/>
                  </a:moveTo>
                  <a:lnTo>
                    <a:pt x="5432" y="0"/>
                  </a:lnTo>
                  <a:cubicBezTo>
                    <a:pt x="4717" y="685"/>
                    <a:pt x="4048" y="1499"/>
                    <a:pt x="3371" y="2267"/>
                  </a:cubicBezTo>
                  <a:cubicBezTo>
                    <a:pt x="2899" y="2792"/>
                    <a:pt x="2404" y="3294"/>
                    <a:pt x="1879" y="3758"/>
                  </a:cubicBezTo>
                  <a:cubicBezTo>
                    <a:pt x="1385" y="4230"/>
                    <a:pt x="867" y="4664"/>
                    <a:pt x="320" y="5059"/>
                  </a:cubicBezTo>
                  <a:cubicBezTo>
                    <a:pt x="266" y="5097"/>
                    <a:pt x="213" y="5128"/>
                    <a:pt x="160" y="5166"/>
                  </a:cubicBezTo>
                  <a:cubicBezTo>
                    <a:pt x="107" y="5364"/>
                    <a:pt x="53" y="5554"/>
                    <a:pt x="0" y="5744"/>
                  </a:cubicBezTo>
                  <a:cubicBezTo>
                    <a:pt x="411" y="5326"/>
                    <a:pt x="860" y="4938"/>
                    <a:pt x="1339" y="4588"/>
                  </a:cubicBezTo>
                  <a:cubicBezTo>
                    <a:pt x="1879" y="4192"/>
                    <a:pt x="2404" y="3766"/>
                    <a:pt x="2899" y="3317"/>
                  </a:cubicBezTo>
                  <a:cubicBezTo>
                    <a:pt x="3523" y="2716"/>
                    <a:pt x="4101" y="2062"/>
                    <a:pt x="4626" y="1370"/>
                  </a:cubicBezTo>
                  <a:cubicBezTo>
                    <a:pt x="4877" y="1042"/>
                    <a:pt x="5120" y="700"/>
                    <a:pt x="5364" y="350"/>
                  </a:cubicBezTo>
                  <a:cubicBezTo>
                    <a:pt x="5387" y="236"/>
                    <a:pt x="5409" y="114"/>
                    <a:pt x="5432"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8787277" y="4057464"/>
              <a:ext cx="224943" cy="277044"/>
            </a:xfrm>
            <a:custGeom>
              <a:rect b="b" l="l" r="r" t="t"/>
              <a:pathLst>
                <a:path extrusionOk="0" h="4573" w="3713">
                  <a:moveTo>
                    <a:pt x="3713" y="0"/>
                  </a:moveTo>
                  <a:lnTo>
                    <a:pt x="3325" y="350"/>
                  </a:lnTo>
                  <a:cubicBezTo>
                    <a:pt x="2511" y="1088"/>
                    <a:pt x="1674" y="1781"/>
                    <a:pt x="852" y="2503"/>
                  </a:cubicBezTo>
                  <a:cubicBezTo>
                    <a:pt x="609" y="2709"/>
                    <a:pt x="381" y="2922"/>
                    <a:pt x="145" y="3142"/>
                  </a:cubicBezTo>
                  <a:cubicBezTo>
                    <a:pt x="92" y="3614"/>
                    <a:pt x="38" y="4093"/>
                    <a:pt x="0" y="4573"/>
                  </a:cubicBezTo>
                  <a:cubicBezTo>
                    <a:pt x="1096" y="2990"/>
                    <a:pt x="2313" y="1682"/>
                    <a:pt x="3530" y="358"/>
                  </a:cubicBezTo>
                  <a:lnTo>
                    <a:pt x="371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9147687" y="3304292"/>
              <a:ext cx="53555" cy="44346"/>
            </a:xfrm>
            <a:custGeom>
              <a:rect b="b" l="l" r="r" t="t"/>
              <a:pathLst>
                <a:path extrusionOk="0" h="732" w="884">
                  <a:moveTo>
                    <a:pt x="876" y="1"/>
                  </a:moveTo>
                  <a:cubicBezTo>
                    <a:pt x="617" y="183"/>
                    <a:pt x="351" y="366"/>
                    <a:pt x="84" y="541"/>
                  </a:cubicBezTo>
                  <a:cubicBezTo>
                    <a:pt x="62" y="610"/>
                    <a:pt x="31" y="670"/>
                    <a:pt x="1" y="731"/>
                  </a:cubicBezTo>
                  <a:cubicBezTo>
                    <a:pt x="290" y="503"/>
                    <a:pt x="587" y="275"/>
                    <a:pt x="883" y="77"/>
                  </a:cubicBezTo>
                  <a:lnTo>
                    <a:pt x="87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2"/>
            <p:cNvSpPr/>
            <p:nvPr/>
          </p:nvSpPr>
          <p:spPr>
            <a:xfrm>
              <a:off x="8887300" y="3628352"/>
              <a:ext cx="226336" cy="216704"/>
            </a:xfrm>
            <a:custGeom>
              <a:rect b="b" l="l" r="r" t="t"/>
              <a:pathLst>
                <a:path extrusionOk="0" h="3577" w="3736">
                  <a:moveTo>
                    <a:pt x="3736" y="0"/>
                  </a:moveTo>
                  <a:cubicBezTo>
                    <a:pt x="2655" y="936"/>
                    <a:pt x="1552" y="1819"/>
                    <a:pt x="449" y="2686"/>
                  </a:cubicBezTo>
                  <a:lnTo>
                    <a:pt x="259" y="2830"/>
                  </a:lnTo>
                  <a:cubicBezTo>
                    <a:pt x="168" y="3082"/>
                    <a:pt x="84" y="3325"/>
                    <a:pt x="0" y="3576"/>
                  </a:cubicBezTo>
                  <a:cubicBezTo>
                    <a:pt x="327" y="3340"/>
                    <a:pt x="655" y="3082"/>
                    <a:pt x="974" y="2815"/>
                  </a:cubicBezTo>
                  <a:cubicBezTo>
                    <a:pt x="1583" y="2321"/>
                    <a:pt x="2153" y="1781"/>
                    <a:pt x="2686" y="1210"/>
                  </a:cubicBezTo>
                  <a:cubicBezTo>
                    <a:pt x="3043" y="822"/>
                    <a:pt x="3393" y="419"/>
                    <a:pt x="373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8805209" y="3836213"/>
              <a:ext cx="303397" cy="344351"/>
            </a:xfrm>
            <a:custGeom>
              <a:rect b="b" l="l" r="r" t="t"/>
              <a:pathLst>
                <a:path extrusionOk="0" h="5684" w="5008">
                  <a:moveTo>
                    <a:pt x="5007" y="1"/>
                  </a:moveTo>
                  <a:cubicBezTo>
                    <a:pt x="4627" y="389"/>
                    <a:pt x="4246" y="769"/>
                    <a:pt x="3858" y="1134"/>
                  </a:cubicBezTo>
                  <a:cubicBezTo>
                    <a:pt x="3402" y="1560"/>
                    <a:pt x="2953" y="1979"/>
                    <a:pt x="2504" y="2420"/>
                  </a:cubicBezTo>
                  <a:cubicBezTo>
                    <a:pt x="2055" y="2869"/>
                    <a:pt x="1599" y="3318"/>
                    <a:pt x="1135" y="3713"/>
                  </a:cubicBezTo>
                  <a:cubicBezTo>
                    <a:pt x="853" y="3964"/>
                    <a:pt x="549" y="4185"/>
                    <a:pt x="229" y="4375"/>
                  </a:cubicBezTo>
                  <a:cubicBezTo>
                    <a:pt x="146" y="4809"/>
                    <a:pt x="69" y="5242"/>
                    <a:pt x="1" y="5684"/>
                  </a:cubicBezTo>
                  <a:cubicBezTo>
                    <a:pt x="625" y="4870"/>
                    <a:pt x="1279" y="4132"/>
                    <a:pt x="1941" y="3424"/>
                  </a:cubicBezTo>
                  <a:cubicBezTo>
                    <a:pt x="2961" y="2336"/>
                    <a:pt x="4003" y="1279"/>
                    <a:pt x="4969" y="54"/>
                  </a:cubicBezTo>
                  <a:lnTo>
                    <a:pt x="500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9172102" y="3250373"/>
              <a:ext cx="26353" cy="42468"/>
            </a:xfrm>
            <a:custGeom>
              <a:rect b="b" l="l" r="r" t="t"/>
              <a:pathLst>
                <a:path extrusionOk="0" h="701" w="435">
                  <a:moveTo>
                    <a:pt x="267" y="1"/>
                  </a:moveTo>
                  <a:cubicBezTo>
                    <a:pt x="184" y="237"/>
                    <a:pt x="100" y="472"/>
                    <a:pt x="1" y="701"/>
                  </a:cubicBezTo>
                  <a:cubicBezTo>
                    <a:pt x="146" y="602"/>
                    <a:pt x="290" y="503"/>
                    <a:pt x="435" y="404"/>
                  </a:cubicBezTo>
                  <a:cubicBezTo>
                    <a:pt x="419" y="290"/>
                    <a:pt x="404" y="168"/>
                    <a:pt x="389" y="54"/>
                  </a:cubicBezTo>
                  <a:cubicBezTo>
                    <a:pt x="351" y="24"/>
                    <a:pt x="313" y="8"/>
                    <a:pt x="2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8969329" y="3434304"/>
              <a:ext cx="233727" cy="221732"/>
            </a:xfrm>
            <a:custGeom>
              <a:rect b="b" l="l" r="r" t="t"/>
              <a:pathLst>
                <a:path extrusionOk="0" h="3660" w="3858">
                  <a:moveTo>
                    <a:pt x="3858" y="0"/>
                  </a:moveTo>
                  <a:cubicBezTo>
                    <a:pt x="3165" y="381"/>
                    <a:pt x="2496" y="890"/>
                    <a:pt x="1857" y="1423"/>
                  </a:cubicBezTo>
                  <a:cubicBezTo>
                    <a:pt x="1499" y="1712"/>
                    <a:pt x="1149" y="2009"/>
                    <a:pt x="799" y="2290"/>
                  </a:cubicBezTo>
                  <a:cubicBezTo>
                    <a:pt x="525" y="2732"/>
                    <a:pt x="259" y="3188"/>
                    <a:pt x="0" y="3660"/>
                  </a:cubicBezTo>
                  <a:cubicBezTo>
                    <a:pt x="77" y="3576"/>
                    <a:pt x="160" y="3500"/>
                    <a:pt x="236" y="3416"/>
                  </a:cubicBezTo>
                  <a:cubicBezTo>
                    <a:pt x="761" y="2891"/>
                    <a:pt x="1286" y="2351"/>
                    <a:pt x="1819" y="1849"/>
                  </a:cubicBezTo>
                  <a:cubicBezTo>
                    <a:pt x="2359" y="1339"/>
                    <a:pt x="2907" y="868"/>
                    <a:pt x="3462" y="404"/>
                  </a:cubicBezTo>
                  <a:cubicBezTo>
                    <a:pt x="3591" y="297"/>
                    <a:pt x="3728" y="183"/>
                    <a:pt x="3858" y="76"/>
                  </a:cubicBezTo>
                  <a:lnTo>
                    <a:pt x="385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8781703" y="4265325"/>
              <a:ext cx="114864" cy="177991"/>
            </a:xfrm>
            <a:custGeom>
              <a:rect b="b" l="l" r="r" t="t"/>
              <a:pathLst>
                <a:path extrusionOk="0" h="2938" w="1896">
                  <a:moveTo>
                    <a:pt x="1895" y="1"/>
                  </a:moveTo>
                  <a:cubicBezTo>
                    <a:pt x="1287" y="678"/>
                    <a:pt x="693" y="1393"/>
                    <a:pt x="107" y="2116"/>
                  </a:cubicBezTo>
                  <a:cubicBezTo>
                    <a:pt x="85" y="2146"/>
                    <a:pt x="62" y="2176"/>
                    <a:pt x="31" y="2207"/>
                  </a:cubicBezTo>
                  <a:cubicBezTo>
                    <a:pt x="24" y="2374"/>
                    <a:pt x="16" y="2542"/>
                    <a:pt x="9" y="2709"/>
                  </a:cubicBezTo>
                  <a:lnTo>
                    <a:pt x="1" y="2937"/>
                  </a:lnTo>
                  <a:cubicBezTo>
                    <a:pt x="100" y="2762"/>
                    <a:pt x="191" y="2587"/>
                    <a:pt x="290" y="2420"/>
                  </a:cubicBezTo>
                  <a:cubicBezTo>
                    <a:pt x="587" y="1903"/>
                    <a:pt x="891" y="1400"/>
                    <a:pt x="1226" y="929"/>
                  </a:cubicBezTo>
                  <a:cubicBezTo>
                    <a:pt x="1439" y="609"/>
                    <a:pt x="1667" y="305"/>
                    <a:pt x="1895"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8768799" y="4552914"/>
              <a:ext cx="34169" cy="99174"/>
            </a:xfrm>
            <a:custGeom>
              <a:rect b="b" l="l" r="r" t="t"/>
              <a:pathLst>
                <a:path extrusionOk="0" h="1637" w="564">
                  <a:moveTo>
                    <a:pt x="564" y="1"/>
                  </a:moveTo>
                  <a:lnTo>
                    <a:pt x="564" y="1"/>
                  </a:lnTo>
                  <a:cubicBezTo>
                    <a:pt x="397" y="275"/>
                    <a:pt x="229" y="549"/>
                    <a:pt x="62" y="815"/>
                  </a:cubicBezTo>
                  <a:cubicBezTo>
                    <a:pt x="47" y="1089"/>
                    <a:pt x="24" y="1363"/>
                    <a:pt x="1" y="1637"/>
                  </a:cubicBezTo>
                  <a:cubicBezTo>
                    <a:pt x="77" y="1545"/>
                    <a:pt x="161" y="1446"/>
                    <a:pt x="237" y="1355"/>
                  </a:cubicBezTo>
                  <a:cubicBezTo>
                    <a:pt x="336" y="899"/>
                    <a:pt x="442" y="450"/>
                    <a:pt x="564" y="1"/>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8775766" y="4474095"/>
              <a:ext cx="49799" cy="83059"/>
            </a:xfrm>
            <a:custGeom>
              <a:rect b="b" l="l" r="r" t="t"/>
              <a:pathLst>
                <a:path extrusionOk="0" h="1371" w="822">
                  <a:moveTo>
                    <a:pt x="822" y="1"/>
                  </a:moveTo>
                  <a:cubicBezTo>
                    <a:pt x="616" y="275"/>
                    <a:pt x="419" y="556"/>
                    <a:pt x="221" y="838"/>
                  </a:cubicBezTo>
                  <a:cubicBezTo>
                    <a:pt x="152" y="944"/>
                    <a:pt x="84" y="1058"/>
                    <a:pt x="15" y="1165"/>
                  </a:cubicBezTo>
                  <a:cubicBezTo>
                    <a:pt x="8" y="1233"/>
                    <a:pt x="0" y="1302"/>
                    <a:pt x="0" y="1370"/>
                  </a:cubicBezTo>
                  <a:cubicBezTo>
                    <a:pt x="266" y="937"/>
                    <a:pt x="533" y="511"/>
                    <a:pt x="799" y="85"/>
                  </a:cubicBezTo>
                  <a:cubicBezTo>
                    <a:pt x="807" y="54"/>
                    <a:pt x="814" y="31"/>
                    <a:pt x="82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8778977" y="4322455"/>
              <a:ext cx="102809" cy="180294"/>
            </a:xfrm>
            <a:custGeom>
              <a:rect b="b" l="l" r="r" t="t"/>
              <a:pathLst>
                <a:path extrusionOk="0" h="2976" w="1697">
                  <a:moveTo>
                    <a:pt x="1697" y="1"/>
                  </a:moveTo>
                  <a:lnTo>
                    <a:pt x="1590" y="153"/>
                  </a:lnTo>
                  <a:cubicBezTo>
                    <a:pt x="1012" y="982"/>
                    <a:pt x="487" y="1850"/>
                    <a:pt x="8" y="2747"/>
                  </a:cubicBezTo>
                  <a:cubicBezTo>
                    <a:pt x="8" y="2823"/>
                    <a:pt x="0" y="2900"/>
                    <a:pt x="0" y="2976"/>
                  </a:cubicBezTo>
                  <a:cubicBezTo>
                    <a:pt x="366" y="2435"/>
                    <a:pt x="738" y="1918"/>
                    <a:pt x="1126" y="1439"/>
                  </a:cubicBezTo>
                  <a:cubicBezTo>
                    <a:pt x="1202" y="1233"/>
                    <a:pt x="1278" y="1036"/>
                    <a:pt x="1355" y="830"/>
                  </a:cubicBezTo>
                  <a:cubicBezTo>
                    <a:pt x="1461" y="549"/>
                    <a:pt x="1575" y="275"/>
                    <a:pt x="169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8758681" y="4683834"/>
              <a:ext cx="14358" cy="82089"/>
            </a:xfrm>
            <a:custGeom>
              <a:rect b="b" l="l" r="r" t="t"/>
              <a:pathLst>
                <a:path extrusionOk="0" h="1355" w="237">
                  <a:moveTo>
                    <a:pt x="236" y="1"/>
                  </a:moveTo>
                  <a:cubicBezTo>
                    <a:pt x="206" y="39"/>
                    <a:pt x="176" y="77"/>
                    <a:pt x="153" y="115"/>
                  </a:cubicBezTo>
                  <a:lnTo>
                    <a:pt x="107" y="176"/>
                  </a:lnTo>
                  <a:cubicBezTo>
                    <a:pt x="77" y="571"/>
                    <a:pt x="39" y="967"/>
                    <a:pt x="1" y="1355"/>
                  </a:cubicBezTo>
                  <a:cubicBezTo>
                    <a:pt x="69" y="898"/>
                    <a:pt x="153" y="449"/>
                    <a:pt x="236" y="1"/>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8898326" y="4157911"/>
              <a:ext cx="61855" cy="70155"/>
            </a:xfrm>
            <a:custGeom>
              <a:rect b="b" l="l" r="r" t="t"/>
              <a:pathLst>
                <a:path extrusionOk="0" h="1158" w="1021">
                  <a:moveTo>
                    <a:pt x="1020" y="1"/>
                  </a:moveTo>
                  <a:lnTo>
                    <a:pt x="1020" y="1"/>
                  </a:lnTo>
                  <a:cubicBezTo>
                    <a:pt x="684" y="374"/>
                    <a:pt x="349" y="747"/>
                    <a:pt x="20" y="1135"/>
                  </a:cubicBezTo>
                  <a:lnTo>
                    <a:pt x="20" y="1135"/>
                  </a:lnTo>
                  <a:cubicBezTo>
                    <a:pt x="136" y="998"/>
                    <a:pt x="259" y="869"/>
                    <a:pt x="381" y="746"/>
                  </a:cubicBezTo>
                  <a:cubicBezTo>
                    <a:pt x="564" y="556"/>
                    <a:pt x="746" y="374"/>
                    <a:pt x="921" y="191"/>
                  </a:cubicBezTo>
                  <a:lnTo>
                    <a:pt x="1020" y="1"/>
                  </a:lnTo>
                  <a:close/>
                  <a:moveTo>
                    <a:pt x="20" y="1135"/>
                  </a:moveTo>
                  <a:cubicBezTo>
                    <a:pt x="14" y="1142"/>
                    <a:pt x="7" y="1150"/>
                    <a:pt x="1" y="1157"/>
                  </a:cubicBezTo>
                  <a:cubicBezTo>
                    <a:pt x="7" y="1150"/>
                    <a:pt x="14" y="1142"/>
                    <a:pt x="20" y="1135"/>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8825989" y="3696993"/>
              <a:ext cx="335142" cy="370220"/>
            </a:xfrm>
            <a:custGeom>
              <a:rect b="b" l="l" r="r" t="t"/>
              <a:pathLst>
                <a:path extrusionOk="0" h="6111" w="5532">
                  <a:moveTo>
                    <a:pt x="5531" y="1"/>
                  </a:moveTo>
                  <a:lnTo>
                    <a:pt x="5531" y="1"/>
                  </a:lnTo>
                  <a:cubicBezTo>
                    <a:pt x="4999" y="739"/>
                    <a:pt x="4413" y="1431"/>
                    <a:pt x="3782" y="2078"/>
                  </a:cubicBezTo>
                  <a:cubicBezTo>
                    <a:pt x="3279" y="2572"/>
                    <a:pt x="2747" y="3036"/>
                    <a:pt x="2184" y="3455"/>
                  </a:cubicBezTo>
                  <a:cubicBezTo>
                    <a:pt x="1659" y="3851"/>
                    <a:pt x="1134" y="4239"/>
                    <a:pt x="647" y="4733"/>
                  </a:cubicBezTo>
                  <a:cubicBezTo>
                    <a:pt x="487" y="4900"/>
                    <a:pt x="335" y="5068"/>
                    <a:pt x="191" y="5250"/>
                  </a:cubicBezTo>
                  <a:cubicBezTo>
                    <a:pt x="130" y="5532"/>
                    <a:pt x="69" y="5821"/>
                    <a:pt x="0" y="6110"/>
                  </a:cubicBezTo>
                  <a:cubicBezTo>
                    <a:pt x="670" y="5669"/>
                    <a:pt x="1286" y="5030"/>
                    <a:pt x="1887" y="4436"/>
                  </a:cubicBezTo>
                  <a:cubicBezTo>
                    <a:pt x="2800" y="3531"/>
                    <a:pt x="3743" y="2694"/>
                    <a:pt x="4641" y="1758"/>
                  </a:cubicBezTo>
                  <a:cubicBezTo>
                    <a:pt x="4824" y="1576"/>
                    <a:pt x="4999" y="1386"/>
                    <a:pt x="5174" y="1195"/>
                  </a:cubicBezTo>
                  <a:cubicBezTo>
                    <a:pt x="5303" y="807"/>
                    <a:pt x="5417" y="412"/>
                    <a:pt x="553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8831987" y="3892919"/>
              <a:ext cx="260020" cy="289524"/>
            </a:xfrm>
            <a:custGeom>
              <a:rect b="b" l="l" r="r" t="t"/>
              <a:pathLst>
                <a:path extrusionOk="0" h="4779" w="4292">
                  <a:moveTo>
                    <a:pt x="4291" y="0"/>
                  </a:moveTo>
                  <a:lnTo>
                    <a:pt x="4291" y="0"/>
                  </a:lnTo>
                  <a:cubicBezTo>
                    <a:pt x="4010" y="335"/>
                    <a:pt x="3728" y="655"/>
                    <a:pt x="3447" y="966"/>
                  </a:cubicBezTo>
                  <a:cubicBezTo>
                    <a:pt x="2420" y="2108"/>
                    <a:pt x="1354" y="3150"/>
                    <a:pt x="358" y="4344"/>
                  </a:cubicBezTo>
                  <a:cubicBezTo>
                    <a:pt x="236" y="4489"/>
                    <a:pt x="114" y="4634"/>
                    <a:pt x="0" y="4778"/>
                  </a:cubicBezTo>
                  <a:cubicBezTo>
                    <a:pt x="343" y="4481"/>
                    <a:pt x="693" y="4185"/>
                    <a:pt x="1043" y="3888"/>
                  </a:cubicBezTo>
                  <a:cubicBezTo>
                    <a:pt x="1864" y="3188"/>
                    <a:pt x="2663" y="2442"/>
                    <a:pt x="3477" y="1727"/>
                  </a:cubicBezTo>
                  <a:cubicBezTo>
                    <a:pt x="3759" y="1164"/>
                    <a:pt x="4033" y="594"/>
                    <a:pt x="429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rot="165468">
              <a:off x="7983787" y="1987918"/>
              <a:ext cx="1414179" cy="1170324"/>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rot="165468">
              <a:off x="8077609" y="1831247"/>
              <a:ext cx="1364439" cy="1092229"/>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rot="165468">
              <a:off x="8973501" y="2203241"/>
              <a:ext cx="102874" cy="271543"/>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rot="165468">
              <a:off x="8776590" y="1986883"/>
              <a:ext cx="229133" cy="37574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rot="165468">
              <a:off x="8669077" y="1911289"/>
              <a:ext cx="293656" cy="413978"/>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rot="165468">
              <a:off x="9161856" y="2500091"/>
              <a:ext cx="61373" cy="189995"/>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rot="165468">
              <a:off x="8474484" y="1831760"/>
              <a:ext cx="273845" cy="316255"/>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rot="165468">
              <a:off x="8788910" y="2153461"/>
              <a:ext cx="39259" cy="63190"/>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rot="165468">
              <a:off x="9364487" y="2865853"/>
              <a:ext cx="52649" cy="89000"/>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rot="165468">
              <a:off x="8565435" y="1876339"/>
              <a:ext cx="220894" cy="300139"/>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rot="165468">
              <a:off x="8242951" y="1825702"/>
              <a:ext cx="163701" cy="167821"/>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rot="165468">
              <a:off x="8421756" y="1822336"/>
              <a:ext cx="258214" cy="282630"/>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rot="165468">
              <a:off x="8289477" y="1821001"/>
              <a:ext cx="199628" cy="200537"/>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rot="165468">
              <a:off x="9285401" y="2712253"/>
              <a:ext cx="23083" cy="97784"/>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rot="165468">
              <a:off x="9248910" y="2647172"/>
              <a:ext cx="17570" cy="113476"/>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rot="165468">
              <a:off x="9322654" y="2781120"/>
              <a:ext cx="28172" cy="80699"/>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rot="165468">
              <a:off x="8339990" y="1816537"/>
              <a:ext cx="244764" cy="24125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rot="165468">
              <a:off x="9070203" y="2349826"/>
              <a:ext cx="76095" cy="23652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rot="165468">
              <a:off x="9378996" y="2915132"/>
              <a:ext cx="77004" cy="118989"/>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rot="165468">
              <a:off x="8072768" y="1892563"/>
              <a:ext cx="1213703" cy="842194"/>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rot="165468">
              <a:off x="8170965" y="2045394"/>
              <a:ext cx="484500" cy="43379"/>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rot="165468">
              <a:off x="8679261" y="2170699"/>
              <a:ext cx="94089"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rot="165468">
              <a:off x="8253538" y="2143461"/>
              <a:ext cx="578043" cy="62706"/>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rot="165468">
              <a:off x="8648877" y="2379022"/>
              <a:ext cx="411676" cy="71551"/>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rot="165468">
              <a:off x="8347943" y="2113862"/>
              <a:ext cx="38768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rot="165468">
              <a:off x="8434117" y="2267577"/>
              <a:ext cx="542540" cy="75186"/>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rot="165468">
              <a:off x="8153493" y="2008672"/>
              <a:ext cx="400165" cy="34291"/>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rot="165468">
              <a:off x="8885080" y="2468995"/>
              <a:ext cx="225437" cy="62766"/>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rot="165468">
              <a:off x="9122028" y="2630686"/>
              <a:ext cx="86697" cy="52164"/>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rot="165468">
              <a:off x="9061558" y="2584717"/>
              <a:ext cx="100026" cy="30959"/>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rot="165468">
              <a:off x="8926572" y="2503880"/>
              <a:ext cx="210715" cy="70582"/>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rot="165468">
              <a:off x="9212719" y="2711354"/>
              <a:ext cx="54042" cy="50770"/>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rot="165468">
              <a:off x="8758852" y="2419964"/>
              <a:ext cx="110204" cy="14783"/>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rot="165468">
              <a:off x="8310318" y="2193184"/>
              <a:ext cx="594643" cy="76761"/>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rot="165468">
              <a:off x="8479463" y="2299652"/>
              <a:ext cx="461901" cy="60464"/>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rot="-200688">
              <a:off x="4304715" y="2703963"/>
              <a:ext cx="1084650" cy="2432859"/>
            </a:xfrm>
            <a:custGeom>
              <a:rect b="b" l="l" r="r" t="t"/>
              <a:pathLst>
                <a:path extrusionOk="0" h="40154" w="17902">
                  <a:moveTo>
                    <a:pt x="4945" y="1"/>
                  </a:moveTo>
                  <a:cubicBezTo>
                    <a:pt x="4869" y="1"/>
                    <a:pt x="4793" y="8"/>
                    <a:pt x="4717" y="8"/>
                  </a:cubicBezTo>
                  <a:cubicBezTo>
                    <a:pt x="4382" y="31"/>
                    <a:pt x="4048" y="85"/>
                    <a:pt x="3728" y="161"/>
                  </a:cubicBezTo>
                  <a:cubicBezTo>
                    <a:pt x="3348" y="252"/>
                    <a:pt x="2983" y="381"/>
                    <a:pt x="2633" y="541"/>
                  </a:cubicBezTo>
                  <a:cubicBezTo>
                    <a:pt x="2556" y="571"/>
                    <a:pt x="2488" y="610"/>
                    <a:pt x="2412" y="648"/>
                  </a:cubicBezTo>
                  <a:lnTo>
                    <a:pt x="2389" y="655"/>
                  </a:lnTo>
                  <a:cubicBezTo>
                    <a:pt x="1917" y="899"/>
                    <a:pt x="1484" y="1211"/>
                    <a:pt x="1103" y="1576"/>
                  </a:cubicBezTo>
                  <a:cubicBezTo>
                    <a:pt x="1004" y="1675"/>
                    <a:pt x="913" y="1766"/>
                    <a:pt x="814" y="1880"/>
                  </a:cubicBezTo>
                  <a:cubicBezTo>
                    <a:pt x="685" y="2025"/>
                    <a:pt x="571" y="2184"/>
                    <a:pt x="457" y="2344"/>
                  </a:cubicBezTo>
                  <a:cubicBezTo>
                    <a:pt x="426" y="2397"/>
                    <a:pt x="396" y="2443"/>
                    <a:pt x="365" y="2496"/>
                  </a:cubicBezTo>
                  <a:lnTo>
                    <a:pt x="358" y="2512"/>
                  </a:lnTo>
                  <a:cubicBezTo>
                    <a:pt x="327" y="2565"/>
                    <a:pt x="297" y="2610"/>
                    <a:pt x="274" y="2664"/>
                  </a:cubicBezTo>
                  <a:lnTo>
                    <a:pt x="259" y="2687"/>
                  </a:lnTo>
                  <a:cubicBezTo>
                    <a:pt x="228" y="2732"/>
                    <a:pt x="206" y="2778"/>
                    <a:pt x="183" y="2831"/>
                  </a:cubicBezTo>
                  <a:lnTo>
                    <a:pt x="168" y="2861"/>
                  </a:lnTo>
                  <a:cubicBezTo>
                    <a:pt x="145" y="2907"/>
                    <a:pt x="122" y="2960"/>
                    <a:pt x="99" y="3006"/>
                  </a:cubicBezTo>
                  <a:lnTo>
                    <a:pt x="76" y="3044"/>
                  </a:lnTo>
                  <a:cubicBezTo>
                    <a:pt x="46" y="3105"/>
                    <a:pt x="23" y="3166"/>
                    <a:pt x="0" y="3227"/>
                  </a:cubicBezTo>
                  <a:cubicBezTo>
                    <a:pt x="38" y="3196"/>
                    <a:pt x="76" y="3166"/>
                    <a:pt x="114" y="3135"/>
                  </a:cubicBezTo>
                  <a:cubicBezTo>
                    <a:pt x="152" y="3105"/>
                    <a:pt x="190" y="3082"/>
                    <a:pt x="228" y="3059"/>
                  </a:cubicBezTo>
                  <a:lnTo>
                    <a:pt x="266" y="3044"/>
                  </a:lnTo>
                  <a:lnTo>
                    <a:pt x="358" y="2991"/>
                  </a:lnTo>
                  <a:lnTo>
                    <a:pt x="381" y="2976"/>
                  </a:lnTo>
                  <a:cubicBezTo>
                    <a:pt x="426" y="2953"/>
                    <a:pt x="464" y="2938"/>
                    <a:pt x="510" y="2915"/>
                  </a:cubicBezTo>
                  <a:lnTo>
                    <a:pt x="533" y="2907"/>
                  </a:lnTo>
                  <a:cubicBezTo>
                    <a:pt x="563" y="2892"/>
                    <a:pt x="601" y="2884"/>
                    <a:pt x="639" y="2869"/>
                  </a:cubicBezTo>
                  <a:lnTo>
                    <a:pt x="670" y="2861"/>
                  </a:lnTo>
                  <a:cubicBezTo>
                    <a:pt x="761" y="2831"/>
                    <a:pt x="852" y="2808"/>
                    <a:pt x="944" y="2793"/>
                  </a:cubicBezTo>
                  <a:lnTo>
                    <a:pt x="959" y="2793"/>
                  </a:lnTo>
                  <a:cubicBezTo>
                    <a:pt x="1012" y="2785"/>
                    <a:pt x="1058" y="2778"/>
                    <a:pt x="1103" y="2778"/>
                  </a:cubicBezTo>
                  <a:cubicBezTo>
                    <a:pt x="1157" y="2778"/>
                    <a:pt x="1202" y="2770"/>
                    <a:pt x="1256" y="2763"/>
                  </a:cubicBezTo>
                  <a:cubicBezTo>
                    <a:pt x="1461" y="2763"/>
                    <a:pt x="1659" y="2778"/>
                    <a:pt x="1864" y="2823"/>
                  </a:cubicBezTo>
                  <a:cubicBezTo>
                    <a:pt x="1940" y="2839"/>
                    <a:pt x="2016" y="2854"/>
                    <a:pt x="2092" y="2877"/>
                  </a:cubicBezTo>
                  <a:cubicBezTo>
                    <a:pt x="2298" y="2938"/>
                    <a:pt x="2503" y="3021"/>
                    <a:pt x="2693" y="3120"/>
                  </a:cubicBezTo>
                  <a:cubicBezTo>
                    <a:pt x="2868" y="3219"/>
                    <a:pt x="3028" y="3326"/>
                    <a:pt x="3188" y="3447"/>
                  </a:cubicBezTo>
                  <a:cubicBezTo>
                    <a:pt x="3234" y="3493"/>
                    <a:pt x="3279" y="3531"/>
                    <a:pt x="3333" y="3577"/>
                  </a:cubicBezTo>
                  <a:cubicBezTo>
                    <a:pt x="3348" y="3592"/>
                    <a:pt x="3371" y="3615"/>
                    <a:pt x="3393" y="3630"/>
                  </a:cubicBezTo>
                  <a:cubicBezTo>
                    <a:pt x="3477" y="3714"/>
                    <a:pt x="3553" y="3797"/>
                    <a:pt x="3629" y="3889"/>
                  </a:cubicBezTo>
                  <a:lnTo>
                    <a:pt x="3660" y="3919"/>
                  </a:lnTo>
                  <a:cubicBezTo>
                    <a:pt x="3743" y="4026"/>
                    <a:pt x="3827" y="4140"/>
                    <a:pt x="3903" y="4254"/>
                  </a:cubicBezTo>
                  <a:cubicBezTo>
                    <a:pt x="4025" y="4429"/>
                    <a:pt x="4131" y="4611"/>
                    <a:pt x="4238" y="4802"/>
                  </a:cubicBezTo>
                  <a:cubicBezTo>
                    <a:pt x="4299" y="4923"/>
                    <a:pt x="4352" y="5037"/>
                    <a:pt x="4413" y="5159"/>
                  </a:cubicBezTo>
                  <a:cubicBezTo>
                    <a:pt x="4428" y="5197"/>
                    <a:pt x="4443" y="5235"/>
                    <a:pt x="4458" y="5273"/>
                  </a:cubicBezTo>
                  <a:cubicBezTo>
                    <a:pt x="4512" y="5395"/>
                    <a:pt x="4565" y="5517"/>
                    <a:pt x="4611" y="5638"/>
                  </a:cubicBezTo>
                  <a:cubicBezTo>
                    <a:pt x="4664" y="5791"/>
                    <a:pt x="4725" y="5943"/>
                    <a:pt x="4778" y="6095"/>
                  </a:cubicBezTo>
                  <a:cubicBezTo>
                    <a:pt x="4831" y="6239"/>
                    <a:pt x="4877" y="6392"/>
                    <a:pt x="4930" y="6544"/>
                  </a:cubicBezTo>
                  <a:cubicBezTo>
                    <a:pt x="4968" y="6673"/>
                    <a:pt x="5006" y="6795"/>
                    <a:pt x="5044" y="6917"/>
                  </a:cubicBezTo>
                  <a:cubicBezTo>
                    <a:pt x="5052" y="6932"/>
                    <a:pt x="5052" y="6939"/>
                    <a:pt x="5060" y="6955"/>
                  </a:cubicBezTo>
                  <a:cubicBezTo>
                    <a:pt x="5105" y="7099"/>
                    <a:pt x="5151" y="7244"/>
                    <a:pt x="5204" y="7388"/>
                  </a:cubicBezTo>
                  <a:cubicBezTo>
                    <a:pt x="5235" y="7495"/>
                    <a:pt x="5273" y="7594"/>
                    <a:pt x="5303" y="7693"/>
                  </a:cubicBezTo>
                  <a:cubicBezTo>
                    <a:pt x="5311" y="7715"/>
                    <a:pt x="5318" y="7731"/>
                    <a:pt x="5326" y="7746"/>
                  </a:cubicBezTo>
                  <a:cubicBezTo>
                    <a:pt x="5630" y="8598"/>
                    <a:pt x="6018" y="9435"/>
                    <a:pt x="6650" y="10074"/>
                  </a:cubicBezTo>
                  <a:cubicBezTo>
                    <a:pt x="6703" y="10127"/>
                    <a:pt x="6756" y="10180"/>
                    <a:pt x="6809" y="10226"/>
                  </a:cubicBezTo>
                  <a:cubicBezTo>
                    <a:pt x="6870" y="10279"/>
                    <a:pt x="6939" y="10340"/>
                    <a:pt x="7000" y="10386"/>
                  </a:cubicBezTo>
                  <a:cubicBezTo>
                    <a:pt x="7327" y="10637"/>
                    <a:pt x="7677" y="10842"/>
                    <a:pt x="8049" y="11002"/>
                  </a:cubicBezTo>
                  <a:cubicBezTo>
                    <a:pt x="8278" y="11101"/>
                    <a:pt x="8514" y="11200"/>
                    <a:pt x="8749" y="11284"/>
                  </a:cubicBezTo>
                  <a:lnTo>
                    <a:pt x="8772" y="11291"/>
                  </a:lnTo>
                  <a:lnTo>
                    <a:pt x="9000" y="11375"/>
                  </a:lnTo>
                  <a:cubicBezTo>
                    <a:pt x="9358" y="11504"/>
                    <a:pt x="9716" y="11633"/>
                    <a:pt x="10066" y="11770"/>
                  </a:cubicBezTo>
                  <a:cubicBezTo>
                    <a:pt x="10172" y="11808"/>
                    <a:pt x="10271" y="11854"/>
                    <a:pt x="10378" y="11900"/>
                  </a:cubicBezTo>
                  <a:cubicBezTo>
                    <a:pt x="10682" y="12029"/>
                    <a:pt x="10971" y="12181"/>
                    <a:pt x="11252" y="12364"/>
                  </a:cubicBezTo>
                  <a:cubicBezTo>
                    <a:pt x="11450" y="12493"/>
                    <a:pt x="11640" y="12638"/>
                    <a:pt x="11823" y="12798"/>
                  </a:cubicBezTo>
                  <a:cubicBezTo>
                    <a:pt x="11914" y="12889"/>
                    <a:pt x="12013" y="12980"/>
                    <a:pt x="12105" y="13071"/>
                  </a:cubicBezTo>
                  <a:cubicBezTo>
                    <a:pt x="12249" y="13224"/>
                    <a:pt x="12386" y="13376"/>
                    <a:pt x="12508" y="13535"/>
                  </a:cubicBezTo>
                  <a:cubicBezTo>
                    <a:pt x="12576" y="13619"/>
                    <a:pt x="12630" y="13695"/>
                    <a:pt x="12690" y="13779"/>
                  </a:cubicBezTo>
                  <a:cubicBezTo>
                    <a:pt x="12751" y="13863"/>
                    <a:pt x="12805" y="13946"/>
                    <a:pt x="12858" y="14030"/>
                  </a:cubicBezTo>
                  <a:cubicBezTo>
                    <a:pt x="12949" y="14167"/>
                    <a:pt x="13033" y="14304"/>
                    <a:pt x="13116" y="14448"/>
                  </a:cubicBezTo>
                  <a:cubicBezTo>
                    <a:pt x="13185" y="14570"/>
                    <a:pt x="13246" y="14692"/>
                    <a:pt x="13314" y="14821"/>
                  </a:cubicBezTo>
                  <a:cubicBezTo>
                    <a:pt x="13406" y="15011"/>
                    <a:pt x="13497" y="15202"/>
                    <a:pt x="13581" y="15392"/>
                  </a:cubicBezTo>
                  <a:cubicBezTo>
                    <a:pt x="13641" y="15536"/>
                    <a:pt x="13702" y="15681"/>
                    <a:pt x="13756" y="15825"/>
                  </a:cubicBezTo>
                  <a:lnTo>
                    <a:pt x="13778" y="15879"/>
                  </a:lnTo>
                  <a:cubicBezTo>
                    <a:pt x="13816" y="15978"/>
                    <a:pt x="13847" y="16061"/>
                    <a:pt x="13877" y="16153"/>
                  </a:cubicBezTo>
                  <a:lnTo>
                    <a:pt x="14083" y="16784"/>
                  </a:lnTo>
                  <a:cubicBezTo>
                    <a:pt x="14653" y="18625"/>
                    <a:pt x="15224" y="20459"/>
                    <a:pt x="15734" y="22323"/>
                  </a:cubicBezTo>
                  <a:cubicBezTo>
                    <a:pt x="16243" y="24179"/>
                    <a:pt x="16662" y="26066"/>
                    <a:pt x="16981" y="27968"/>
                  </a:cubicBezTo>
                  <a:cubicBezTo>
                    <a:pt x="17286" y="29832"/>
                    <a:pt x="17438" y="31719"/>
                    <a:pt x="17438" y="33598"/>
                  </a:cubicBezTo>
                  <a:cubicBezTo>
                    <a:pt x="17438" y="35492"/>
                    <a:pt x="17217" y="37371"/>
                    <a:pt x="16799" y="39212"/>
                  </a:cubicBezTo>
                  <a:cubicBezTo>
                    <a:pt x="16745" y="39441"/>
                    <a:pt x="16692" y="39669"/>
                    <a:pt x="16654" y="39905"/>
                  </a:cubicBezTo>
                  <a:cubicBezTo>
                    <a:pt x="16626" y="40051"/>
                    <a:pt x="16738" y="40154"/>
                    <a:pt x="16848" y="40154"/>
                  </a:cubicBezTo>
                  <a:cubicBezTo>
                    <a:pt x="16915" y="40154"/>
                    <a:pt x="16980" y="40116"/>
                    <a:pt x="17012" y="40026"/>
                  </a:cubicBezTo>
                  <a:cubicBezTo>
                    <a:pt x="17164" y="39578"/>
                    <a:pt x="17278" y="39121"/>
                    <a:pt x="17369" y="38657"/>
                  </a:cubicBezTo>
                  <a:cubicBezTo>
                    <a:pt x="17461" y="38178"/>
                    <a:pt x="17544" y="37706"/>
                    <a:pt x="17613" y="37227"/>
                  </a:cubicBezTo>
                  <a:cubicBezTo>
                    <a:pt x="17742" y="36291"/>
                    <a:pt x="17818" y="35355"/>
                    <a:pt x="17849" y="34412"/>
                  </a:cubicBezTo>
                  <a:cubicBezTo>
                    <a:pt x="17902" y="32502"/>
                    <a:pt x="17788" y="30600"/>
                    <a:pt x="17514" y="28713"/>
                  </a:cubicBezTo>
                  <a:cubicBezTo>
                    <a:pt x="17232" y="26796"/>
                    <a:pt x="16837" y="24887"/>
                    <a:pt x="16335" y="23015"/>
                  </a:cubicBezTo>
                  <a:cubicBezTo>
                    <a:pt x="16144" y="22277"/>
                    <a:pt x="15939" y="21539"/>
                    <a:pt x="15726" y="20809"/>
                  </a:cubicBezTo>
                  <a:lnTo>
                    <a:pt x="15726" y="20809"/>
                  </a:lnTo>
                  <a:cubicBezTo>
                    <a:pt x="15741" y="20812"/>
                    <a:pt x="15756" y="20813"/>
                    <a:pt x="15771" y="20813"/>
                  </a:cubicBezTo>
                  <a:cubicBezTo>
                    <a:pt x="15914" y="20813"/>
                    <a:pt x="16081" y="20681"/>
                    <a:pt x="16274" y="20337"/>
                  </a:cubicBezTo>
                  <a:cubicBezTo>
                    <a:pt x="16327" y="20230"/>
                    <a:pt x="16388" y="20124"/>
                    <a:pt x="16441" y="20017"/>
                  </a:cubicBezTo>
                  <a:cubicBezTo>
                    <a:pt x="16449" y="20002"/>
                    <a:pt x="16456" y="19987"/>
                    <a:pt x="16464" y="19972"/>
                  </a:cubicBezTo>
                  <a:cubicBezTo>
                    <a:pt x="16510" y="19873"/>
                    <a:pt x="16555" y="19782"/>
                    <a:pt x="16593" y="19683"/>
                  </a:cubicBezTo>
                  <a:cubicBezTo>
                    <a:pt x="16593" y="19675"/>
                    <a:pt x="16593" y="19675"/>
                    <a:pt x="16601" y="19668"/>
                  </a:cubicBezTo>
                  <a:cubicBezTo>
                    <a:pt x="17270" y="18123"/>
                    <a:pt x="17468" y="16312"/>
                    <a:pt x="17552" y="14684"/>
                  </a:cubicBezTo>
                  <a:cubicBezTo>
                    <a:pt x="17567" y="14388"/>
                    <a:pt x="17582" y="14091"/>
                    <a:pt x="17582" y="13802"/>
                  </a:cubicBezTo>
                  <a:cubicBezTo>
                    <a:pt x="17582" y="13657"/>
                    <a:pt x="17582" y="13513"/>
                    <a:pt x="17575" y="13376"/>
                  </a:cubicBezTo>
                  <a:cubicBezTo>
                    <a:pt x="17567" y="13208"/>
                    <a:pt x="17560" y="13049"/>
                    <a:pt x="17544" y="12881"/>
                  </a:cubicBezTo>
                  <a:cubicBezTo>
                    <a:pt x="17537" y="12798"/>
                    <a:pt x="17529" y="12714"/>
                    <a:pt x="17521" y="12630"/>
                  </a:cubicBezTo>
                  <a:cubicBezTo>
                    <a:pt x="17514" y="12584"/>
                    <a:pt x="17506" y="12531"/>
                    <a:pt x="17499" y="12486"/>
                  </a:cubicBezTo>
                  <a:cubicBezTo>
                    <a:pt x="17499" y="12448"/>
                    <a:pt x="17491" y="12417"/>
                    <a:pt x="17483" y="12379"/>
                  </a:cubicBezTo>
                  <a:cubicBezTo>
                    <a:pt x="17476" y="12295"/>
                    <a:pt x="17461" y="12204"/>
                    <a:pt x="17445" y="12120"/>
                  </a:cubicBezTo>
                  <a:cubicBezTo>
                    <a:pt x="17423" y="12029"/>
                    <a:pt x="17400" y="11915"/>
                    <a:pt x="17377" y="11816"/>
                  </a:cubicBezTo>
                  <a:cubicBezTo>
                    <a:pt x="17278" y="11398"/>
                    <a:pt x="17141" y="10979"/>
                    <a:pt x="16966" y="10584"/>
                  </a:cubicBezTo>
                  <a:cubicBezTo>
                    <a:pt x="16920" y="10462"/>
                    <a:pt x="16867" y="10348"/>
                    <a:pt x="16814" y="10226"/>
                  </a:cubicBezTo>
                  <a:cubicBezTo>
                    <a:pt x="16753" y="10112"/>
                    <a:pt x="16700" y="9998"/>
                    <a:pt x="16639" y="9884"/>
                  </a:cubicBezTo>
                  <a:lnTo>
                    <a:pt x="16639" y="9876"/>
                  </a:lnTo>
                  <a:cubicBezTo>
                    <a:pt x="16586" y="9762"/>
                    <a:pt x="16525" y="9655"/>
                    <a:pt x="16464" y="9541"/>
                  </a:cubicBezTo>
                  <a:cubicBezTo>
                    <a:pt x="16464" y="9541"/>
                    <a:pt x="16464" y="9534"/>
                    <a:pt x="16456" y="9526"/>
                  </a:cubicBezTo>
                  <a:cubicBezTo>
                    <a:pt x="16396" y="9420"/>
                    <a:pt x="16327" y="9305"/>
                    <a:pt x="16266" y="9199"/>
                  </a:cubicBezTo>
                  <a:cubicBezTo>
                    <a:pt x="15985" y="8727"/>
                    <a:pt x="15680" y="8271"/>
                    <a:pt x="15368" y="7829"/>
                  </a:cubicBezTo>
                  <a:cubicBezTo>
                    <a:pt x="15163" y="7540"/>
                    <a:pt x="14958" y="7259"/>
                    <a:pt x="14752" y="6970"/>
                  </a:cubicBezTo>
                  <a:cubicBezTo>
                    <a:pt x="14387" y="6475"/>
                    <a:pt x="14022" y="5973"/>
                    <a:pt x="13641" y="5486"/>
                  </a:cubicBezTo>
                  <a:cubicBezTo>
                    <a:pt x="13451" y="5243"/>
                    <a:pt x="13261" y="4992"/>
                    <a:pt x="13063" y="4748"/>
                  </a:cubicBezTo>
                  <a:lnTo>
                    <a:pt x="13048" y="4741"/>
                  </a:lnTo>
                  <a:cubicBezTo>
                    <a:pt x="12911" y="4566"/>
                    <a:pt x="12774" y="4398"/>
                    <a:pt x="12630" y="4231"/>
                  </a:cubicBezTo>
                  <a:cubicBezTo>
                    <a:pt x="12508" y="4086"/>
                    <a:pt x="12378" y="3942"/>
                    <a:pt x="12249" y="3805"/>
                  </a:cubicBezTo>
                  <a:cubicBezTo>
                    <a:pt x="12097" y="3630"/>
                    <a:pt x="11937" y="3463"/>
                    <a:pt x="11777" y="3295"/>
                  </a:cubicBezTo>
                  <a:cubicBezTo>
                    <a:pt x="11587" y="3105"/>
                    <a:pt x="11397" y="2915"/>
                    <a:pt x="11207" y="2732"/>
                  </a:cubicBezTo>
                  <a:cubicBezTo>
                    <a:pt x="11024" y="2572"/>
                    <a:pt x="10842" y="2405"/>
                    <a:pt x="10659" y="2253"/>
                  </a:cubicBezTo>
                  <a:cubicBezTo>
                    <a:pt x="10522" y="2139"/>
                    <a:pt x="10385" y="2032"/>
                    <a:pt x="10241" y="1926"/>
                  </a:cubicBezTo>
                  <a:lnTo>
                    <a:pt x="10233" y="1918"/>
                  </a:lnTo>
                  <a:cubicBezTo>
                    <a:pt x="9860" y="1629"/>
                    <a:pt x="9465" y="1370"/>
                    <a:pt x="9061" y="1142"/>
                  </a:cubicBezTo>
                  <a:cubicBezTo>
                    <a:pt x="8955" y="1081"/>
                    <a:pt x="8848" y="1020"/>
                    <a:pt x="8742" y="967"/>
                  </a:cubicBezTo>
                  <a:cubicBezTo>
                    <a:pt x="8399" y="785"/>
                    <a:pt x="8049" y="625"/>
                    <a:pt x="7684" y="488"/>
                  </a:cubicBezTo>
                  <a:lnTo>
                    <a:pt x="7661" y="480"/>
                  </a:lnTo>
                  <a:cubicBezTo>
                    <a:pt x="7570" y="442"/>
                    <a:pt x="7464" y="412"/>
                    <a:pt x="7365" y="374"/>
                  </a:cubicBezTo>
                  <a:cubicBezTo>
                    <a:pt x="7235" y="336"/>
                    <a:pt x="7106" y="298"/>
                    <a:pt x="6984" y="260"/>
                  </a:cubicBezTo>
                  <a:cubicBezTo>
                    <a:pt x="6726" y="191"/>
                    <a:pt x="6467" y="138"/>
                    <a:pt x="6208" y="92"/>
                  </a:cubicBezTo>
                  <a:cubicBezTo>
                    <a:pt x="5896" y="39"/>
                    <a:pt x="5577" y="8"/>
                    <a:pt x="5257"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rot="-200688">
              <a:off x="4310113" y="2766326"/>
              <a:ext cx="837632" cy="857444"/>
            </a:xfrm>
            <a:custGeom>
              <a:rect b="b" l="l" r="r" t="t"/>
              <a:pathLst>
                <a:path extrusionOk="0" h="14152" w="13825">
                  <a:moveTo>
                    <a:pt x="2561" y="0"/>
                  </a:moveTo>
                  <a:cubicBezTo>
                    <a:pt x="1646" y="0"/>
                    <a:pt x="730" y="326"/>
                    <a:pt x="0" y="982"/>
                  </a:cubicBezTo>
                  <a:cubicBezTo>
                    <a:pt x="353" y="719"/>
                    <a:pt x="778" y="603"/>
                    <a:pt x="1216" y="603"/>
                  </a:cubicBezTo>
                  <a:cubicBezTo>
                    <a:pt x="1958" y="603"/>
                    <a:pt x="2739" y="938"/>
                    <a:pt x="3279" y="1469"/>
                  </a:cubicBezTo>
                  <a:cubicBezTo>
                    <a:pt x="4170" y="2352"/>
                    <a:pt x="4565" y="3607"/>
                    <a:pt x="4953" y="4801"/>
                  </a:cubicBezTo>
                  <a:cubicBezTo>
                    <a:pt x="5334" y="5996"/>
                    <a:pt x="5767" y="7243"/>
                    <a:pt x="6703" y="8073"/>
                  </a:cubicBezTo>
                  <a:cubicBezTo>
                    <a:pt x="7936" y="9168"/>
                    <a:pt x="9762" y="9305"/>
                    <a:pt x="11146" y="10211"/>
                  </a:cubicBezTo>
                  <a:cubicBezTo>
                    <a:pt x="12500" y="11093"/>
                    <a:pt x="13284" y="12615"/>
                    <a:pt x="13824" y="14152"/>
                  </a:cubicBezTo>
                  <a:cubicBezTo>
                    <a:pt x="13353" y="12075"/>
                    <a:pt x="13223" y="9838"/>
                    <a:pt x="11839" y="8453"/>
                  </a:cubicBezTo>
                  <a:cubicBezTo>
                    <a:pt x="9556" y="5973"/>
                    <a:pt x="7745" y="3409"/>
                    <a:pt x="5273" y="1127"/>
                  </a:cubicBezTo>
                  <a:cubicBezTo>
                    <a:pt x="4528" y="377"/>
                    <a:pt x="3545" y="0"/>
                    <a:pt x="25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rot="-200688">
              <a:off x="4444247" y="2797319"/>
              <a:ext cx="150380" cy="66405"/>
            </a:xfrm>
            <a:custGeom>
              <a:rect b="b" l="l" r="r" t="t"/>
              <a:pathLst>
                <a:path extrusionOk="0" h="1096" w="2482">
                  <a:moveTo>
                    <a:pt x="1530" y="0"/>
                  </a:moveTo>
                  <a:cubicBezTo>
                    <a:pt x="1013" y="190"/>
                    <a:pt x="503" y="411"/>
                    <a:pt x="1" y="639"/>
                  </a:cubicBezTo>
                  <a:cubicBezTo>
                    <a:pt x="237" y="761"/>
                    <a:pt x="457" y="913"/>
                    <a:pt x="648" y="1096"/>
                  </a:cubicBezTo>
                  <a:cubicBezTo>
                    <a:pt x="998" y="1004"/>
                    <a:pt x="1340" y="906"/>
                    <a:pt x="1690" y="814"/>
                  </a:cubicBezTo>
                  <a:lnTo>
                    <a:pt x="2481" y="601"/>
                  </a:lnTo>
                  <a:cubicBezTo>
                    <a:pt x="2200" y="350"/>
                    <a:pt x="1880" y="152"/>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rot="-200688">
              <a:off x="4600889" y="3041824"/>
              <a:ext cx="222238" cy="20297"/>
            </a:xfrm>
            <a:custGeom>
              <a:rect b="b" l="l" r="r" t="t"/>
              <a:pathLst>
                <a:path extrusionOk="0" h="335" w="3668">
                  <a:moveTo>
                    <a:pt x="3538" y="0"/>
                  </a:moveTo>
                  <a:cubicBezTo>
                    <a:pt x="3112" y="30"/>
                    <a:pt x="2686" y="46"/>
                    <a:pt x="2252" y="68"/>
                  </a:cubicBezTo>
                  <a:cubicBezTo>
                    <a:pt x="1560" y="107"/>
                    <a:pt x="867" y="160"/>
                    <a:pt x="175" y="213"/>
                  </a:cubicBezTo>
                  <a:lnTo>
                    <a:pt x="0" y="228"/>
                  </a:lnTo>
                  <a:cubicBezTo>
                    <a:pt x="0" y="243"/>
                    <a:pt x="8" y="251"/>
                    <a:pt x="15" y="266"/>
                  </a:cubicBezTo>
                  <a:cubicBezTo>
                    <a:pt x="15" y="274"/>
                    <a:pt x="23" y="312"/>
                    <a:pt x="30" y="335"/>
                  </a:cubicBezTo>
                  <a:cubicBezTo>
                    <a:pt x="540" y="282"/>
                    <a:pt x="1050" y="236"/>
                    <a:pt x="1552" y="213"/>
                  </a:cubicBezTo>
                  <a:cubicBezTo>
                    <a:pt x="2260" y="190"/>
                    <a:pt x="2960" y="167"/>
                    <a:pt x="3667" y="152"/>
                  </a:cubicBezTo>
                  <a:lnTo>
                    <a:pt x="35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rot="-200688">
              <a:off x="4556018" y="2938902"/>
              <a:ext cx="166496" cy="21266"/>
            </a:xfrm>
            <a:custGeom>
              <a:rect b="b" l="l" r="r" t="t"/>
              <a:pathLst>
                <a:path extrusionOk="0" h="351" w="2748">
                  <a:moveTo>
                    <a:pt x="2618" y="1"/>
                  </a:moveTo>
                  <a:lnTo>
                    <a:pt x="2169" y="31"/>
                  </a:lnTo>
                  <a:cubicBezTo>
                    <a:pt x="1880" y="47"/>
                    <a:pt x="1591" y="77"/>
                    <a:pt x="1302" y="107"/>
                  </a:cubicBezTo>
                  <a:cubicBezTo>
                    <a:pt x="937" y="161"/>
                    <a:pt x="572" y="176"/>
                    <a:pt x="206" y="214"/>
                  </a:cubicBezTo>
                  <a:lnTo>
                    <a:pt x="1" y="237"/>
                  </a:lnTo>
                  <a:cubicBezTo>
                    <a:pt x="16" y="275"/>
                    <a:pt x="31" y="313"/>
                    <a:pt x="47" y="351"/>
                  </a:cubicBezTo>
                  <a:cubicBezTo>
                    <a:pt x="518" y="290"/>
                    <a:pt x="982" y="244"/>
                    <a:pt x="1446" y="222"/>
                  </a:cubicBezTo>
                  <a:cubicBezTo>
                    <a:pt x="1888" y="199"/>
                    <a:pt x="2314" y="168"/>
                    <a:pt x="2747" y="146"/>
                  </a:cubicBezTo>
                  <a:cubicBezTo>
                    <a:pt x="2702" y="92"/>
                    <a:pt x="2656" y="47"/>
                    <a:pt x="2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rot="-200688">
              <a:off x="4503596" y="2850094"/>
              <a:ext cx="120813" cy="32294"/>
            </a:xfrm>
            <a:custGeom>
              <a:rect b="b" l="l" r="r" t="t"/>
              <a:pathLst>
                <a:path extrusionOk="0" h="533" w="1994">
                  <a:moveTo>
                    <a:pt x="1872" y="0"/>
                  </a:moveTo>
                  <a:cubicBezTo>
                    <a:pt x="1476" y="99"/>
                    <a:pt x="1088" y="206"/>
                    <a:pt x="700" y="312"/>
                  </a:cubicBezTo>
                  <a:lnTo>
                    <a:pt x="0" y="502"/>
                  </a:lnTo>
                  <a:lnTo>
                    <a:pt x="31" y="533"/>
                  </a:lnTo>
                  <a:cubicBezTo>
                    <a:pt x="677" y="373"/>
                    <a:pt x="1332" y="228"/>
                    <a:pt x="1994" y="114"/>
                  </a:cubicBezTo>
                  <a:lnTo>
                    <a:pt x="18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rot="-200688">
              <a:off x="4522862" y="2873881"/>
              <a:ext cx="168314" cy="59074"/>
            </a:xfrm>
            <a:custGeom>
              <a:rect b="b" l="l" r="r" t="t"/>
              <a:pathLst>
                <a:path extrusionOk="0" h="975" w="2778">
                  <a:moveTo>
                    <a:pt x="2047" y="1"/>
                  </a:moveTo>
                  <a:cubicBezTo>
                    <a:pt x="1355" y="107"/>
                    <a:pt x="670" y="259"/>
                    <a:pt x="1" y="427"/>
                  </a:cubicBezTo>
                  <a:cubicBezTo>
                    <a:pt x="115" y="602"/>
                    <a:pt x="229" y="784"/>
                    <a:pt x="328" y="975"/>
                  </a:cubicBezTo>
                  <a:cubicBezTo>
                    <a:pt x="495" y="952"/>
                    <a:pt x="670" y="937"/>
                    <a:pt x="845" y="914"/>
                  </a:cubicBezTo>
                  <a:cubicBezTo>
                    <a:pt x="1484" y="853"/>
                    <a:pt x="2131" y="784"/>
                    <a:pt x="2778" y="739"/>
                  </a:cubicBezTo>
                  <a:cubicBezTo>
                    <a:pt x="2542" y="488"/>
                    <a:pt x="2298" y="244"/>
                    <a:pt x="20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rot="-200688">
              <a:off x="5116568" y="3488149"/>
              <a:ext cx="33687" cy="33687"/>
            </a:xfrm>
            <a:custGeom>
              <a:rect b="b" l="l" r="r" t="t"/>
              <a:pathLst>
                <a:path extrusionOk="0" h="556" w="556">
                  <a:moveTo>
                    <a:pt x="1" y="0"/>
                  </a:moveTo>
                  <a:cubicBezTo>
                    <a:pt x="69" y="122"/>
                    <a:pt x="137" y="244"/>
                    <a:pt x="198" y="365"/>
                  </a:cubicBezTo>
                  <a:cubicBezTo>
                    <a:pt x="320" y="419"/>
                    <a:pt x="442" y="479"/>
                    <a:pt x="556" y="556"/>
                  </a:cubicBezTo>
                  <a:cubicBezTo>
                    <a:pt x="526" y="396"/>
                    <a:pt x="495" y="244"/>
                    <a:pt x="465" y="84"/>
                  </a:cubicBezTo>
                  <a:cubicBezTo>
                    <a:pt x="312" y="53"/>
                    <a:pt x="160" y="23"/>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rot="-200688">
              <a:off x="4922890" y="3332740"/>
              <a:ext cx="177523" cy="31869"/>
            </a:xfrm>
            <a:custGeom>
              <a:rect b="b" l="l" r="r" t="t"/>
              <a:pathLst>
                <a:path extrusionOk="0" h="526" w="2930">
                  <a:moveTo>
                    <a:pt x="0" y="0"/>
                  </a:moveTo>
                  <a:lnTo>
                    <a:pt x="0" y="0"/>
                  </a:lnTo>
                  <a:cubicBezTo>
                    <a:pt x="107" y="38"/>
                    <a:pt x="206" y="84"/>
                    <a:pt x="312" y="129"/>
                  </a:cubicBezTo>
                  <a:cubicBezTo>
                    <a:pt x="1187" y="236"/>
                    <a:pt x="2062" y="350"/>
                    <a:pt x="2929" y="525"/>
                  </a:cubicBezTo>
                  <a:cubicBezTo>
                    <a:pt x="2876" y="396"/>
                    <a:pt x="2831" y="274"/>
                    <a:pt x="2770" y="160"/>
                  </a:cubicBezTo>
                  <a:cubicBezTo>
                    <a:pt x="1849" y="99"/>
                    <a:pt x="929" y="23"/>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rot="-200688">
              <a:off x="5015307" y="3264433"/>
              <a:ext cx="22175" cy="2363"/>
            </a:xfrm>
            <a:custGeom>
              <a:rect b="b" l="l" r="r" t="t"/>
              <a:pathLst>
                <a:path extrusionOk="0" h="39" w="366">
                  <a:moveTo>
                    <a:pt x="1" y="0"/>
                  </a:moveTo>
                  <a:cubicBezTo>
                    <a:pt x="122" y="16"/>
                    <a:pt x="244" y="23"/>
                    <a:pt x="366" y="38"/>
                  </a:cubicBezTo>
                  <a:lnTo>
                    <a:pt x="335" y="8"/>
                  </a:lnTo>
                  <a:lnTo>
                    <a:pt x="1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rot="-200688">
              <a:off x="4798082" y="3287274"/>
              <a:ext cx="277979" cy="35505"/>
            </a:xfrm>
            <a:custGeom>
              <a:rect b="b" l="l" r="r" t="t"/>
              <a:pathLst>
                <a:path extrusionOk="0" h="586" w="4588">
                  <a:moveTo>
                    <a:pt x="1669" y="1"/>
                  </a:moveTo>
                  <a:cubicBezTo>
                    <a:pt x="1112" y="1"/>
                    <a:pt x="554" y="20"/>
                    <a:pt x="0" y="53"/>
                  </a:cubicBezTo>
                  <a:cubicBezTo>
                    <a:pt x="312" y="190"/>
                    <a:pt x="632" y="311"/>
                    <a:pt x="951" y="433"/>
                  </a:cubicBezTo>
                  <a:lnTo>
                    <a:pt x="1096" y="433"/>
                  </a:lnTo>
                  <a:cubicBezTo>
                    <a:pt x="1183" y="432"/>
                    <a:pt x="1269" y="431"/>
                    <a:pt x="1356" y="431"/>
                  </a:cubicBezTo>
                  <a:cubicBezTo>
                    <a:pt x="2433" y="431"/>
                    <a:pt x="3511" y="515"/>
                    <a:pt x="4588" y="585"/>
                  </a:cubicBezTo>
                  <a:cubicBezTo>
                    <a:pt x="4504" y="448"/>
                    <a:pt x="4420" y="311"/>
                    <a:pt x="4329" y="182"/>
                  </a:cubicBezTo>
                  <a:cubicBezTo>
                    <a:pt x="3450" y="51"/>
                    <a:pt x="2559" y="1"/>
                    <a:pt x="16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rot="-200688">
              <a:off x="4571093" y="2967382"/>
              <a:ext cx="222238" cy="67374"/>
            </a:xfrm>
            <a:custGeom>
              <a:rect b="b" l="l" r="r" t="t"/>
              <a:pathLst>
                <a:path extrusionOk="0" h="1112" w="3668">
                  <a:moveTo>
                    <a:pt x="2747" y="1"/>
                  </a:moveTo>
                  <a:cubicBezTo>
                    <a:pt x="2108" y="39"/>
                    <a:pt x="1469" y="69"/>
                    <a:pt x="838" y="122"/>
                  </a:cubicBezTo>
                  <a:cubicBezTo>
                    <a:pt x="556" y="145"/>
                    <a:pt x="275" y="168"/>
                    <a:pt x="1" y="199"/>
                  </a:cubicBezTo>
                  <a:cubicBezTo>
                    <a:pt x="115" y="503"/>
                    <a:pt x="221" y="807"/>
                    <a:pt x="320" y="1111"/>
                  </a:cubicBezTo>
                  <a:cubicBezTo>
                    <a:pt x="465" y="1104"/>
                    <a:pt x="609" y="1089"/>
                    <a:pt x="754" y="1081"/>
                  </a:cubicBezTo>
                  <a:cubicBezTo>
                    <a:pt x="1439" y="1028"/>
                    <a:pt x="2123" y="975"/>
                    <a:pt x="2808" y="936"/>
                  </a:cubicBezTo>
                  <a:cubicBezTo>
                    <a:pt x="3097" y="921"/>
                    <a:pt x="3379" y="914"/>
                    <a:pt x="3668" y="898"/>
                  </a:cubicBezTo>
                  <a:cubicBezTo>
                    <a:pt x="3409" y="594"/>
                    <a:pt x="3143" y="297"/>
                    <a:pt x="28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rot="-200688">
              <a:off x="4287512" y="2790124"/>
              <a:ext cx="124024" cy="57256"/>
            </a:xfrm>
            <a:custGeom>
              <a:rect b="b" l="l" r="r" t="t"/>
              <a:pathLst>
                <a:path extrusionOk="0" h="945" w="2047">
                  <a:moveTo>
                    <a:pt x="2047" y="1"/>
                  </a:moveTo>
                  <a:lnTo>
                    <a:pt x="2047" y="1"/>
                  </a:lnTo>
                  <a:cubicBezTo>
                    <a:pt x="1286" y="100"/>
                    <a:pt x="571" y="434"/>
                    <a:pt x="0" y="944"/>
                  </a:cubicBezTo>
                  <a:cubicBezTo>
                    <a:pt x="335" y="701"/>
                    <a:pt x="731" y="571"/>
                    <a:pt x="1142" y="564"/>
                  </a:cubicBezTo>
                  <a:cubicBezTo>
                    <a:pt x="1347" y="427"/>
                    <a:pt x="1552" y="297"/>
                    <a:pt x="1765" y="168"/>
                  </a:cubicBezTo>
                  <a:cubicBezTo>
                    <a:pt x="1857" y="107"/>
                    <a:pt x="1956" y="54"/>
                    <a:pt x="2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rot="-200688">
              <a:off x="5032540" y="3391168"/>
              <a:ext cx="91791" cy="35565"/>
            </a:xfrm>
            <a:custGeom>
              <a:rect b="b" l="l" r="r" t="t"/>
              <a:pathLst>
                <a:path extrusionOk="0" h="587" w="1515">
                  <a:moveTo>
                    <a:pt x="0" y="0"/>
                  </a:moveTo>
                  <a:lnTo>
                    <a:pt x="0" y="0"/>
                  </a:lnTo>
                  <a:cubicBezTo>
                    <a:pt x="99" y="92"/>
                    <a:pt x="190" y="175"/>
                    <a:pt x="289" y="274"/>
                  </a:cubicBezTo>
                  <a:cubicBezTo>
                    <a:pt x="662" y="335"/>
                    <a:pt x="1042" y="426"/>
                    <a:pt x="1400" y="548"/>
                  </a:cubicBezTo>
                  <a:lnTo>
                    <a:pt x="1514" y="586"/>
                  </a:lnTo>
                  <a:cubicBezTo>
                    <a:pt x="1476" y="449"/>
                    <a:pt x="1446" y="312"/>
                    <a:pt x="1400" y="175"/>
                  </a:cubicBezTo>
                  <a:cubicBezTo>
                    <a:pt x="936" y="92"/>
                    <a:pt x="472" y="31"/>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rot="-200688">
              <a:off x="5077039" y="3434285"/>
              <a:ext cx="59982" cy="35989"/>
            </a:xfrm>
            <a:custGeom>
              <a:rect b="b" l="l" r="r" t="t"/>
              <a:pathLst>
                <a:path extrusionOk="0" h="594" w="990">
                  <a:moveTo>
                    <a:pt x="1" y="0"/>
                  </a:moveTo>
                  <a:lnTo>
                    <a:pt x="1" y="0"/>
                  </a:lnTo>
                  <a:cubicBezTo>
                    <a:pt x="122" y="160"/>
                    <a:pt x="236" y="327"/>
                    <a:pt x="350" y="495"/>
                  </a:cubicBezTo>
                  <a:cubicBezTo>
                    <a:pt x="564" y="518"/>
                    <a:pt x="777" y="556"/>
                    <a:pt x="990" y="594"/>
                  </a:cubicBezTo>
                  <a:cubicBezTo>
                    <a:pt x="967" y="495"/>
                    <a:pt x="944" y="396"/>
                    <a:pt x="921" y="297"/>
                  </a:cubicBezTo>
                  <a:cubicBezTo>
                    <a:pt x="624" y="175"/>
                    <a:pt x="312" y="7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rot="-200688">
              <a:off x="5148591" y="3543873"/>
              <a:ext cx="21751" cy="54893"/>
            </a:xfrm>
            <a:custGeom>
              <a:rect b="b" l="l" r="r" t="t"/>
              <a:pathLst>
                <a:path extrusionOk="0" h="906" w="359">
                  <a:moveTo>
                    <a:pt x="1" y="1"/>
                  </a:moveTo>
                  <a:lnTo>
                    <a:pt x="1" y="1"/>
                  </a:lnTo>
                  <a:cubicBezTo>
                    <a:pt x="138" y="297"/>
                    <a:pt x="252" y="602"/>
                    <a:pt x="358" y="906"/>
                  </a:cubicBezTo>
                  <a:cubicBezTo>
                    <a:pt x="297" y="655"/>
                    <a:pt x="244" y="396"/>
                    <a:pt x="198" y="137"/>
                  </a:cubicBezTo>
                  <a:cubicBezTo>
                    <a:pt x="130" y="92"/>
                    <a:pt x="6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rot="-200688">
              <a:off x="4646928" y="3143305"/>
              <a:ext cx="294640" cy="49258"/>
            </a:xfrm>
            <a:custGeom>
              <a:rect b="b" l="l" r="r" t="t"/>
              <a:pathLst>
                <a:path extrusionOk="0" h="813" w="4863">
                  <a:moveTo>
                    <a:pt x="3338" y="0"/>
                  </a:moveTo>
                  <a:cubicBezTo>
                    <a:pt x="2393" y="0"/>
                    <a:pt x="1448" y="53"/>
                    <a:pt x="503" y="159"/>
                  </a:cubicBezTo>
                  <a:cubicBezTo>
                    <a:pt x="335" y="174"/>
                    <a:pt x="168" y="189"/>
                    <a:pt x="1" y="212"/>
                  </a:cubicBezTo>
                  <a:cubicBezTo>
                    <a:pt x="92" y="417"/>
                    <a:pt x="206" y="615"/>
                    <a:pt x="320" y="813"/>
                  </a:cubicBezTo>
                  <a:cubicBezTo>
                    <a:pt x="1401" y="722"/>
                    <a:pt x="2489" y="676"/>
                    <a:pt x="3569" y="638"/>
                  </a:cubicBezTo>
                  <a:lnTo>
                    <a:pt x="4862" y="592"/>
                  </a:lnTo>
                  <a:lnTo>
                    <a:pt x="4383" y="22"/>
                  </a:lnTo>
                  <a:cubicBezTo>
                    <a:pt x="4035" y="7"/>
                    <a:pt x="3687" y="0"/>
                    <a:pt x="3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rot="-200688">
              <a:off x="4392377" y="2783315"/>
              <a:ext cx="99183" cy="42472"/>
            </a:xfrm>
            <a:custGeom>
              <a:rect b="b" l="l" r="r" t="t"/>
              <a:pathLst>
                <a:path extrusionOk="0" h="701" w="1637">
                  <a:moveTo>
                    <a:pt x="1157" y="1"/>
                  </a:moveTo>
                  <a:cubicBezTo>
                    <a:pt x="761" y="191"/>
                    <a:pt x="373" y="404"/>
                    <a:pt x="1" y="640"/>
                  </a:cubicBezTo>
                  <a:cubicBezTo>
                    <a:pt x="84" y="655"/>
                    <a:pt x="160" y="678"/>
                    <a:pt x="237" y="701"/>
                  </a:cubicBezTo>
                  <a:cubicBezTo>
                    <a:pt x="708" y="495"/>
                    <a:pt x="1180" y="298"/>
                    <a:pt x="1636" y="69"/>
                  </a:cubicBezTo>
                  <a:cubicBezTo>
                    <a:pt x="1477" y="39"/>
                    <a:pt x="1317" y="16"/>
                    <a:pt x="11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rot="-200688">
              <a:off x="4699180" y="3222977"/>
              <a:ext cx="312635" cy="34838"/>
            </a:xfrm>
            <a:custGeom>
              <a:rect b="b" l="l" r="r" t="t"/>
              <a:pathLst>
                <a:path extrusionOk="0" h="575" w="5160">
                  <a:moveTo>
                    <a:pt x="2426" y="1"/>
                  </a:moveTo>
                  <a:cubicBezTo>
                    <a:pt x="1714" y="1"/>
                    <a:pt x="1003" y="30"/>
                    <a:pt x="298" y="72"/>
                  </a:cubicBezTo>
                  <a:lnTo>
                    <a:pt x="1" y="95"/>
                  </a:lnTo>
                  <a:cubicBezTo>
                    <a:pt x="100" y="209"/>
                    <a:pt x="214" y="316"/>
                    <a:pt x="328" y="415"/>
                  </a:cubicBezTo>
                  <a:cubicBezTo>
                    <a:pt x="389" y="476"/>
                    <a:pt x="457" y="529"/>
                    <a:pt x="518" y="574"/>
                  </a:cubicBezTo>
                  <a:cubicBezTo>
                    <a:pt x="1477" y="491"/>
                    <a:pt x="2451" y="453"/>
                    <a:pt x="3417" y="453"/>
                  </a:cubicBezTo>
                  <a:cubicBezTo>
                    <a:pt x="3995" y="453"/>
                    <a:pt x="4581" y="453"/>
                    <a:pt x="5159" y="460"/>
                  </a:cubicBezTo>
                  <a:cubicBezTo>
                    <a:pt x="5068" y="354"/>
                    <a:pt x="4969" y="247"/>
                    <a:pt x="4870" y="141"/>
                  </a:cubicBezTo>
                  <a:cubicBezTo>
                    <a:pt x="4061" y="39"/>
                    <a:pt x="3243" y="1"/>
                    <a:pt x="2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rot="-200688">
              <a:off x="4612776" y="3071797"/>
              <a:ext cx="261862" cy="50349"/>
            </a:xfrm>
            <a:custGeom>
              <a:rect b="b" l="l" r="r" t="t"/>
              <a:pathLst>
                <a:path extrusionOk="0" h="831" w="4322">
                  <a:moveTo>
                    <a:pt x="3827" y="1"/>
                  </a:moveTo>
                  <a:lnTo>
                    <a:pt x="3386" y="16"/>
                  </a:lnTo>
                  <a:cubicBezTo>
                    <a:pt x="3021" y="24"/>
                    <a:pt x="2655" y="39"/>
                    <a:pt x="2290" y="54"/>
                  </a:cubicBezTo>
                  <a:cubicBezTo>
                    <a:pt x="1864" y="69"/>
                    <a:pt x="1446" y="69"/>
                    <a:pt x="1020" y="92"/>
                  </a:cubicBezTo>
                  <a:cubicBezTo>
                    <a:pt x="677" y="115"/>
                    <a:pt x="343" y="146"/>
                    <a:pt x="0" y="176"/>
                  </a:cubicBezTo>
                  <a:cubicBezTo>
                    <a:pt x="76" y="397"/>
                    <a:pt x="152" y="617"/>
                    <a:pt x="236" y="830"/>
                  </a:cubicBezTo>
                  <a:cubicBezTo>
                    <a:pt x="647" y="785"/>
                    <a:pt x="1058" y="747"/>
                    <a:pt x="1476" y="716"/>
                  </a:cubicBezTo>
                  <a:cubicBezTo>
                    <a:pt x="2237" y="655"/>
                    <a:pt x="3005" y="594"/>
                    <a:pt x="3774" y="587"/>
                  </a:cubicBezTo>
                  <a:lnTo>
                    <a:pt x="4322" y="587"/>
                  </a:lnTo>
                  <a:lnTo>
                    <a:pt x="38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rot="-200688">
              <a:off x="4889526" y="3193927"/>
              <a:ext cx="80219" cy="7392"/>
            </a:xfrm>
            <a:custGeom>
              <a:rect b="b" l="l" r="r" t="t"/>
              <a:pathLst>
                <a:path extrusionOk="0" h="122" w="1324">
                  <a:moveTo>
                    <a:pt x="1210" y="0"/>
                  </a:moveTo>
                  <a:cubicBezTo>
                    <a:pt x="807" y="15"/>
                    <a:pt x="403" y="23"/>
                    <a:pt x="0" y="38"/>
                  </a:cubicBezTo>
                  <a:lnTo>
                    <a:pt x="38" y="38"/>
                  </a:lnTo>
                  <a:cubicBezTo>
                    <a:pt x="464" y="53"/>
                    <a:pt x="890" y="84"/>
                    <a:pt x="1324" y="122"/>
                  </a:cubicBezTo>
                  <a:lnTo>
                    <a:pt x="1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rot="-200688">
              <a:off x="4307175" y="2628897"/>
              <a:ext cx="1066231" cy="1261689"/>
            </a:xfrm>
            <a:custGeom>
              <a:rect b="b" l="l" r="r" t="t"/>
              <a:pathLst>
                <a:path extrusionOk="0" h="20824" w="17598">
                  <a:moveTo>
                    <a:pt x="5104" y="1"/>
                  </a:moveTo>
                  <a:cubicBezTo>
                    <a:pt x="5049" y="1"/>
                    <a:pt x="4993" y="2"/>
                    <a:pt x="4938" y="3"/>
                  </a:cubicBezTo>
                  <a:cubicBezTo>
                    <a:pt x="2846" y="49"/>
                    <a:pt x="723" y="1274"/>
                    <a:pt x="0" y="3236"/>
                  </a:cubicBezTo>
                  <a:cubicBezTo>
                    <a:pt x="38" y="3198"/>
                    <a:pt x="76" y="3176"/>
                    <a:pt x="114" y="3145"/>
                  </a:cubicBezTo>
                  <a:cubicBezTo>
                    <a:pt x="844" y="2489"/>
                    <a:pt x="1760" y="2163"/>
                    <a:pt x="2675" y="2163"/>
                  </a:cubicBezTo>
                  <a:cubicBezTo>
                    <a:pt x="3659" y="2163"/>
                    <a:pt x="4642" y="2540"/>
                    <a:pt x="5387" y="3290"/>
                  </a:cubicBezTo>
                  <a:cubicBezTo>
                    <a:pt x="7859" y="5572"/>
                    <a:pt x="9670" y="8136"/>
                    <a:pt x="11953" y="10609"/>
                  </a:cubicBezTo>
                  <a:cubicBezTo>
                    <a:pt x="13337" y="11993"/>
                    <a:pt x="13459" y="14238"/>
                    <a:pt x="13938" y="16307"/>
                  </a:cubicBezTo>
                  <a:cubicBezTo>
                    <a:pt x="13969" y="16398"/>
                    <a:pt x="14007" y="16489"/>
                    <a:pt x="14037" y="16581"/>
                  </a:cubicBezTo>
                  <a:cubicBezTo>
                    <a:pt x="14212" y="17098"/>
                    <a:pt x="14364" y="17623"/>
                    <a:pt x="14532" y="18140"/>
                  </a:cubicBezTo>
                  <a:cubicBezTo>
                    <a:pt x="14585" y="18262"/>
                    <a:pt x="14646" y="18384"/>
                    <a:pt x="14707" y="18506"/>
                  </a:cubicBezTo>
                  <a:cubicBezTo>
                    <a:pt x="15095" y="19228"/>
                    <a:pt x="15407" y="19997"/>
                    <a:pt x="15635" y="20788"/>
                  </a:cubicBezTo>
                  <a:cubicBezTo>
                    <a:pt x="15676" y="20811"/>
                    <a:pt x="15719" y="20824"/>
                    <a:pt x="15763" y="20824"/>
                  </a:cubicBezTo>
                  <a:cubicBezTo>
                    <a:pt x="15909" y="20824"/>
                    <a:pt x="16074" y="20688"/>
                    <a:pt x="16266" y="20339"/>
                  </a:cubicBezTo>
                  <a:cubicBezTo>
                    <a:pt x="17210" y="18673"/>
                    <a:pt x="17453" y="16558"/>
                    <a:pt x="17552" y="14686"/>
                  </a:cubicBezTo>
                  <a:cubicBezTo>
                    <a:pt x="17598" y="13827"/>
                    <a:pt x="17598" y="12959"/>
                    <a:pt x="17438" y="12115"/>
                  </a:cubicBezTo>
                  <a:cubicBezTo>
                    <a:pt x="17073" y="10190"/>
                    <a:pt x="15893" y="8539"/>
                    <a:pt x="14737" y="6964"/>
                  </a:cubicBezTo>
                  <a:cubicBezTo>
                    <a:pt x="13505" y="5283"/>
                    <a:pt x="12249" y="3579"/>
                    <a:pt x="10644" y="2247"/>
                  </a:cubicBezTo>
                  <a:cubicBezTo>
                    <a:pt x="9081" y="944"/>
                    <a:pt x="7136" y="1"/>
                    <a:pt x="5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rot="-200688">
              <a:off x="4559785" y="2642613"/>
              <a:ext cx="65072" cy="128629"/>
            </a:xfrm>
            <a:custGeom>
              <a:rect b="b" l="l" r="r" t="t"/>
              <a:pathLst>
                <a:path extrusionOk="0" h="2123" w="1074">
                  <a:moveTo>
                    <a:pt x="237" y="0"/>
                  </a:moveTo>
                  <a:cubicBezTo>
                    <a:pt x="153" y="0"/>
                    <a:pt x="77" y="8"/>
                    <a:pt x="1" y="15"/>
                  </a:cubicBezTo>
                  <a:cubicBezTo>
                    <a:pt x="396" y="700"/>
                    <a:pt x="754" y="1400"/>
                    <a:pt x="1073" y="2123"/>
                  </a:cubicBezTo>
                  <a:cubicBezTo>
                    <a:pt x="1005" y="1773"/>
                    <a:pt x="921" y="1423"/>
                    <a:pt x="830" y="1073"/>
                  </a:cubicBezTo>
                  <a:cubicBezTo>
                    <a:pt x="739" y="723"/>
                    <a:pt x="632" y="358"/>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rot="-200688">
              <a:off x="4675478" y="2647613"/>
              <a:ext cx="22175" cy="64648"/>
            </a:xfrm>
            <a:custGeom>
              <a:rect b="b" l="l" r="r" t="t"/>
              <a:pathLst>
                <a:path extrusionOk="0" h="1067" w="366">
                  <a:moveTo>
                    <a:pt x="0" y="1"/>
                  </a:moveTo>
                  <a:lnTo>
                    <a:pt x="0" y="1"/>
                  </a:lnTo>
                  <a:cubicBezTo>
                    <a:pt x="129" y="351"/>
                    <a:pt x="251" y="709"/>
                    <a:pt x="365" y="1066"/>
                  </a:cubicBezTo>
                  <a:cubicBezTo>
                    <a:pt x="350" y="739"/>
                    <a:pt x="335" y="412"/>
                    <a:pt x="335" y="85"/>
                  </a:cubicBezTo>
                  <a:cubicBezTo>
                    <a:pt x="221" y="54"/>
                    <a:pt x="114" y="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rot="-200688">
              <a:off x="4904193" y="2787442"/>
              <a:ext cx="99668" cy="390915"/>
            </a:xfrm>
            <a:custGeom>
              <a:rect b="b" l="l" r="r" t="t"/>
              <a:pathLst>
                <a:path extrusionOk="0" h="6452" w="1645">
                  <a:moveTo>
                    <a:pt x="1066" y="0"/>
                  </a:moveTo>
                  <a:cubicBezTo>
                    <a:pt x="960" y="510"/>
                    <a:pt x="891" y="1027"/>
                    <a:pt x="823" y="1537"/>
                  </a:cubicBezTo>
                  <a:cubicBezTo>
                    <a:pt x="731" y="2153"/>
                    <a:pt x="610" y="2747"/>
                    <a:pt x="496" y="3355"/>
                  </a:cubicBezTo>
                  <a:cubicBezTo>
                    <a:pt x="328" y="4162"/>
                    <a:pt x="176" y="4976"/>
                    <a:pt x="1" y="5782"/>
                  </a:cubicBezTo>
                  <a:cubicBezTo>
                    <a:pt x="184" y="6003"/>
                    <a:pt x="374" y="6231"/>
                    <a:pt x="556" y="6452"/>
                  </a:cubicBezTo>
                  <a:lnTo>
                    <a:pt x="625" y="6201"/>
                  </a:lnTo>
                  <a:cubicBezTo>
                    <a:pt x="785" y="5615"/>
                    <a:pt x="944" y="5037"/>
                    <a:pt x="1097" y="4451"/>
                  </a:cubicBezTo>
                  <a:cubicBezTo>
                    <a:pt x="1112" y="4306"/>
                    <a:pt x="1135" y="4162"/>
                    <a:pt x="1150" y="4017"/>
                  </a:cubicBezTo>
                  <a:cubicBezTo>
                    <a:pt x="1226" y="3340"/>
                    <a:pt x="1332" y="2671"/>
                    <a:pt x="1431" y="1994"/>
                  </a:cubicBezTo>
                  <a:cubicBezTo>
                    <a:pt x="1515" y="1522"/>
                    <a:pt x="1591" y="1043"/>
                    <a:pt x="1644" y="556"/>
                  </a:cubicBezTo>
                  <a:cubicBezTo>
                    <a:pt x="1454" y="365"/>
                    <a:pt x="1264" y="183"/>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rot="-200688">
              <a:off x="4785773" y="2678581"/>
              <a:ext cx="39201" cy="111179"/>
            </a:xfrm>
            <a:custGeom>
              <a:rect b="b" l="l" r="r" t="t"/>
              <a:pathLst>
                <a:path extrusionOk="0" h="1835" w="647">
                  <a:moveTo>
                    <a:pt x="0" y="1"/>
                  </a:moveTo>
                  <a:lnTo>
                    <a:pt x="0" y="1"/>
                  </a:lnTo>
                  <a:cubicBezTo>
                    <a:pt x="152" y="602"/>
                    <a:pt x="266" y="1218"/>
                    <a:pt x="358" y="1834"/>
                  </a:cubicBezTo>
                  <a:cubicBezTo>
                    <a:pt x="449" y="1332"/>
                    <a:pt x="540" y="838"/>
                    <a:pt x="647" y="343"/>
                  </a:cubicBezTo>
                  <a:cubicBezTo>
                    <a:pt x="434" y="221"/>
                    <a:pt x="221" y="10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rot="-200688">
              <a:off x="5054759" y="2969642"/>
              <a:ext cx="118086" cy="327358"/>
            </a:xfrm>
            <a:custGeom>
              <a:rect b="b" l="l" r="r" t="t"/>
              <a:pathLst>
                <a:path extrusionOk="0" h="5403" w="1949">
                  <a:moveTo>
                    <a:pt x="1492" y="1"/>
                  </a:moveTo>
                  <a:cubicBezTo>
                    <a:pt x="1393" y="533"/>
                    <a:pt x="1294" y="1066"/>
                    <a:pt x="1180" y="1591"/>
                  </a:cubicBezTo>
                  <a:cubicBezTo>
                    <a:pt x="1089" y="2017"/>
                    <a:pt x="997" y="2450"/>
                    <a:pt x="891" y="2869"/>
                  </a:cubicBezTo>
                  <a:cubicBezTo>
                    <a:pt x="769" y="3310"/>
                    <a:pt x="625" y="3736"/>
                    <a:pt x="472" y="4162"/>
                  </a:cubicBezTo>
                  <a:cubicBezTo>
                    <a:pt x="328" y="4558"/>
                    <a:pt x="168" y="4953"/>
                    <a:pt x="1" y="5341"/>
                  </a:cubicBezTo>
                  <a:cubicBezTo>
                    <a:pt x="16" y="5364"/>
                    <a:pt x="31" y="5379"/>
                    <a:pt x="39" y="5402"/>
                  </a:cubicBezTo>
                  <a:lnTo>
                    <a:pt x="275" y="4862"/>
                  </a:lnTo>
                  <a:cubicBezTo>
                    <a:pt x="450" y="4459"/>
                    <a:pt x="647" y="4063"/>
                    <a:pt x="799" y="3645"/>
                  </a:cubicBezTo>
                  <a:cubicBezTo>
                    <a:pt x="990" y="3135"/>
                    <a:pt x="1142" y="2618"/>
                    <a:pt x="1324" y="2108"/>
                  </a:cubicBezTo>
                  <a:cubicBezTo>
                    <a:pt x="1499" y="1598"/>
                    <a:pt x="1712" y="1096"/>
                    <a:pt x="1948" y="617"/>
                  </a:cubicBezTo>
                  <a:cubicBezTo>
                    <a:pt x="1796" y="411"/>
                    <a:pt x="1644" y="206"/>
                    <a:pt x="1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rot="-200688">
              <a:off x="4407605" y="2683172"/>
              <a:ext cx="101909" cy="99122"/>
            </a:xfrm>
            <a:custGeom>
              <a:rect b="b" l="l" r="r" t="t"/>
              <a:pathLst>
                <a:path extrusionOk="0" h="1636" w="1682">
                  <a:moveTo>
                    <a:pt x="449" y="0"/>
                  </a:moveTo>
                  <a:cubicBezTo>
                    <a:pt x="297" y="76"/>
                    <a:pt x="145" y="152"/>
                    <a:pt x="0" y="236"/>
                  </a:cubicBezTo>
                  <a:cubicBezTo>
                    <a:pt x="594" y="662"/>
                    <a:pt x="1149" y="1126"/>
                    <a:pt x="1682" y="1636"/>
                  </a:cubicBezTo>
                  <a:lnTo>
                    <a:pt x="1605" y="1529"/>
                  </a:lnTo>
                  <a:cubicBezTo>
                    <a:pt x="1225" y="1012"/>
                    <a:pt x="845" y="502"/>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rot="-200688">
              <a:off x="5027876" y="2926577"/>
              <a:ext cx="96881" cy="347655"/>
            </a:xfrm>
            <a:custGeom>
              <a:rect b="b" l="l" r="r" t="t"/>
              <a:pathLst>
                <a:path extrusionOk="0" h="5738" w="1599">
                  <a:moveTo>
                    <a:pt x="1332" y="1"/>
                  </a:moveTo>
                  <a:cubicBezTo>
                    <a:pt x="1287" y="260"/>
                    <a:pt x="1241" y="518"/>
                    <a:pt x="1203" y="769"/>
                  </a:cubicBezTo>
                  <a:cubicBezTo>
                    <a:pt x="1081" y="1462"/>
                    <a:pt x="937" y="2146"/>
                    <a:pt x="762" y="2824"/>
                  </a:cubicBezTo>
                  <a:cubicBezTo>
                    <a:pt x="526" y="3744"/>
                    <a:pt x="259" y="4649"/>
                    <a:pt x="1" y="5562"/>
                  </a:cubicBezTo>
                  <a:cubicBezTo>
                    <a:pt x="54" y="5616"/>
                    <a:pt x="107" y="5677"/>
                    <a:pt x="153" y="5737"/>
                  </a:cubicBezTo>
                  <a:cubicBezTo>
                    <a:pt x="320" y="5334"/>
                    <a:pt x="480" y="4931"/>
                    <a:pt x="625" y="4520"/>
                  </a:cubicBezTo>
                  <a:cubicBezTo>
                    <a:pt x="914" y="3683"/>
                    <a:pt x="1104" y="2816"/>
                    <a:pt x="1287" y="1949"/>
                  </a:cubicBezTo>
                  <a:cubicBezTo>
                    <a:pt x="1401" y="1416"/>
                    <a:pt x="1507" y="884"/>
                    <a:pt x="1599" y="343"/>
                  </a:cubicBezTo>
                  <a:lnTo>
                    <a:pt x="13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rot="-200688">
              <a:off x="4728066" y="2655855"/>
              <a:ext cx="71494" cy="361469"/>
            </a:xfrm>
            <a:custGeom>
              <a:rect b="b" l="l" r="r" t="t"/>
              <a:pathLst>
                <a:path extrusionOk="0" h="5966" w="1180">
                  <a:moveTo>
                    <a:pt x="0" y="0"/>
                  </a:moveTo>
                  <a:lnTo>
                    <a:pt x="0" y="0"/>
                  </a:lnTo>
                  <a:cubicBezTo>
                    <a:pt x="15" y="1104"/>
                    <a:pt x="107" y="2199"/>
                    <a:pt x="213" y="3302"/>
                  </a:cubicBezTo>
                  <a:cubicBezTo>
                    <a:pt x="343" y="4017"/>
                    <a:pt x="442" y="4740"/>
                    <a:pt x="502" y="5471"/>
                  </a:cubicBezTo>
                  <a:lnTo>
                    <a:pt x="928" y="5965"/>
                  </a:lnTo>
                  <a:cubicBezTo>
                    <a:pt x="989" y="5197"/>
                    <a:pt x="1073" y="4428"/>
                    <a:pt x="1180" y="3667"/>
                  </a:cubicBezTo>
                  <a:cubicBezTo>
                    <a:pt x="1134" y="3135"/>
                    <a:pt x="1073" y="2595"/>
                    <a:pt x="997" y="2070"/>
                  </a:cubicBezTo>
                  <a:cubicBezTo>
                    <a:pt x="898" y="1446"/>
                    <a:pt x="769" y="830"/>
                    <a:pt x="617" y="221"/>
                  </a:cubicBezTo>
                  <a:cubicBezTo>
                    <a:pt x="411" y="137"/>
                    <a:pt x="206" y="6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2"/>
            <p:cNvSpPr/>
            <p:nvPr/>
          </p:nvSpPr>
          <p:spPr>
            <a:xfrm rot="-200688">
              <a:off x="4826031" y="2709959"/>
              <a:ext cx="30536" cy="369285"/>
            </a:xfrm>
            <a:custGeom>
              <a:rect b="b" l="l" r="r" t="t"/>
              <a:pathLst>
                <a:path extrusionOk="0" h="6095" w="504">
                  <a:moveTo>
                    <a:pt x="488" y="1"/>
                  </a:moveTo>
                  <a:cubicBezTo>
                    <a:pt x="450" y="191"/>
                    <a:pt x="412" y="373"/>
                    <a:pt x="374" y="564"/>
                  </a:cubicBezTo>
                  <a:cubicBezTo>
                    <a:pt x="229" y="1279"/>
                    <a:pt x="107" y="2002"/>
                    <a:pt x="1" y="2724"/>
                  </a:cubicBezTo>
                  <a:cubicBezTo>
                    <a:pt x="24" y="3051"/>
                    <a:pt x="47" y="3386"/>
                    <a:pt x="54" y="3713"/>
                  </a:cubicBezTo>
                  <a:cubicBezTo>
                    <a:pt x="77" y="4398"/>
                    <a:pt x="69" y="5083"/>
                    <a:pt x="24" y="5760"/>
                  </a:cubicBezTo>
                  <a:lnTo>
                    <a:pt x="305" y="6095"/>
                  </a:lnTo>
                  <a:cubicBezTo>
                    <a:pt x="419" y="4071"/>
                    <a:pt x="503" y="2040"/>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2"/>
            <p:cNvSpPr/>
            <p:nvPr/>
          </p:nvSpPr>
          <p:spPr>
            <a:xfrm rot="-200688">
              <a:off x="4343439" y="2728588"/>
              <a:ext cx="80764" cy="58104"/>
            </a:xfrm>
            <a:custGeom>
              <a:rect b="b" l="l" r="r" t="t"/>
              <a:pathLst>
                <a:path extrusionOk="0" h="959" w="1333">
                  <a:moveTo>
                    <a:pt x="419" y="0"/>
                  </a:moveTo>
                  <a:cubicBezTo>
                    <a:pt x="275" y="114"/>
                    <a:pt x="130" y="236"/>
                    <a:pt x="1" y="365"/>
                  </a:cubicBezTo>
                  <a:cubicBezTo>
                    <a:pt x="435" y="533"/>
                    <a:pt x="853" y="731"/>
                    <a:pt x="1256" y="959"/>
                  </a:cubicBezTo>
                  <a:lnTo>
                    <a:pt x="1332" y="959"/>
                  </a:lnTo>
                  <a:cubicBezTo>
                    <a:pt x="1036" y="639"/>
                    <a:pt x="724" y="320"/>
                    <a:pt x="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rot="-200688">
              <a:off x="5265579" y="3673907"/>
              <a:ext cx="112997" cy="144806"/>
            </a:xfrm>
            <a:custGeom>
              <a:rect b="b" l="l" r="r" t="t"/>
              <a:pathLst>
                <a:path extrusionOk="0" h="2390" w="1865">
                  <a:moveTo>
                    <a:pt x="1864" y="0"/>
                  </a:moveTo>
                  <a:lnTo>
                    <a:pt x="1864" y="0"/>
                  </a:lnTo>
                  <a:cubicBezTo>
                    <a:pt x="1225" y="715"/>
                    <a:pt x="586" y="1430"/>
                    <a:pt x="0" y="2191"/>
                  </a:cubicBezTo>
                  <a:cubicBezTo>
                    <a:pt x="23" y="2260"/>
                    <a:pt x="46" y="2328"/>
                    <a:pt x="69" y="2389"/>
                  </a:cubicBezTo>
                  <a:cubicBezTo>
                    <a:pt x="677" y="1750"/>
                    <a:pt x="1233" y="1050"/>
                    <a:pt x="1780" y="381"/>
                  </a:cubicBezTo>
                  <a:cubicBezTo>
                    <a:pt x="1811" y="251"/>
                    <a:pt x="1841" y="129"/>
                    <a:pt x="1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2"/>
            <p:cNvSpPr/>
            <p:nvPr/>
          </p:nvSpPr>
          <p:spPr>
            <a:xfrm rot="-200688">
              <a:off x="4622465" y="2639332"/>
              <a:ext cx="103303" cy="318573"/>
            </a:xfrm>
            <a:custGeom>
              <a:rect b="b" l="l" r="r" t="t"/>
              <a:pathLst>
                <a:path extrusionOk="0" h="5258" w="1705">
                  <a:moveTo>
                    <a:pt x="0" y="1"/>
                  </a:moveTo>
                  <a:lnTo>
                    <a:pt x="0" y="1"/>
                  </a:lnTo>
                  <a:cubicBezTo>
                    <a:pt x="107" y="396"/>
                    <a:pt x="221" y="792"/>
                    <a:pt x="320" y="1195"/>
                  </a:cubicBezTo>
                  <a:cubicBezTo>
                    <a:pt x="464" y="1751"/>
                    <a:pt x="571" y="2306"/>
                    <a:pt x="670" y="2877"/>
                  </a:cubicBezTo>
                  <a:cubicBezTo>
                    <a:pt x="730" y="3257"/>
                    <a:pt x="799" y="3637"/>
                    <a:pt x="867" y="4025"/>
                  </a:cubicBezTo>
                  <a:cubicBezTo>
                    <a:pt x="928" y="4193"/>
                    <a:pt x="974" y="4360"/>
                    <a:pt x="1027" y="4528"/>
                  </a:cubicBezTo>
                  <a:cubicBezTo>
                    <a:pt x="1255" y="4771"/>
                    <a:pt x="1484" y="5014"/>
                    <a:pt x="1704" y="5258"/>
                  </a:cubicBezTo>
                  <a:cubicBezTo>
                    <a:pt x="1643" y="4733"/>
                    <a:pt x="1590" y="4208"/>
                    <a:pt x="1545" y="3683"/>
                  </a:cubicBezTo>
                  <a:cubicBezTo>
                    <a:pt x="1400" y="2854"/>
                    <a:pt x="1202" y="2040"/>
                    <a:pt x="959" y="1233"/>
                  </a:cubicBezTo>
                  <a:cubicBezTo>
                    <a:pt x="837" y="853"/>
                    <a:pt x="708" y="457"/>
                    <a:pt x="555" y="69"/>
                  </a:cubicBezTo>
                  <a:cubicBezTo>
                    <a:pt x="373" y="39"/>
                    <a:pt x="190" y="1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2"/>
            <p:cNvSpPr/>
            <p:nvPr/>
          </p:nvSpPr>
          <p:spPr>
            <a:xfrm rot="-200688">
              <a:off x="4388750" y="2713159"/>
              <a:ext cx="90822" cy="73372"/>
            </a:xfrm>
            <a:custGeom>
              <a:rect b="b" l="l" r="r" t="t"/>
              <a:pathLst>
                <a:path extrusionOk="0" h="1211" w="1499">
                  <a:moveTo>
                    <a:pt x="0" y="1"/>
                  </a:moveTo>
                  <a:lnTo>
                    <a:pt x="0" y="1"/>
                  </a:lnTo>
                  <a:cubicBezTo>
                    <a:pt x="365" y="381"/>
                    <a:pt x="738" y="769"/>
                    <a:pt x="1111" y="1165"/>
                  </a:cubicBezTo>
                  <a:cubicBezTo>
                    <a:pt x="1240" y="1172"/>
                    <a:pt x="1370" y="1188"/>
                    <a:pt x="1499" y="1211"/>
                  </a:cubicBezTo>
                  <a:cubicBezTo>
                    <a:pt x="1027" y="777"/>
                    <a:pt x="525" y="36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rot="-200688">
              <a:off x="4526313" y="2646672"/>
              <a:ext cx="120813" cy="236112"/>
            </a:xfrm>
            <a:custGeom>
              <a:rect b="b" l="l" r="r" t="t"/>
              <a:pathLst>
                <a:path extrusionOk="0" h="3897" w="1994">
                  <a:moveTo>
                    <a:pt x="190" y="1"/>
                  </a:moveTo>
                  <a:cubicBezTo>
                    <a:pt x="122" y="8"/>
                    <a:pt x="61" y="16"/>
                    <a:pt x="0" y="31"/>
                  </a:cubicBezTo>
                  <a:cubicBezTo>
                    <a:pt x="335" y="1104"/>
                    <a:pt x="799" y="2131"/>
                    <a:pt x="1233" y="3166"/>
                  </a:cubicBezTo>
                  <a:lnTo>
                    <a:pt x="1293" y="3227"/>
                  </a:lnTo>
                  <a:cubicBezTo>
                    <a:pt x="1537" y="3447"/>
                    <a:pt x="1773" y="3668"/>
                    <a:pt x="1993" y="3896"/>
                  </a:cubicBezTo>
                  <a:cubicBezTo>
                    <a:pt x="1704" y="3052"/>
                    <a:pt x="1362" y="2222"/>
                    <a:pt x="959" y="1424"/>
                  </a:cubicBezTo>
                  <a:cubicBezTo>
                    <a:pt x="723" y="937"/>
                    <a:pt x="464" y="465"/>
                    <a:pt x="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2"/>
            <p:cNvSpPr/>
            <p:nvPr/>
          </p:nvSpPr>
          <p:spPr>
            <a:xfrm rot="-200688">
              <a:off x="4460755" y="2657059"/>
              <a:ext cx="99607" cy="153106"/>
            </a:xfrm>
            <a:custGeom>
              <a:rect b="b" l="l" r="r" t="t"/>
              <a:pathLst>
                <a:path extrusionOk="0" h="2527" w="1644">
                  <a:moveTo>
                    <a:pt x="670" y="1"/>
                  </a:moveTo>
                  <a:cubicBezTo>
                    <a:pt x="441" y="62"/>
                    <a:pt x="221" y="122"/>
                    <a:pt x="0" y="206"/>
                  </a:cubicBezTo>
                  <a:cubicBezTo>
                    <a:pt x="373" y="693"/>
                    <a:pt x="715" y="1195"/>
                    <a:pt x="1050" y="1697"/>
                  </a:cubicBezTo>
                  <a:cubicBezTo>
                    <a:pt x="1248" y="1971"/>
                    <a:pt x="1446" y="2245"/>
                    <a:pt x="1643" y="2527"/>
                  </a:cubicBezTo>
                  <a:cubicBezTo>
                    <a:pt x="1293" y="1697"/>
                    <a:pt x="936" y="860"/>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
            <p:cNvSpPr/>
            <p:nvPr/>
          </p:nvSpPr>
          <p:spPr>
            <a:xfrm rot="-200688">
              <a:off x="5170831" y="3278188"/>
              <a:ext cx="183098" cy="347595"/>
            </a:xfrm>
            <a:custGeom>
              <a:rect b="b" l="l" r="r" t="t"/>
              <a:pathLst>
                <a:path extrusionOk="0" h="5737" w="3022">
                  <a:moveTo>
                    <a:pt x="3021" y="0"/>
                  </a:moveTo>
                  <a:cubicBezTo>
                    <a:pt x="2230" y="1332"/>
                    <a:pt x="1545" y="2732"/>
                    <a:pt x="815" y="4093"/>
                  </a:cubicBezTo>
                  <a:cubicBezTo>
                    <a:pt x="549" y="4580"/>
                    <a:pt x="282" y="5060"/>
                    <a:pt x="1" y="5531"/>
                  </a:cubicBezTo>
                  <a:lnTo>
                    <a:pt x="69" y="5737"/>
                  </a:lnTo>
                  <a:cubicBezTo>
                    <a:pt x="229" y="5501"/>
                    <a:pt x="397" y="5273"/>
                    <a:pt x="564" y="5037"/>
                  </a:cubicBezTo>
                  <a:cubicBezTo>
                    <a:pt x="1150" y="3964"/>
                    <a:pt x="1682" y="2861"/>
                    <a:pt x="2200" y="1750"/>
                  </a:cubicBezTo>
                  <a:cubicBezTo>
                    <a:pt x="2474" y="1164"/>
                    <a:pt x="2747" y="586"/>
                    <a:pt x="30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rot="-200688">
              <a:off x="5132368" y="3247268"/>
              <a:ext cx="115723" cy="278888"/>
            </a:xfrm>
            <a:custGeom>
              <a:rect b="b" l="l" r="r" t="t"/>
              <a:pathLst>
                <a:path extrusionOk="0" h="4603" w="1910">
                  <a:moveTo>
                    <a:pt x="1910" y="0"/>
                  </a:moveTo>
                  <a:lnTo>
                    <a:pt x="1910" y="0"/>
                  </a:lnTo>
                  <a:cubicBezTo>
                    <a:pt x="1309" y="1195"/>
                    <a:pt x="670" y="2374"/>
                    <a:pt x="0" y="3530"/>
                  </a:cubicBezTo>
                  <a:cubicBezTo>
                    <a:pt x="69" y="3880"/>
                    <a:pt x="137" y="4245"/>
                    <a:pt x="213" y="4603"/>
                  </a:cubicBezTo>
                  <a:cubicBezTo>
                    <a:pt x="655" y="3492"/>
                    <a:pt x="1073" y="2366"/>
                    <a:pt x="1476" y="1233"/>
                  </a:cubicBezTo>
                  <a:cubicBezTo>
                    <a:pt x="1621" y="822"/>
                    <a:pt x="1765" y="411"/>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2"/>
            <p:cNvSpPr/>
            <p:nvPr/>
          </p:nvSpPr>
          <p:spPr>
            <a:xfrm rot="-200688">
              <a:off x="5048942" y="2897071"/>
              <a:ext cx="33687" cy="180311"/>
            </a:xfrm>
            <a:custGeom>
              <a:rect b="b" l="l" r="r" t="t"/>
              <a:pathLst>
                <a:path extrusionOk="0" h="2976" w="556">
                  <a:moveTo>
                    <a:pt x="472" y="0"/>
                  </a:moveTo>
                  <a:cubicBezTo>
                    <a:pt x="358" y="997"/>
                    <a:pt x="191" y="1994"/>
                    <a:pt x="0" y="2975"/>
                  </a:cubicBezTo>
                  <a:cubicBezTo>
                    <a:pt x="8" y="2952"/>
                    <a:pt x="16" y="2930"/>
                    <a:pt x="23" y="2907"/>
                  </a:cubicBezTo>
                  <a:cubicBezTo>
                    <a:pt x="191" y="2237"/>
                    <a:pt x="312" y="1568"/>
                    <a:pt x="426" y="891"/>
                  </a:cubicBezTo>
                  <a:cubicBezTo>
                    <a:pt x="464" y="624"/>
                    <a:pt x="510" y="366"/>
                    <a:pt x="556" y="99"/>
                  </a:cubicBezTo>
                  <a:lnTo>
                    <a:pt x="4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
            <p:cNvSpPr/>
            <p:nvPr/>
          </p:nvSpPr>
          <p:spPr>
            <a:xfrm rot="-200688">
              <a:off x="4280231" y="2771776"/>
              <a:ext cx="104696" cy="82097"/>
            </a:xfrm>
            <a:custGeom>
              <a:rect b="b" l="l" r="r" t="t"/>
              <a:pathLst>
                <a:path extrusionOk="0" h="1355" w="1728">
                  <a:moveTo>
                    <a:pt x="814" y="0"/>
                  </a:moveTo>
                  <a:cubicBezTo>
                    <a:pt x="464" y="396"/>
                    <a:pt x="183" y="852"/>
                    <a:pt x="0" y="1354"/>
                  </a:cubicBezTo>
                  <a:cubicBezTo>
                    <a:pt x="38" y="1324"/>
                    <a:pt x="76" y="1294"/>
                    <a:pt x="114" y="1263"/>
                  </a:cubicBezTo>
                  <a:cubicBezTo>
                    <a:pt x="579" y="852"/>
                    <a:pt x="1126" y="556"/>
                    <a:pt x="1727" y="403"/>
                  </a:cubicBezTo>
                  <a:cubicBezTo>
                    <a:pt x="1431" y="251"/>
                    <a:pt x="1126" y="114"/>
                    <a:pt x="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rot="-200688">
              <a:off x="4867723" y="2721393"/>
              <a:ext cx="77977" cy="396974"/>
            </a:xfrm>
            <a:custGeom>
              <a:rect b="b" l="l" r="r" t="t"/>
              <a:pathLst>
                <a:path extrusionOk="0" h="6552" w="1287">
                  <a:moveTo>
                    <a:pt x="206" y="1"/>
                  </a:moveTo>
                  <a:cubicBezTo>
                    <a:pt x="206" y="252"/>
                    <a:pt x="206" y="495"/>
                    <a:pt x="206" y="746"/>
                  </a:cubicBezTo>
                  <a:cubicBezTo>
                    <a:pt x="199" y="2587"/>
                    <a:pt x="115" y="4429"/>
                    <a:pt x="1" y="6270"/>
                  </a:cubicBezTo>
                  <a:lnTo>
                    <a:pt x="229" y="6551"/>
                  </a:lnTo>
                  <a:cubicBezTo>
                    <a:pt x="419" y="5699"/>
                    <a:pt x="579" y="4839"/>
                    <a:pt x="754" y="3987"/>
                  </a:cubicBezTo>
                  <a:cubicBezTo>
                    <a:pt x="868" y="3417"/>
                    <a:pt x="959" y="2854"/>
                    <a:pt x="1036" y="2283"/>
                  </a:cubicBezTo>
                  <a:cubicBezTo>
                    <a:pt x="1104" y="1804"/>
                    <a:pt x="1180" y="1317"/>
                    <a:pt x="1287" y="838"/>
                  </a:cubicBezTo>
                  <a:cubicBezTo>
                    <a:pt x="1210" y="777"/>
                    <a:pt x="1134" y="716"/>
                    <a:pt x="1066" y="647"/>
                  </a:cubicBezTo>
                  <a:cubicBezTo>
                    <a:pt x="792" y="419"/>
                    <a:pt x="503" y="206"/>
                    <a:pt x="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rot="-200688">
              <a:off x="5281583" y="3752381"/>
              <a:ext cx="79795" cy="110816"/>
            </a:xfrm>
            <a:custGeom>
              <a:rect b="b" l="l" r="r" t="t"/>
              <a:pathLst>
                <a:path extrusionOk="0" h="1829" w="1317">
                  <a:moveTo>
                    <a:pt x="1317" y="1"/>
                  </a:moveTo>
                  <a:cubicBezTo>
                    <a:pt x="898" y="518"/>
                    <a:pt x="465" y="1028"/>
                    <a:pt x="1" y="1499"/>
                  </a:cubicBezTo>
                  <a:cubicBezTo>
                    <a:pt x="31" y="1598"/>
                    <a:pt x="61" y="1689"/>
                    <a:pt x="84" y="1788"/>
                  </a:cubicBezTo>
                  <a:cubicBezTo>
                    <a:pt x="129" y="1814"/>
                    <a:pt x="174" y="1829"/>
                    <a:pt x="221" y="1829"/>
                  </a:cubicBezTo>
                  <a:cubicBezTo>
                    <a:pt x="367" y="1829"/>
                    <a:pt x="528" y="1692"/>
                    <a:pt x="723" y="1347"/>
                  </a:cubicBezTo>
                  <a:cubicBezTo>
                    <a:pt x="967" y="921"/>
                    <a:pt x="1165" y="465"/>
                    <a:pt x="1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rot="-200688">
              <a:off x="5118140" y="3082263"/>
              <a:ext cx="152198" cy="342990"/>
            </a:xfrm>
            <a:custGeom>
              <a:rect b="b" l="l" r="r" t="t"/>
              <a:pathLst>
                <a:path extrusionOk="0" h="5661" w="2512">
                  <a:moveTo>
                    <a:pt x="1979" y="0"/>
                  </a:moveTo>
                  <a:cubicBezTo>
                    <a:pt x="1979" y="15"/>
                    <a:pt x="1964" y="30"/>
                    <a:pt x="1964" y="46"/>
                  </a:cubicBezTo>
                  <a:cubicBezTo>
                    <a:pt x="1720" y="829"/>
                    <a:pt x="1424" y="1605"/>
                    <a:pt x="1150" y="2381"/>
                  </a:cubicBezTo>
                  <a:cubicBezTo>
                    <a:pt x="868" y="3150"/>
                    <a:pt x="625" y="3918"/>
                    <a:pt x="351" y="4687"/>
                  </a:cubicBezTo>
                  <a:cubicBezTo>
                    <a:pt x="237" y="5014"/>
                    <a:pt x="123" y="5333"/>
                    <a:pt x="1" y="5660"/>
                  </a:cubicBezTo>
                  <a:cubicBezTo>
                    <a:pt x="914" y="4078"/>
                    <a:pt x="1758" y="2450"/>
                    <a:pt x="2511" y="791"/>
                  </a:cubicBezTo>
                  <a:cubicBezTo>
                    <a:pt x="2337" y="525"/>
                    <a:pt x="2162" y="259"/>
                    <a:pt x="19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rot="-200688">
              <a:off x="5237685" y="3576085"/>
              <a:ext cx="151713" cy="207030"/>
            </a:xfrm>
            <a:custGeom>
              <a:rect b="b" l="l" r="r" t="t"/>
              <a:pathLst>
                <a:path extrusionOk="0" h="3417" w="2504">
                  <a:moveTo>
                    <a:pt x="2504" y="1"/>
                  </a:moveTo>
                  <a:lnTo>
                    <a:pt x="2504" y="1"/>
                  </a:lnTo>
                  <a:cubicBezTo>
                    <a:pt x="2389" y="122"/>
                    <a:pt x="2275" y="252"/>
                    <a:pt x="2161" y="381"/>
                  </a:cubicBezTo>
                  <a:cubicBezTo>
                    <a:pt x="2001" y="571"/>
                    <a:pt x="1834" y="761"/>
                    <a:pt x="1674" y="952"/>
                  </a:cubicBezTo>
                  <a:cubicBezTo>
                    <a:pt x="1484" y="1180"/>
                    <a:pt x="1271" y="1401"/>
                    <a:pt x="1066" y="1629"/>
                  </a:cubicBezTo>
                  <a:cubicBezTo>
                    <a:pt x="708" y="2040"/>
                    <a:pt x="350" y="2466"/>
                    <a:pt x="0" y="2884"/>
                  </a:cubicBezTo>
                  <a:cubicBezTo>
                    <a:pt x="84" y="3059"/>
                    <a:pt x="160" y="3234"/>
                    <a:pt x="236" y="3417"/>
                  </a:cubicBezTo>
                  <a:cubicBezTo>
                    <a:pt x="913" y="2557"/>
                    <a:pt x="1659" y="1743"/>
                    <a:pt x="2389" y="921"/>
                  </a:cubicBezTo>
                  <a:cubicBezTo>
                    <a:pt x="2435" y="609"/>
                    <a:pt x="2473" y="305"/>
                    <a:pt x="2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rot="-200688">
              <a:off x="5152428" y="3162788"/>
              <a:ext cx="190005" cy="421815"/>
            </a:xfrm>
            <a:custGeom>
              <a:rect b="b" l="l" r="r" t="t"/>
              <a:pathLst>
                <a:path extrusionOk="0" h="6962" w="3136">
                  <a:moveTo>
                    <a:pt x="2428" y="0"/>
                  </a:moveTo>
                  <a:cubicBezTo>
                    <a:pt x="2352" y="205"/>
                    <a:pt x="2283" y="411"/>
                    <a:pt x="2215" y="624"/>
                  </a:cubicBezTo>
                  <a:cubicBezTo>
                    <a:pt x="1674" y="2206"/>
                    <a:pt x="1119" y="3796"/>
                    <a:pt x="510" y="5356"/>
                  </a:cubicBezTo>
                  <a:cubicBezTo>
                    <a:pt x="343" y="5782"/>
                    <a:pt x="176" y="6201"/>
                    <a:pt x="1" y="6611"/>
                  </a:cubicBezTo>
                  <a:cubicBezTo>
                    <a:pt x="24" y="6733"/>
                    <a:pt x="54" y="6847"/>
                    <a:pt x="77" y="6961"/>
                  </a:cubicBezTo>
                  <a:cubicBezTo>
                    <a:pt x="762" y="5774"/>
                    <a:pt x="1370" y="4550"/>
                    <a:pt x="2017" y="3348"/>
                  </a:cubicBezTo>
                  <a:cubicBezTo>
                    <a:pt x="2374" y="2686"/>
                    <a:pt x="2740" y="2024"/>
                    <a:pt x="3135" y="1385"/>
                  </a:cubicBezTo>
                  <a:cubicBezTo>
                    <a:pt x="2930" y="905"/>
                    <a:pt x="2694" y="441"/>
                    <a:pt x="2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rot="-200688">
              <a:off x="5075825" y="3025929"/>
              <a:ext cx="142503" cy="366013"/>
            </a:xfrm>
            <a:custGeom>
              <a:rect b="b" l="l" r="r" t="t"/>
              <a:pathLst>
                <a:path extrusionOk="0" h="6041" w="2352">
                  <a:moveTo>
                    <a:pt x="1925" y="0"/>
                  </a:moveTo>
                  <a:cubicBezTo>
                    <a:pt x="1690" y="510"/>
                    <a:pt x="1484" y="1042"/>
                    <a:pt x="1302" y="1575"/>
                  </a:cubicBezTo>
                  <a:cubicBezTo>
                    <a:pt x="1111" y="2115"/>
                    <a:pt x="952" y="2663"/>
                    <a:pt x="723" y="3188"/>
                  </a:cubicBezTo>
                  <a:cubicBezTo>
                    <a:pt x="480" y="3736"/>
                    <a:pt x="244" y="4291"/>
                    <a:pt x="1" y="4846"/>
                  </a:cubicBezTo>
                  <a:cubicBezTo>
                    <a:pt x="191" y="5227"/>
                    <a:pt x="351" y="5630"/>
                    <a:pt x="472" y="6041"/>
                  </a:cubicBezTo>
                  <a:cubicBezTo>
                    <a:pt x="837" y="5029"/>
                    <a:pt x="1165" y="3987"/>
                    <a:pt x="1530" y="2975"/>
                  </a:cubicBezTo>
                  <a:cubicBezTo>
                    <a:pt x="1819" y="2191"/>
                    <a:pt x="2116" y="1400"/>
                    <a:pt x="2351" y="594"/>
                  </a:cubicBezTo>
                  <a:cubicBezTo>
                    <a:pt x="2237" y="434"/>
                    <a:pt x="2123" y="274"/>
                    <a:pt x="2009" y="114"/>
                  </a:cubicBezTo>
                  <a:lnTo>
                    <a:pt x="19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rot="-200688">
              <a:off x="4970979" y="2848494"/>
              <a:ext cx="88580" cy="388613"/>
            </a:xfrm>
            <a:custGeom>
              <a:rect b="b" l="l" r="r" t="t"/>
              <a:pathLst>
                <a:path extrusionOk="0" h="6414" w="1462">
                  <a:moveTo>
                    <a:pt x="1081" y="0"/>
                  </a:moveTo>
                  <a:cubicBezTo>
                    <a:pt x="875" y="1096"/>
                    <a:pt x="753" y="2199"/>
                    <a:pt x="480" y="3279"/>
                  </a:cubicBezTo>
                  <a:cubicBezTo>
                    <a:pt x="457" y="3348"/>
                    <a:pt x="442" y="3409"/>
                    <a:pt x="426" y="3470"/>
                  </a:cubicBezTo>
                  <a:cubicBezTo>
                    <a:pt x="335" y="4299"/>
                    <a:pt x="190" y="5121"/>
                    <a:pt x="0" y="5927"/>
                  </a:cubicBezTo>
                  <a:cubicBezTo>
                    <a:pt x="145" y="6087"/>
                    <a:pt x="282" y="6254"/>
                    <a:pt x="426" y="6414"/>
                  </a:cubicBezTo>
                  <a:cubicBezTo>
                    <a:pt x="449" y="6300"/>
                    <a:pt x="472" y="6186"/>
                    <a:pt x="502" y="6064"/>
                  </a:cubicBezTo>
                  <a:cubicBezTo>
                    <a:pt x="883" y="4200"/>
                    <a:pt x="1286" y="2328"/>
                    <a:pt x="1461" y="434"/>
                  </a:cubicBezTo>
                  <a:cubicBezTo>
                    <a:pt x="1332" y="289"/>
                    <a:pt x="1210" y="145"/>
                    <a:pt x="10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rot="-200688">
              <a:off x="5192421" y="3413528"/>
              <a:ext cx="197821" cy="277555"/>
            </a:xfrm>
            <a:custGeom>
              <a:rect b="b" l="l" r="r" t="t"/>
              <a:pathLst>
                <a:path extrusionOk="0" h="4581" w="3265">
                  <a:moveTo>
                    <a:pt x="3257" y="1"/>
                  </a:moveTo>
                  <a:cubicBezTo>
                    <a:pt x="2329" y="876"/>
                    <a:pt x="1477" y="1834"/>
                    <a:pt x="723" y="2861"/>
                  </a:cubicBezTo>
                  <a:lnTo>
                    <a:pt x="617" y="2998"/>
                  </a:lnTo>
                  <a:cubicBezTo>
                    <a:pt x="419" y="3364"/>
                    <a:pt x="214" y="3721"/>
                    <a:pt x="1" y="4079"/>
                  </a:cubicBezTo>
                  <a:cubicBezTo>
                    <a:pt x="54" y="4246"/>
                    <a:pt x="107" y="4413"/>
                    <a:pt x="153" y="4581"/>
                  </a:cubicBezTo>
                  <a:cubicBezTo>
                    <a:pt x="845" y="3554"/>
                    <a:pt x="1583" y="2557"/>
                    <a:pt x="2344" y="1583"/>
                  </a:cubicBezTo>
                  <a:cubicBezTo>
                    <a:pt x="2648" y="1195"/>
                    <a:pt x="2953" y="807"/>
                    <a:pt x="3264" y="427"/>
                  </a:cubicBezTo>
                  <a:cubicBezTo>
                    <a:pt x="3264" y="282"/>
                    <a:pt x="3264" y="138"/>
                    <a:pt x="3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rot="-200688">
              <a:off x="5215187" y="3476093"/>
              <a:ext cx="176615" cy="253077"/>
            </a:xfrm>
            <a:custGeom>
              <a:rect b="b" l="l" r="r" t="t"/>
              <a:pathLst>
                <a:path extrusionOk="0" h="4177" w="2915">
                  <a:moveTo>
                    <a:pt x="2915" y="0"/>
                  </a:moveTo>
                  <a:cubicBezTo>
                    <a:pt x="2184" y="921"/>
                    <a:pt x="1477" y="1849"/>
                    <a:pt x="800" y="2800"/>
                  </a:cubicBezTo>
                  <a:cubicBezTo>
                    <a:pt x="526" y="3188"/>
                    <a:pt x="259" y="3576"/>
                    <a:pt x="1" y="3964"/>
                  </a:cubicBezTo>
                  <a:cubicBezTo>
                    <a:pt x="24" y="4002"/>
                    <a:pt x="46" y="4048"/>
                    <a:pt x="62" y="4086"/>
                  </a:cubicBezTo>
                  <a:lnTo>
                    <a:pt x="107" y="4177"/>
                  </a:lnTo>
                  <a:cubicBezTo>
                    <a:pt x="511" y="3698"/>
                    <a:pt x="906" y="3218"/>
                    <a:pt x="1332" y="2762"/>
                  </a:cubicBezTo>
                  <a:cubicBezTo>
                    <a:pt x="1690" y="2366"/>
                    <a:pt x="2025" y="1955"/>
                    <a:pt x="2374" y="1560"/>
                  </a:cubicBezTo>
                  <a:cubicBezTo>
                    <a:pt x="2534" y="1385"/>
                    <a:pt x="2694" y="1210"/>
                    <a:pt x="2854" y="1042"/>
                  </a:cubicBezTo>
                  <a:cubicBezTo>
                    <a:pt x="2877" y="784"/>
                    <a:pt x="2892" y="517"/>
                    <a:pt x="2907" y="266"/>
                  </a:cubicBezTo>
                  <a:cubicBezTo>
                    <a:pt x="2907" y="175"/>
                    <a:pt x="2915" y="91"/>
                    <a:pt x="29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rot="-200688">
              <a:off x="5274983" y="3300138"/>
              <a:ext cx="103788" cy="188126"/>
            </a:xfrm>
            <a:custGeom>
              <a:rect b="b" l="l" r="r" t="t"/>
              <a:pathLst>
                <a:path extrusionOk="0" h="3105" w="1713">
                  <a:moveTo>
                    <a:pt x="1469" y="0"/>
                  </a:moveTo>
                  <a:cubicBezTo>
                    <a:pt x="982" y="1035"/>
                    <a:pt x="503" y="2077"/>
                    <a:pt x="1" y="3104"/>
                  </a:cubicBezTo>
                  <a:cubicBezTo>
                    <a:pt x="168" y="2914"/>
                    <a:pt x="335" y="2724"/>
                    <a:pt x="503" y="2534"/>
                  </a:cubicBezTo>
                  <a:cubicBezTo>
                    <a:pt x="883" y="2115"/>
                    <a:pt x="1286" y="1712"/>
                    <a:pt x="1712" y="1339"/>
                  </a:cubicBezTo>
                  <a:cubicBezTo>
                    <a:pt x="1690" y="1081"/>
                    <a:pt x="1652" y="830"/>
                    <a:pt x="1606" y="579"/>
                  </a:cubicBezTo>
                  <a:cubicBezTo>
                    <a:pt x="1568" y="381"/>
                    <a:pt x="1522" y="19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rot="-200688">
              <a:off x="5218813" y="3704775"/>
              <a:ext cx="66465" cy="160013"/>
            </a:xfrm>
            <a:custGeom>
              <a:rect b="b" l="l" r="r" t="t"/>
              <a:pathLst>
                <a:path extrusionOk="0" h="2641" w="1097">
                  <a:moveTo>
                    <a:pt x="1" y="0"/>
                  </a:moveTo>
                  <a:lnTo>
                    <a:pt x="1" y="0"/>
                  </a:lnTo>
                  <a:cubicBezTo>
                    <a:pt x="130" y="411"/>
                    <a:pt x="259" y="822"/>
                    <a:pt x="411" y="1225"/>
                  </a:cubicBezTo>
                  <a:cubicBezTo>
                    <a:pt x="594" y="1720"/>
                    <a:pt x="799" y="2465"/>
                    <a:pt x="1096" y="2640"/>
                  </a:cubicBezTo>
                  <a:cubicBezTo>
                    <a:pt x="876" y="1849"/>
                    <a:pt x="564" y="1088"/>
                    <a:pt x="176" y="358"/>
                  </a:cubicBezTo>
                  <a:cubicBezTo>
                    <a:pt x="115" y="244"/>
                    <a:pt x="54" y="12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rot="-200688">
              <a:off x="5109360" y="3275558"/>
              <a:ext cx="335477" cy="1762814"/>
            </a:xfrm>
            <a:custGeom>
              <a:rect b="b" l="l" r="r" t="t"/>
              <a:pathLst>
                <a:path extrusionOk="0" h="29095" w="5537">
                  <a:moveTo>
                    <a:pt x="1" y="1"/>
                  </a:moveTo>
                  <a:cubicBezTo>
                    <a:pt x="0" y="1"/>
                    <a:pt x="6" y="26"/>
                    <a:pt x="21" y="72"/>
                  </a:cubicBezTo>
                  <a:cubicBezTo>
                    <a:pt x="10" y="24"/>
                    <a:pt x="2" y="1"/>
                    <a:pt x="1" y="1"/>
                  </a:cubicBezTo>
                  <a:close/>
                  <a:moveTo>
                    <a:pt x="21" y="72"/>
                  </a:moveTo>
                  <a:lnTo>
                    <a:pt x="21" y="72"/>
                  </a:lnTo>
                  <a:cubicBezTo>
                    <a:pt x="310" y="1023"/>
                    <a:pt x="561" y="1974"/>
                    <a:pt x="850" y="2917"/>
                  </a:cubicBezTo>
                  <a:cubicBezTo>
                    <a:pt x="1132" y="3861"/>
                    <a:pt x="1429" y="4797"/>
                    <a:pt x="1718" y="5725"/>
                  </a:cubicBezTo>
                  <a:cubicBezTo>
                    <a:pt x="2288" y="7566"/>
                    <a:pt x="2867" y="9407"/>
                    <a:pt x="3369" y="11263"/>
                  </a:cubicBezTo>
                  <a:cubicBezTo>
                    <a:pt x="3886" y="13120"/>
                    <a:pt x="4305" y="15007"/>
                    <a:pt x="4616" y="16916"/>
                  </a:cubicBezTo>
                  <a:cubicBezTo>
                    <a:pt x="4928" y="18772"/>
                    <a:pt x="5081" y="20659"/>
                    <a:pt x="5081" y="22538"/>
                  </a:cubicBezTo>
                  <a:cubicBezTo>
                    <a:pt x="5073" y="24433"/>
                    <a:pt x="4860" y="26312"/>
                    <a:pt x="4441" y="28153"/>
                  </a:cubicBezTo>
                  <a:cubicBezTo>
                    <a:pt x="4388" y="28381"/>
                    <a:pt x="4335" y="28617"/>
                    <a:pt x="4289" y="28845"/>
                  </a:cubicBezTo>
                  <a:cubicBezTo>
                    <a:pt x="4261" y="28992"/>
                    <a:pt x="4377" y="29094"/>
                    <a:pt x="4488" y="29094"/>
                  </a:cubicBezTo>
                  <a:cubicBezTo>
                    <a:pt x="4556" y="29094"/>
                    <a:pt x="4623" y="29056"/>
                    <a:pt x="4654" y="28967"/>
                  </a:cubicBezTo>
                  <a:cubicBezTo>
                    <a:pt x="4799" y="28518"/>
                    <a:pt x="4921" y="28062"/>
                    <a:pt x="5004" y="27598"/>
                  </a:cubicBezTo>
                  <a:cubicBezTo>
                    <a:pt x="5103" y="27118"/>
                    <a:pt x="5179" y="26647"/>
                    <a:pt x="5248" y="26167"/>
                  </a:cubicBezTo>
                  <a:cubicBezTo>
                    <a:pt x="5377" y="25232"/>
                    <a:pt x="5461" y="24296"/>
                    <a:pt x="5491" y="23352"/>
                  </a:cubicBezTo>
                  <a:cubicBezTo>
                    <a:pt x="5537" y="21443"/>
                    <a:pt x="5423" y="19541"/>
                    <a:pt x="5149" y="17654"/>
                  </a:cubicBezTo>
                  <a:cubicBezTo>
                    <a:pt x="4867" y="15729"/>
                    <a:pt x="4472" y="13827"/>
                    <a:pt x="3970" y="11948"/>
                  </a:cubicBezTo>
                  <a:cubicBezTo>
                    <a:pt x="3475" y="10069"/>
                    <a:pt x="2905" y="8213"/>
                    <a:pt x="2311" y="6356"/>
                  </a:cubicBezTo>
                  <a:cubicBezTo>
                    <a:pt x="2014" y="5428"/>
                    <a:pt x="1710" y="4500"/>
                    <a:pt x="1398" y="3572"/>
                  </a:cubicBezTo>
                  <a:cubicBezTo>
                    <a:pt x="1086" y="2621"/>
                    <a:pt x="744" y="1685"/>
                    <a:pt x="409" y="734"/>
                  </a:cubicBezTo>
                  <a:cubicBezTo>
                    <a:pt x="333" y="506"/>
                    <a:pt x="105" y="300"/>
                    <a:pt x="2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rot="-2291872">
              <a:off x="4306223" y="4377383"/>
              <a:ext cx="935261" cy="1358122"/>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rot="-2291872">
              <a:off x="4804056" y="4169463"/>
              <a:ext cx="18053" cy="1212"/>
            </a:xfrm>
            <a:custGeom>
              <a:rect b="b" l="l" r="r" t="t"/>
              <a:pathLst>
                <a:path extrusionOk="0" h="20" w="298">
                  <a:moveTo>
                    <a:pt x="297" y="1"/>
                  </a:moveTo>
                  <a:cubicBezTo>
                    <a:pt x="198" y="1"/>
                    <a:pt x="100" y="9"/>
                    <a:pt x="1" y="16"/>
                  </a:cubicBezTo>
                  <a:cubicBezTo>
                    <a:pt x="27" y="18"/>
                    <a:pt x="54" y="19"/>
                    <a:pt x="80" y="19"/>
                  </a:cubicBezTo>
                  <a:cubicBezTo>
                    <a:pt x="153" y="19"/>
                    <a:pt x="225" y="12"/>
                    <a:pt x="297" y="1"/>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rot="-2291872">
              <a:off x="4324418" y="4254787"/>
              <a:ext cx="919995" cy="1359576"/>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rot="-2291872">
              <a:off x="4512178" y="5107078"/>
              <a:ext cx="125889" cy="131402"/>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rot="-2291872">
              <a:off x="4364335" y="4823365"/>
              <a:ext cx="127282" cy="139217"/>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rot="-2291872">
              <a:off x="4367136" y="5016533"/>
              <a:ext cx="63671"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rot="-2291872">
              <a:off x="4712344" y="5475879"/>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rot="-2291872">
              <a:off x="4642566" y="5432857"/>
              <a:ext cx="74273"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rot="-2291872">
              <a:off x="4516293" y="5189433"/>
              <a:ext cx="153999" cy="152181"/>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rot="-2291872">
              <a:off x="4518970" y="4270192"/>
              <a:ext cx="83482" cy="177989"/>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rot="-2291872">
              <a:off x="4585599" y="4224107"/>
              <a:ext cx="90873" cy="125404"/>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rot="-2291872">
              <a:off x="4634914" y="4200747"/>
              <a:ext cx="86693" cy="93175"/>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rot="-2291872">
              <a:off x="4608794" y="5353873"/>
              <a:ext cx="41983"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rot="-2291872">
              <a:off x="4392955" y="4875155"/>
              <a:ext cx="150788" cy="137460"/>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rot="-2291872">
              <a:off x="4580085" y="5271695"/>
              <a:ext cx="111592" cy="115287"/>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rot="-2291872">
              <a:off x="4498458" y="4324835"/>
              <a:ext cx="32775" cy="193619"/>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rot="-2291872">
              <a:off x="4427938" y="4465711"/>
              <a:ext cx="68276" cy="216640"/>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rot="-2291872">
              <a:off x="4464709" y="4405284"/>
              <a:ext cx="44770" cy="193195"/>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rot="-2291872">
              <a:off x="4462794" y="4366796"/>
              <a:ext cx="18962" cy="122193"/>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rot="-2291872">
              <a:off x="4756579" y="5533614"/>
              <a:ext cx="22173" cy="26292"/>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rot="-2291872">
              <a:off x="4363732" y="4675597"/>
              <a:ext cx="89903" cy="136006"/>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rot="-2291872">
              <a:off x="4555912" y="4231845"/>
              <a:ext cx="96386" cy="151697"/>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rot="-2291872">
              <a:off x="4404953" y="4504416"/>
              <a:ext cx="78877" cy="265045"/>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2"/>
            <p:cNvSpPr/>
            <p:nvPr/>
          </p:nvSpPr>
          <p:spPr>
            <a:xfrm rot="-2291872">
              <a:off x="4694751" y="4192240"/>
              <a:ext cx="94083" cy="40650"/>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2"/>
            <p:cNvSpPr/>
            <p:nvPr/>
          </p:nvSpPr>
          <p:spPr>
            <a:xfrm rot="-2291872">
              <a:off x="4796589" y="5545578"/>
              <a:ext cx="39257" cy="201010"/>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rot="-2291872">
              <a:off x="4499764" y="4297558"/>
              <a:ext cx="37864" cy="93175"/>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rot="-2291872">
              <a:off x="4437275" y="4468210"/>
              <a:ext cx="14297" cy="94568"/>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rot="-2291872">
              <a:off x="4391370" y="4921850"/>
              <a:ext cx="170598" cy="188167"/>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rot="-2291872">
              <a:off x="4432640" y="5024505"/>
              <a:ext cx="166903" cy="153090"/>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rot="-2291872">
              <a:off x="4415994" y="4627437"/>
              <a:ext cx="74273" cy="185804"/>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rot="-2291872">
              <a:off x="4619673" y="5365778"/>
              <a:ext cx="119891" cy="115772"/>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rot="-2291872">
              <a:off x="4369898" y="4681733"/>
              <a:ext cx="130978" cy="210219"/>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rot="-2291872">
              <a:off x="4335955" y="4716721"/>
              <a:ext cx="158603" cy="221729"/>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rot="-2291872">
              <a:off x="4359239" y="4326556"/>
              <a:ext cx="902487" cy="1168925"/>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rot="-2291872">
              <a:off x="4728736" y="5045609"/>
              <a:ext cx="95477"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rot="-2291872">
              <a:off x="4598305" y="5037397"/>
              <a:ext cx="231907" cy="101050"/>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rot="-2291872">
              <a:off x="4497060" y="4734021"/>
              <a:ext cx="292731" cy="56765"/>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rot="-2291872">
              <a:off x="4603520" y="4647741"/>
              <a:ext cx="162359"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rot="-2291872">
              <a:off x="4556820" y="4934702"/>
              <a:ext cx="291822" cy="102868"/>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rot="-2291872">
              <a:off x="4541755" y="4413742"/>
              <a:ext cx="206039"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rot="-2291872">
              <a:off x="4705081" y="5308898"/>
              <a:ext cx="172416" cy="63187"/>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rot="-2291872">
              <a:off x="4816842" y="5117405"/>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rot="-2291872">
              <a:off x="4626953" y="5110957"/>
              <a:ext cx="262804" cy="124980"/>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rot="-2291872">
              <a:off x="4715218" y="5366481"/>
              <a:ext cx="185804" cy="83966"/>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rot="-2291872">
              <a:off x="4567418" y="4319138"/>
              <a:ext cx="227303"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rot="-2291872">
              <a:off x="4501059" y="4437354"/>
              <a:ext cx="314419"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rot="-2291872">
              <a:off x="4759688" y="5482886"/>
              <a:ext cx="106987" cy="149395"/>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rot="-2291872">
              <a:off x="4481943" y="4505257"/>
              <a:ext cx="367428"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rot="-2291872">
              <a:off x="4693780" y="4210674"/>
              <a:ext cx="131402"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rot="-2291872">
              <a:off x="4609157" y="4736227"/>
              <a:ext cx="171022"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rot="-2291872">
              <a:off x="4513559" y="4535201"/>
              <a:ext cx="343014"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rot="-2291872">
              <a:off x="4510426" y="4807338"/>
              <a:ext cx="315752" cy="49374"/>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rot="-2291872">
              <a:off x="4520518" y="4848474"/>
              <a:ext cx="330110" cy="59491"/>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rot="-2291872">
              <a:off x="4476832" y="4616524"/>
              <a:ext cx="382574" cy="64641"/>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rot="-2291872">
              <a:off x="4670896" y="5236485"/>
              <a:ext cx="188591" cy="117105"/>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rot="1586925">
              <a:off x="6360876" y="3779348"/>
              <a:ext cx="1414207" cy="1170347"/>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rot="1586925">
              <a:off x="6527530" y="3666881"/>
              <a:ext cx="1364466" cy="109225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rot="1586925">
              <a:off x="7416474" y="4148642"/>
              <a:ext cx="102876" cy="271548"/>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rot="1586925">
              <a:off x="7296842" y="3892370"/>
              <a:ext cx="229138" cy="375757"/>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rot="1586925">
              <a:off x="7218368" y="3791298"/>
              <a:ext cx="293662" cy="41398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2"/>
            <p:cNvSpPr/>
            <p:nvPr/>
          </p:nvSpPr>
          <p:spPr>
            <a:xfrm rot="1586925">
              <a:off x="7487802" y="4491257"/>
              <a:ext cx="61374" cy="189999"/>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2"/>
            <p:cNvSpPr/>
            <p:nvPr/>
          </p:nvSpPr>
          <p:spPr>
            <a:xfrm rot="1586925">
              <a:off x="7092601" y="3640417"/>
              <a:ext cx="273850" cy="31626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2"/>
            <p:cNvSpPr/>
            <p:nvPr/>
          </p:nvSpPr>
          <p:spPr>
            <a:xfrm rot="1586925">
              <a:off x="7311984" y="4024883"/>
              <a:ext cx="39260" cy="63192"/>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2"/>
            <p:cNvSpPr/>
            <p:nvPr/>
          </p:nvSpPr>
          <p:spPr>
            <a:xfrm rot="1586925">
              <a:off x="7242402" y="3688588"/>
              <a:ext cx="85306" cy="86699"/>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2"/>
            <p:cNvSpPr/>
            <p:nvPr/>
          </p:nvSpPr>
          <p:spPr>
            <a:xfrm rot="1586925">
              <a:off x="7547038" y="4910116"/>
              <a:ext cx="52650" cy="89001"/>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2"/>
            <p:cNvSpPr/>
            <p:nvPr/>
          </p:nvSpPr>
          <p:spPr>
            <a:xfrm rot="1586925">
              <a:off x="7163442" y="3707826"/>
              <a:ext cx="220898" cy="300145"/>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2"/>
            <p:cNvSpPr/>
            <p:nvPr/>
          </p:nvSpPr>
          <p:spPr>
            <a:xfrm rot="1586925">
              <a:off x="6870956" y="3518586"/>
              <a:ext cx="167824" cy="138803"/>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2"/>
            <p:cNvSpPr/>
            <p:nvPr/>
          </p:nvSpPr>
          <p:spPr>
            <a:xfrm rot="1586925">
              <a:off x="6917480" y="3525959"/>
              <a:ext cx="163704" cy="16782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2"/>
            <p:cNvSpPr/>
            <p:nvPr/>
          </p:nvSpPr>
          <p:spPr>
            <a:xfrm rot="1586925">
              <a:off x="6793351" y="3494921"/>
              <a:ext cx="148013" cy="81610"/>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2"/>
            <p:cNvSpPr/>
            <p:nvPr/>
          </p:nvSpPr>
          <p:spPr>
            <a:xfrm rot="1586925">
              <a:off x="7055519" y="3608876"/>
              <a:ext cx="258219" cy="282635"/>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2"/>
            <p:cNvSpPr/>
            <p:nvPr/>
          </p:nvSpPr>
          <p:spPr>
            <a:xfrm rot="1586925">
              <a:off x="6953887" y="3546189"/>
              <a:ext cx="199632" cy="20054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2"/>
            <p:cNvSpPr/>
            <p:nvPr/>
          </p:nvSpPr>
          <p:spPr>
            <a:xfrm rot="1586925">
              <a:off x="7535820" y="4731374"/>
              <a:ext cx="23083" cy="97786"/>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2"/>
            <p:cNvSpPr/>
            <p:nvPr/>
          </p:nvSpPr>
          <p:spPr>
            <a:xfrm rot="1586925">
              <a:off x="7525635" y="4655346"/>
              <a:ext cx="17570" cy="113478"/>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2"/>
            <p:cNvSpPr/>
            <p:nvPr/>
          </p:nvSpPr>
          <p:spPr>
            <a:xfrm rot="1586925">
              <a:off x="7545478" y="4811148"/>
              <a:ext cx="28173" cy="80701"/>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2"/>
            <p:cNvSpPr/>
            <p:nvPr/>
          </p:nvSpPr>
          <p:spPr>
            <a:xfrm rot="1586925">
              <a:off x="6991855" y="3569751"/>
              <a:ext cx="244769" cy="241255"/>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2"/>
            <p:cNvSpPr/>
            <p:nvPr/>
          </p:nvSpPr>
          <p:spPr>
            <a:xfrm rot="1586925">
              <a:off x="7454286" y="4317825"/>
              <a:ext cx="76097" cy="236529"/>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2"/>
            <p:cNvSpPr/>
            <p:nvPr/>
          </p:nvSpPr>
          <p:spPr>
            <a:xfrm rot="1586925">
              <a:off x="7533471" y="4964702"/>
              <a:ext cx="77005" cy="118992"/>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2"/>
            <p:cNvSpPr/>
            <p:nvPr/>
          </p:nvSpPr>
          <p:spPr>
            <a:xfrm rot="1586925">
              <a:off x="6555045" y="3701335"/>
              <a:ext cx="1213727" cy="842211"/>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2"/>
            <p:cNvSpPr/>
            <p:nvPr/>
          </p:nvSpPr>
          <p:spPr>
            <a:xfrm rot="1586925">
              <a:off x="6774766" y="3767901"/>
              <a:ext cx="484509" cy="43380"/>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2"/>
            <p:cNvSpPr/>
            <p:nvPr/>
          </p:nvSpPr>
          <p:spPr>
            <a:xfrm rot="1586925">
              <a:off x="6789629" y="3612943"/>
              <a:ext cx="119961" cy="15268"/>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2"/>
            <p:cNvSpPr/>
            <p:nvPr/>
          </p:nvSpPr>
          <p:spPr>
            <a:xfrm rot="1586925">
              <a:off x="7214159" y="4010102"/>
              <a:ext cx="94091"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2"/>
            <p:cNvSpPr/>
            <p:nvPr/>
          </p:nvSpPr>
          <p:spPr>
            <a:xfrm rot="1586925">
              <a:off x="6781831" y="3595124"/>
              <a:ext cx="210719" cy="24962"/>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2"/>
            <p:cNvSpPr/>
            <p:nvPr/>
          </p:nvSpPr>
          <p:spPr>
            <a:xfrm rot="1586925">
              <a:off x="6803149" y="3908863"/>
              <a:ext cx="578055" cy="62707"/>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2"/>
            <p:cNvSpPr/>
            <p:nvPr/>
          </p:nvSpPr>
          <p:spPr>
            <a:xfrm rot="1586925">
              <a:off x="7075744" y="4249631"/>
              <a:ext cx="411684" cy="71553"/>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
            <p:cNvSpPr/>
            <p:nvPr/>
          </p:nvSpPr>
          <p:spPr>
            <a:xfrm rot="1586925">
              <a:off x="6794444" y="3538570"/>
              <a:ext cx="88577"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
            <p:cNvSpPr/>
            <p:nvPr/>
          </p:nvSpPr>
          <p:spPr>
            <a:xfrm rot="1586925">
              <a:off x="6916486" y="3882911"/>
              <a:ext cx="387692" cy="27991"/>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
            <p:cNvSpPr/>
            <p:nvPr/>
          </p:nvSpPr>
          <p:spPr>
            <a:xfrm rot="1586925">
              <a:off x="6917623" y="4087420"/>
              <a:ext cx="542551" cy="75188"/>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
            <p:cNvSpPr/>
            <p:nvPr/>
          </p:nvSpPr>
          <p:spPr>
            <a:xfrm rot="1586925">
              <a:off x="6798613" y="3484414"/>
              <a:ext cx="47076" cy="22659"/>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
            <p:cNvSpPr/>
            <p:nvPr/>
          </p:nvSpPr>
          <p:spPr>
            <a:xfrm rot="1586925">
              <a:off x="6778903" y="3710693"/>
              <a:ext cx="400173" cy="34292"/>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
            <p:cNvSpPr/>
            <p:nvPr/>
          </p:nvSpPr>
          <p:spPr>
            <a:xfrm rot="1586925">
              <a:off x="7265498" y="4389888"/>
              <a:ext cx="225442" cy="62767"/>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
            <p:cNvSpPr/>
            <p:nvPr/>
          </p:nvSpPr>
          <p:spPr>
            <a:xfrm rot="1586925">
              <a:off x="7425478" y="4605736"/>
              <a:ext cx="86699" cy="52165"/>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
            <p:cNvSpPr/>
            <p:nvPr/>
          </p:nvSpPr>
          <p:spPr>
            <a:xfrm rot="1586925">
              <a:off x="7392275" y="4542915"/>
              <a:ext cx="100028" cy="30960"/>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
            <p:cNvSpPr/>
            <p:nvPr/>
          </p:nvSpPr>
          <p:spPr>
            <a:xfrm rot="1586925">
              <a:off x="7288524" y="4435218"/>
              <a:ext cx="210719" cy="70583"/>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
            <p:cNvSpPr/>
            <p:nvPr/>
          </p:nvSpPr>
          <p:spPr>
            <a:xfrm rot="1586925">
              <a:off x="7477766" y="4709546"/>
              <a:ext cx="54043" cy="50771"/>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
            <p:cNvSpPr/>
            <p:nvPr/>
          </p:nvSpPr>
          <p:spPr>
            <a:xfrm rot="1586925">
              <a:off x="7184107" y="4273138"/>
              <a:ext cx="110207" cy="14783"/>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
            <p:cNvSpPr/>
            <p:nvPr/>
          </p:nvSpPr>
          <p:spPr>
            <a:xfrm rot="1586925">
              <a:off x="6831639" y="3979953"/>
              <a:ext cx="594655" cy="76763"/>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2"/>
            <p:cNvSpPr/>
            <p:nvPr/>
          </p:nvSpPr>
          <p:spPr>
            <a:xfrm rot="1586925">
              <a:off x="6952614" y="4119433"/>
              <a:ext cx="461911" cy="60465"/>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2"/>
            <p:cNvSpPr/>
            <p:nvPr/>
          </p:nvSpPr>
          <p:spPr>
            <a:xfrm rot="2487197">
              <a:off x="5253181" y="3563566"/>
              <a:ext cx="596478" cy="1556985"/>
            </a:xfrm>
            <a:custGeom>
              <a:rect b="b" l="l" r="r" t="t"/>
              <a:pathLst>
                <a:path extrusionOk="0" h="25701" w="9846">
                  <a:moveTo>
                    <a:pt x="7716" y="1"/>
                  </a:moveTo>
                  <a:lnTo>
                    <a:pt x="7716" y="1"/>
                  </a:lnTo>
                  <a:cubicBezTo>
                    <a:pt x="7601" y="92"/>
                    <a:pt x="7480" y="176"/>
                    <a:pt x="7343" y="237"/>
                  </a:cubicBezTo>
                  <a:cubicBezTo>
                    <a:pt x="7297" y="252"/>
                    <a:pt x="7251" y="275"/>
                    <a:pt x="7206" y="290"/>
                  </a:cubicBezTo>
                  <a:lnTo>
                    <a:pt x="7168" y="305"/>
                  </a:lnTo>
                  <a:cubicBezTo>
                    <a:pt x="7130" y="320"/>
                    <a:pt x="7099" y="328"/>
                    <a:pt x="7069" y="343"/>
                  </a:cubicBezTo>
                  <a:lnTo>
                    <a:pt x="7023" y="358"/>
                  </a:lnTo>
                  <a:lnTo>
                    <a:pt x="6909" y="381"/>
                  </a:lnTo>
                  <a:lnTo>
                    <a:pt x="6879" y="396"/>
                  </a:lnTo>
                  <a:cubicBezTo>
                    <a:pt x="6825" y="404"/>
                    <a:pt x="6780" y="419"/>
                    <a:pt x="6734" y="427"/>
                  </a:cubicBezTo>
                  <a:lnTo>
                    <a:pt x="6673" y="442"/>
                  </a:lnTo>
                  <a:lnTo>
                    <a:pt x="6582" y="457"/>
                  </a:lnTo>
                  <a:lnTo>
                    <a:pt x="6513" y="465"/>
                  </a:lnTo>
                  <a:lnTo>
                    <a:pt x="6437" y="480"/>
                  </a:lnTo>
                  <a:lnTo>
                    <a:pt x="6354" y="495"/>
                  </a:lnTo>
                  <a:cubicBezTo>
                    <a:pt x="6224" y="510"/>
                    <a:pt x="6095" y="526"/>
                    <a:pt x="5966" y="541"/>
                  </a:cubicBezTo>
                  <a:lnTo>
                    <a:pt x="5814" y="564"/>
                  </a:lnTo>
                  <a:lnTo>
                    <a:pt x="5768" y="564"/>
                  </a:lnTo>
                  <a:lnTo>
                    <a:pt x="5600" y="586"/>
                  </a:lnTo>
                  <a:lnTo>
                    <a:pt x="5585" y="586"/>
                  </a:lnTo>
                  <a:cubicBezTo>
                    <a:pt x="5273" y="625"/>
                    <a:pt x="4961" y="693"/>
                    <a:pt x="4665" y="792"/>
                  </a:cubicBezTo>
                  <a:cubicBezTo>
                    <a:pt x="4497" y="853"/>
                    <a:pt x="4330" y="936"/>
                    <a:pt x="4170" y="1028"/>
                  </a:cubicBezTo>
                  <a:cubicBezTo>
                    <a:pt x="4163" y="1035"/>
                    <a:pt x="4155" y="1035"/>
                    <a:pt x="4147" y="1043"/>
                  </a:cubicBezTo>
                  <a:lnTo>
                    <a:pt x="4010" y="1127"/>
                  </a:lnTo>
                  <a:lnTo>
                    <a:pt x="3980" y="1149"/>
                  </a:lnTo>
                  <a:lnTo>
                    <a:pt x="3851" y="1248"/>
                  </a:lnTo>
                  <a:lnTo>
                    <a:pt x="3828" y="1264"/>
                  </a:lnTo>
                  <a:cubicBezTo>
                    <a:pt x="3387" y="1598"/>
                    <a:pt x="2999" y="2032"/>
                    <a:pt x="2633" y="2458"/>
                  </a:cubicBezTo>
                  <a:lnTo>
                    <a:pt x="2519" y="2587"/>
                  </a:lnTo>
                  <a:cubicBezTo>
                    <a:pt x="2428" y="2686"/>
                    <a:pt x="2344" y="2793"/>
                    <a:pt x="2268" y="2892"/>
                  </a:cubicBezTo>
                  <a:cubicBezTo>
                    <a:pt x="2238" y="2937"/>
                    <a:pt x="2200" y="2975"/>
                    <a:pt x="2169" y="3021"/>
                  </a:cubicBezTo>
                  <a:lnTo>
                    <a:pt x="2169" y="3029"/>
                  </a:lnTo>
                  <a:cubicBezTo>
                    <a:pt x="2048" y="3188"/>
                    <a:pt x="1949" y="3363"/>
                    <a:pt x="1865" y="3546"/>
                  </a:cubicBezTo>
                  <a:cubicBezTo>
                    <a:pt x="1819" y="3660"/>
                    <a:pt x="1781" y="3774"/>
                    <a:pt x="1758" y="3896"/>
                  </a:cubicBezTo>
                  <a:cubicBezTo>
                    <a:pt x="1758" y="3904"/>
                    <a:pt x="1758" y="3919"/>
                    <a:pt x="1751" y="3926"/>
                  </a:cubicBezTo>
                  <a:cubicBezTo>
                    <a:pt x="1720" y="4079"/>
                    <a:pt x="1705" y="4231"/>
                    <a:pt x="1705" y="4390"/>
                  </a:cubicBezTo>
                  <a:cubicBezTo>
                    <a:pt x="1705" y="4429"/>
                    <a:pt x="1705" y="4474"/>
                    <a:pt x="1698" y="4512"/>
                  </a:cubicBezTo>
                  <a:lnTo>
                    <a:pt x="1698" y="4535"/>
                  </a:lnTo>
                  <a:cubicBezTo>
                    <a:pt x="1690" y="4626"/>
                    <a:pt x="1682" y="4718"/>
                    <a:pt x="1667" y="4809"/>
                  </a:cubicBezTo>
                  <a:cubicBezTo>
                    <a:pt x="1660" y="4855"/>
                    <a:pt x="1652" y="4900"/>
                    <a:pt x="1644" y="4946"/>
                  </a:cubicBezTo>
                  <a:cubicBezTo>
                    <a:pt x="1614" y="5075"/>
                    <a:pt x="1553" y="5205"/>
                    <a:pt x="1477" y="5311"/>
                  </a:cubicBezTo>
                  <a:lnTo>
                    <a:pt x="1469" y="5326"/>
                  </a:lnTo>
                  <a:cubicBezTo>
                    <a:pt x="1454" y="5341"/>
                    <a:pt x="1439" y="5357"/>
                    <a:pt x="1424" y="5372"/>
                  </a:cubicBezTo>
                  <a:cubicBezTo>
                    <a:pt x="1340" y="5463"/>
                    <a:pt x="1233" y="5539"/>
                    <a:pt x="1127" y="5608"/>
                  </a:cubicBezTo>
                  <a:cubicBezTo>
                    <a:pt x="1074" y="5646"/>
                    <a:pt x="1013" y="5676"/>
                    <a:pt x="960" y="5714"/>
                  </a:cubicBezTo>
                  <a:cubicBezTo>
                    <a:pt x="906" y="5745"/>
                    <a:pt x="823" y="5798"/>
                    <a:pt x="762" y="5844"/>
                  </a:cubicBezTo>
                  <a:cubicBezTo>
                    <a:pt x="648" y="5920"/>
                    <a:pt x="549" y="6026"/>
                    <a:pt x="488" y="6148"/>
                  </a:cubicBezTo>
                  <a:cubicBezTo>
                    <a:pt x="435" y="6239"/>
                    <a:pt x="412" y="6346"/>
                    <a:pt x="412" y="6452"/>
                  </a:cubicBezTo>
                  <a:cubicBezTo>
                    <a:pt x="412" y="6483"/>
                    <a:pt x="412" y="6513"/>
                    <a:pt x="419" y="6544"/>
                  </a:cubicBezTo>
                  <a:cubicBezTo>
                    <a:pt x="419" y="6551"/>
                    <a:pt x="419" y="6551"/>
                    <a:pt x="419" y="6559"/>
                  </a:cubicBezTo>
                  <a:cubicBezTo>
                    <a:pt x="427" y="6620"/>
                    <a:pt x="442" y="6680"/>
                    <a:pt x="465" y="6741"/>
                  </a:cubicBezTo>
                  <a:lnTo>
                    <a:pt x="465" y="6749"/>
                  </a:lnTo>
                  <a:cubicBezTo>
                    <a:pt x="480" y="6810"/>
                    <a:pt x="503" y="6871"/>
                    <a:pt x="534" y="6932"/>
                  </a:cubicBezTo>
                  <a:cubicBezTo>
                    <a:pt x="534" y="6939"/>
                    <a:pt x="541" y="6939"/>
                    <a:pt x="541" y="6947"/>
                  </a:cubicBezTo>
                  <a:cubicBezTo>
                    <a:pt x="556" y="6977"/>
                    <a:pt x="572" y="7008"/>
                    <a:pt x="587" y="7046"/>
                  </a:cubicBezTo>
                  <a:lnTo>
                    <a:pt x="632" y="7129"/>
                  </a:lnTo>
                  <a:lnTo>
                    <a:pt x="640" y="7145"/>
                  </a:lnTo>
                  <a:cubicBezTo>
                    <a:pt x="830" y="7495"/>
                    <a:pt x="1058" y="7852"/>
                    <a:pt x="1043" y="8225"/>
                  </a:cubicBezTo>
                  <a:cubicBezTo>
                    <a:pt x="1036" y="8255"/>
                    <a:pt x="1036" y="8293"/>
                    <a:pt x="1028" y="8324"/>
                  </a:cubicBezTo>
                  <a:cubicBezTo>
                    <a:pt x="1028" y="8347"/>
                    <a:pt x="1020" y="8362"/>
                    <a:pt x="1020" y="8385"/>
                  </a:cubicBezTo>
                  <a:cubicBezTo>
                    <a:pt x="1013" y="8407"/>
                    <a:pt x="1020" y="8400"/>
                    <a:pt x="1013" y="8407"/>
                  </a:cubicBezTo>
                  <a:cubicBezTo>
                    <a:pt x="998" y="8476"/>
                    <a:pt x="975" y="8537"/>
                    <a:pt x="944" y="8598"/>
                  </a:cubicBezTo>
                  <a:cubicBezTo>
                    <a:pt x="883" y="8712"/>
                    <a:pt x="815" y="8818"/>
                    <a:pt x="739" y="8925"/>
                  </a:cubicBezTo>
                  <a:cubicBezTo>
                    <a:pt x="678" y="9001"/>
                    <a:pt x="617" y="9077"/>
                    <a:pt x="549" y="9153"/>
                  </a:cubicBezTo>
                  <a:cubicBezTo>
                    <a:pt x="480" y="9229"/>
                    <a:pt x="419" y="9298"/>
                    <a:pt x="359" y="9374"/>
                  </a:cubicBezTo>
                  <a:cubicBezTo>
                    <a:pt x="267" y="9488"/>
                    <a:pt x="191" y="9602"/>
                    <a:pt x="130" y="9724"/>
                  </a:cubicBezTo>
                  <a:lnTo>
                    <a:pt x="115" y="9762"/>
                  </a:lnTo>
                  <a:cubicBezTo>
                    <a:pt x="107" y="9777"/>
                    <a:pt x="100" y="9800"/>
                    <a:pt x="92" y="9815"/>
                  </a:cubicBezTo>
                  <a:cubicBezTo>
                    <a:pt x="47" y="9921"/>
                    <a:pt x="24" y="10028"/>
                    <a:pt x="16" y="10134"/>
                  </a:cubicBezTo>
                  <a:cubicBezTo>
                    <a:pt x="1" y="10233"/>
                    <a:pt x="1" y="10340"/>
                    <a:pt x="16" y="10439"/>
                  </a:cubicBezTo>
                  <a:cubicBezTo>
                    <a:pt x="9" y="10446"/>
                    <a:pt x="9" y="10454"/>
                    <a:pt x="16" y="10454"/>
                  </a:cubicBezTo>
                  <a:cubicBezTo>
                    <a:pt x="24" y="10561"/>
                    <a:pt x="47" y="10659"/>
                    <a:pt x="69" y="10758"/>
                  </a:cubicBezTo>
                  <a:lnTo>
                    <a:pt x="69" y="10774"/>
                  </a:lnTo>
                  <a:cubicBezTo>
                    <a:pt x="85" y="10819"/>
                    <a:pt x="100" y="10872"/>
                    <a:pt x="115" y="10918"/>
                  </a:cubicBezTo>
                  <a:lnTo>
                    <a:pt x="115" y="10926"/>
                  </a:lnTo>
                  <a:cubicBezTo>
                    <a:pt x="138" y="10979"/>
                    <a:pt x="153" y="11032"/>
                    <a:pt x="176" y="11078"/>
                  </a:cubicBezTo>
                  <a:cubicBezTo>
                    <a:pt x="199" y="11124"/>
                    <a:pt x="214" y="11177"/>
                    <a:pt x="237" y="11215"/>
                  </a:cubicBezTo>
                  <a:lnTo>
                    <a:pt x="252" y="11245"/>
                  </a:lnTo>
                  <a:cubicBezTo>
                    <a:pt x="275" y="11291"/>
                    <a:pt x="298" y="11337"/>
                    <a:pt x="321" y="11382"/>
                  </a:cubicBezTo>
                  <a:cubicBezTo>
                    <a:pt x="359" y="11451"/>
                    <a:pt x="397" y="11527"/>
                    <a:pt x="442" y="11595"/>
                  </a:cubicBezTo>
                  <a:cubicBezTo>
                    <a:pt x="480" y="11671"/>
                    <a:pt x="534" y="11747"/>
                    <a:pt x="579" y="11831"/>
                  </a:cubicBezTo>
                  <a:cubicBezTo>
                    <a:pt x="709" y="12036"/>
                    <a:pt x="830" y="12250"/>
                    <a:pt x="937" y="12463"/>
                  </a:cubicBezTo>
                  <a:cubicBezTo>
                    <a:pt x="990" y="12584"/>
                    <a:pt x="1036" y="12706"/>
                    <a:pt x="1074" y="12828"/>
                  </a:cubicBezTo>
                  <a:cubicBezTo>
                    <a:pt x="1089" y="12873"/>
                    <a:pt x="1104" y="12927"/>
                    <a:pt x="1112" y="12965"/>
                  </a:cubicBezTo>
                  <a:cubicBezTo>
                    <a:pt x="1142" y="13079"/>
                    <a:pt x="1150" y="13201"/>
                    <a:pt x="1157" y="13315"/>
                  </a:cubicBezTo>
                  <a:cubicBezTo>
                    <a:pt x="1157" y="13398"/>
                    <a:pt x="1150" y="13482"/>
                    <a:pt x="1142" y="13566"/>
                  </a:cubicBezTo>
                  <a:cubicBezTo>
                    <a:pt x="1135" y="13665"/>
                    <a:pt x="1119" y="13748"/>
                    <a:pt x="1104" y="13840"/>
                  </a:cubicBezTo>
                  <a:cubicBezTo>
                    <a:pt x="1089" y="13931"/>
                    <a:pt x="1074" y="14022"/>
                    <a:pt x="1058" y="14113"/>
                  </a:cubicBezTo>
                  <a:cubicBezTo>
                    <a:pt x="1043" y="14243"/>
                    <a:pt x="1036" y="14380"/>
                    <a:pt x="1043" y="14509"/>
                  </a:cubicBezTo>
                  <a:cubicBezTo>
                    <a:pt x="1043" y="14547"/>
                    <a:pt x="1051" y="14585"/>
                    <a:pt x="1058" y="14616"/>
                  </a:cubicBezTo>
                  <a:cubicBezTo>
                    <a:pt x="1058" y="14623"/>
                    <a:pt x="1058" y="14631"/>
                    <a:pt x="1058" y="14638"/>
                  </a:cubicBezTo>
                  <a:cubicBezTo>
                    <a:pt x="1066" y="14676"/>
                    <a:pt x="1074" y="14714"/>
                    <a:pt x="1089" y="14753"/>
                  </a:cubicBezTo>
                  <a:cubicBezTo>
                    <a:pt x="1097" y="14783"/>
                    <a:pt x="1112" y="14821"/>
                    <a:pt x="1135" y="14859"/>
                  </a:cubicBezTo>
                  <a:lnTo>
                    <a:pt x="1150" y="14889"/>
                  </a:lnTo>
                  <a:cubicBezTo>
                    <a:pt x="1157" y="14912"/>
                    <a:pt x="1173" y="14935"/>
                    <a:pt x="1188" y="14958"/>
                  </a:cubicBezTo>
                  <a:cubicBezTo>
                    <a:pt x="1203" y="14981"/>
                    <a:pt x="1195" y="14981"/>
                    <a:pt x="1203" y="14988"/>
                  </a:cubicBezTo>
                  <a:cubicBezTo>
                    <a:pt x="1218" y="15011"/>
                    <a:pt x="1241" y="15034"/>
                    <a:pt x="1256" y="15057"/>
                  </a:cubicBezTo>
                  <a:lnTo>
                    <a:pt x="1272" y="15080"/>
                  </a:lnTo>
                  <a:cubicBezTo>
                    <a:pt x="1294" y="15103"/>
                    <a:pt x="1317" y="15133"/>
                    <a:pt x="1348" y="15163"/>
                  </a:cubicBezTo>
                  <a:cubicBezTo>
                    <a:pt x="1850" y="15665"/>
                    <a:pt x="2839" y="15795"/>
                    <a:pt x="3326" y="16312"/>
                  </a:cubicBezTo>
                  <a:cubicBezTo>
                    <a:pt x="3349" y="16335"/>
                    <a:pt x="3371" y="16365"/>
                    <a:pt x="3394" y="16396"/>
                  </a:cubicBezTo>
                  <a:cubicBezTo>
                    <a:pt x="3394" y="16396"/>
                    <a:pt x="3394" y="16403"/>
                    <a:pt x="3402" y="16403"/>
                  </a:cubicBezTo>
                  <a:cubicBezTo>
                    <a:pt x="3417" y="16426"/>
                    <a:pt x="3440" y="16457"/>
                    <a:pt x="3455" y="16480"/>
                  </a:cubicBezTo>
                  <a:lnTo>
                    <a:pt x="3463" y="16502"/>
                  </a:lnTo>
                  <a:cubicBezTo>
                    <a:pt x="3478" y="16525"/>
                    <a:pt x="3493" y="16548"/>
                    <a:pt x="3508" y="16571"/>
                  </a:cubicBezTo>
                  <a:lnTo>
                    <a:pt x="3516" y="16601"/>
                  </a:lnTo>
                  <a:cubicBezTo>
                    <a:pt x="3531" y="16632"/>
                    <a:pt x="3546" y="16670"/>
                    <a:pt x="3554" y="16700"/>
                  </a:cubicBezTo>
                  <a:cubicBezTo>
                    <a:pt x="3569" y="16738"/>
                    <a:pt x="3577" y="16769"/>
                    <a:pt x="3584" y="16799"/>
                  </a:cubicBezTo>
                  <a:cubicBezTo>
                    <a:pt x="3584" y="16807"/>
                    <a:pt x="3584" y="16822"/>
                    <a:pt x="3584" y="16830"/>
                  </a:cubicBezTo>
                  <a:cubicBezTo>
                    <a:pt x="3592" y="16845"/>
                    <a:pt x="3592" y="16875"/>
                    <a:pt x="3600" y="16890"/>
                  </a:cubicBezTo>
                  <a:cubicBezTo>
                    <a:pt x="3600" y="16913"/>
                    <a:pt x="3600" y="16951"/>
                    <a:pt x="3607" y="16982"/>
                  </a:cubicBezTo>
                  <a:cubicBezTo>
                    <a:pt x="3622" y="17248"/>
                    <a:pt x="3562" y="17537"/>
                    <a:pt x="3539" y="17811"/>
                  </a:cubicBezTo>
                  <a:lnTo>
                    <a:pt x="3539" y="17841"/>
                  </a:lnTo>
                  <a:lnTo>
                    <a:pt x="3539" y="17910"/>
                  </a:lnTo>
                  <a:cubicBezTo>
                    <a:pt x="3539" y="17917"/>
                    <a:pt x="3539" y="17933"/>
                    <a:pt x="3539" y="17940"/>
                  </a:cubicBezTo>
                  <a:lnTo>
                    <a:pt x="3539" y="18070"/>
                  </a:lnTo>
                  <a:cubicBezTo>
                    <a:pt x="3539" y="18077"/>
                    <a:pt x="3539" y="18092"/>
                    <a:pt x="3539" y="18100"/>
                  </a:cubicBezTo>
                  <a:cubicBezTo>
                    <a:pt x="3539" y="18115"/>
                    <a:pt x="3539" y="18138"/>
                    <a:pt x="3546" y="18161"/>
                  </a:cubicBezTo>
                  <a:cubicBezTo>
                    <a:pt x="3546" y="18184"/>
                    <a:pt x="3546" y="18184"/>
                    <a:pt x="3546" y="18191"/>
                  </a:cubicBezTo>
                  <a:cubicBezTo>
                    <a:pt x="3546" y="18207"/>
                    <a:pt x="3546" y="18237"/>
                    <a:pt x="3554" y="18260"/>
                  </a:cubicBezTo>
                  <a:cubicBezTo>
                    <a:pt x="3554" y="18275"/>
                    <a:pt x="3554" y="18275"/>
                    <a:pt x="3562" y="18290"/>
                  </a:cubicBezTo>
                  <a:cubicBezTo>
                    <a:pt x="3569" y="18336"/>
                    <a:pt x="3584" y="18382"/>
                    <a:pt x="3607" y="18427"/>
                  </a:cubicBezTo>
                  <a:cubicBezTo>
                    <a:pt x="3622" y="18465"/>
                    <a:pt x="3645" y="18503"/>
                    <a:pt x="3668" y="18541"/>
                  </a:cubicBezTo>
                  <a:cubicBezTo>
                    <a:pt x="3858" y="18830"/>
                    <a:pt x="4231" y="18937"/>
                    <a:pt x="4573" y="19059"/>
                  </a:cubicBezTo>
                  <a:lnTo>
                    <a:pt x="4634" y="19081"/>
                  </a:lnTo>
                  <a:lnTo>
                    <a:pt x="4665" y="19097"/>
                  </a:lnTo>
                  <a:cubicBezTo>
                    <a:pt x="4855" y="19158"/>
                    <a:pt x="5022" y="19249"/>
                    <a:pt x="5167" y="19378"/>
                  </a:cubicBezTo>
                  <a:cubicBezTo>
                    <a:pt x="5212" y="19424"/>
                    <a:pt x="5251" y="19477"/>
                    <a:pt x="5289" y="19530"/>
                  </a:cubicBezTo>
                  <a:cubicBezTo>
                    <a:pt x="5327" y="19599"/>
                    <a:pt x="5365" y="19675"/>
                    <a:pt x="5380" y="19751"/>
                  </a:cubicBezTo>
                  <a:cubicBezTo>
                    <a:pt x="5387" y="19789"/>
                    <a:pt x="5395" y="19819"/>
                    <a:pt x="5403" y="19857"/>
                  </a:cubicBezTo>
                  <a:lnTo>
                    <a:pt x="5403" y="19873"/>
                  </a:lnTo>
                  <a:cubicBezTo>
                    <a:pt x="5410" y="19911"/>
                    <a:pt x="5410" y="19941"/>
                    <a:pt x="5410" y="19972"/>
                  </a:cubicBezTo>
                  <a:cubicBezTo>
                    <a:pt x="5425" y="20147"/>
                    <a:pt x="5410" y="20322"/>
                    <a:pt x="5418" y="20489"/>
                  </a:cubicBezTo>
                  <a:lnTo>
                    <a:pt x="5418" y="20504"/>
                  </a:lnTo>
                  <a:lnTo>
                    <a:pt x="5425" y="20588"/>
                  </a:lnTo>
                  <a:lnTo>
                    <a:pt x="5425" y="20618"/>
                  </a:lnTo>
                  <a:lnTo>
                    <a:pt x="5433" y="20687"/>
                  </a:lnTo>
                  <a:lnTo>
                    <a:pt x="5433" y="20717"/>
                  </a:lnTo>
                  <a:cubicBezTo>
                    <a:pt x="5441" y="20748"/>
                    <a:pt x="5448" y="20778"/>
                    <a:pt x="5456" y="20808"/>
                  </a:cubicBezTo>
                  <a:cubicBezTo>
                    <a:pt x="5509" y="21014"/>
                    <a:pt x="5623" y="21196"/>
                    <a:pt x="5775" y="21341"/>
                  </a:cubicBezTo>
                  <a:cubicBezTo>
                    <a:pt x="5882" y="21440"/>
                    <a:pt x="6004" y="21531"/>
                    <a:pt x="6133" y="21607"/>
                  </a:cubicBezTo>
                  <a:cubicBezTo>
                    <a:pt x="6415" y="21767"/>
                    <a:pt x="6711" y="21904"/>
                    <a:pt x="7008" y="22018"/>
                  </a:cubicBezTo>
                  <a:cubicBezTo>
                    <a:pt x="7175" y="22087"/>
                    <a:pt x="7495" y="22475"/>
                    <a:pt x="7875" y="22992"/>
                  </a:cubicBezTo>
                  <a:cubicBezTo>
                    <a:pt x="8225" y="23471"/>
                    <a:pt x="8636" y="24057"/>
                    <a:pt x="9016" y="24590"/>
                  </a:cubicBezTo>
                  <a:lnTo>
                    <a:pt x="9024" y="24605"/>
                  </a:lnTo>
                  <a:lnTo>
                    <a:pt x="9100" y="24696"/>
                  </a:lnTo>
                  <a:lnTo>
                    <a:pt x="9161" y="24780"/>
                  </a:lnTo>
                  <a:lnTo>
                    <a:pt x="9207" y="24856"/>
                  </a:lnTo>
                  <a:lnTo>
                    <a:pt x="9275" y="24940"/>
                  </a:lnTo>
                  <a:lnTo>
                    <a:pt x="9321" y="25008"/>
                  </a:lnTo>
                  <a:lnTo>
                    <a:pt x="9404" y="25122"/>
                  </a:lnTo>
                  <a:lnTo>
                    <a:pt x="9427" y="25153"/>
                  </a:lnTo>
                  <a:lnTo>
                    <a:pt x="9534" y="25290"/>
                  </a:lnTo>
                  <a:lnTo>
                    <a:pt x="9564" y="25335"/>
                  </a:lnTo>
                  <a:lnTo>
                    <a:pt x="9633" y="25427"/>
                  </a:lnTo>
                  <a:lnTo>
                    <a:pt x="9663" y="25472"/>
                  </a:lnTo>
                  <a:lnTo>
                    <a:pt x="9732" y="25556"/>
                  </a:lnTo>
                  <a:lnTo>
                    <a:pt x="9762" y="25594"/>
                  </a:lnTo>
                  <a:cubicBezTo>
                    <a:pt x="9763" y="25596"/>
                    <a:pt x="9765" y="25597"/>
                    <a:pt x="9766" y="25599"/>
                  </a:cubicBezTo>
                  <a:lnTo>
                    <a:pt x="9766" y="25599"/>
                  </a:lnTo>
                  <a:cubicBezTo>
                    <a:pt x="9460" y="25199"/>
                    <a:pt x="9206" y="24755"/>
                    <a:pt x="9024" y="24285"/>
                  </a:cubicBezTo>
                  <a:cubicBezTo>
                    <a:pt x="9001" y="24217"/>
                    <a:pt x="8971" y="24148"/>
                    <a:pt x="8948" y="24088"/>
                  </a:cubicBezTo>
                  <a:lnTo>
                    <a:pt x="8925" y="24019"/>
                  </a:lnTo>
                  <a:lnTo>
                    <a:pt x="8887" y="23882"/>
                  </a:lnTo>
                  <a:cubicBezTo>
                    <a:pt x="8880" y="23859"/>
                    <a:pt x="8872" y="23829"/>
                    <a:pt x="8864" y="23798"/>
                  </a:cubicBezTo>
                  <a:cubicBezTo>
                    <a:pt x="8857" y="23776"/>
                    <a:pt x="8841" y="23722"/>
                    <a:pt x="8826" y="23684"/>
                  </a:cubicBezTo>
                  <a:lnTo>
                    <a:pt x="8803" y="23585"/>
                  </a:lnTo>
                  <a:cubicBezTo>
                    <a:pt x="8796" y="23555"/>
                    <a:pt x="8788" y="23517"/>
                    <a:pt x="8781" y="23479"/>
                  </a:cubicBezTo>
                  <a:cubicBezTo>
                    <a:pt x="8773" y="23441"/>
                    <a:pt x="8765" y="23410"/>
                    <a:pt x="8758" y="23380"/>
                  </a:cubicBezTo>
                  <a:cubicBezTo>
                    <a:pt x="8750" y="23357"/>
                    <a:pt x="8743" y="23319"/>
                    <a:pt x="8743" y="23289"/>
                  </a:cubicBezTo>
                  <a:cubicBezTo>
                    <a:pt x="8712" y="23137"/>
                    <a:pt x="8689" y="22992"/>
                    <a:pt x="8674" y="22840"/>
                  </a:cubicBezTo>
                  <a:lnTo>
                    <a:pt x="8674" y="22787"/>
                  </a:lnTo>
                  <a:cubicBezTo>
                    <a:pt x="8667" y="22741"/>
                    <a:pt x="8667" y="22688"/>
                    <a:pt x="8667" y="22642"/>
                  </a:cubicBezTo>
                  <a:lnTo>
                    <a:pt x="8667" y="22589"/>
                  </a:lnTo>
                  <a:cubicBezTo>
                    <a:pt x="8667" y="22535"/>
                    <a:pt x="8659" y="22482"/>
                    <a:pt x="8659" y="22429"/>
                  </a:cubicBezTo>
                  <a:lnTo>
                    <a:pt x="8659" y="22399"/>
                  </a:lnTo>
                  <a:lnTo>
                    <a:pt x="8659" y="22224"/>
                  </a:lnTo>
                  <a:lnTo>
                    <a:pt x="8659" y="22208"/>
                  </a:lnTo>
                  <a:cubicBezTo>
                    <a:pt x="8659" y="21889"/>
                    <a:pt x="8689" y="21569"/>
                    <a:pt x="8750" y="21257"/>
                  </a:cubicBezTo>
                  <a:cubicBezTo>
                    <a:pt x="8788" y="21075"/>
                    <a:pt x="8834" y="20892"/>
                    <a:pt x="8887" y="20717"/>
                  </a:cubicBezTo>
                  <a:cubicBezTo>
                    <a:pt x="8994" y="20398"/>
                    <a:pt x="9123" y="20078"/>
                    <a:pt x="9222" y="19751"/>
                  </a:cubicBezTo>
                  <a:cubicBezTo>
                    <a:pt x="9389" y="19249"/>
                    <a:pt x="9481" y="18739"/>
                    <a:pt x="9290" y="18260"/>
                  </a:cubicBezTo>
                  <a:cubicBezTo>
                    <a:pt x="9275" y="18222"/>
                    <a:pt x="9260" y="18191"/>
                    <a:pt x="9245" y="18161"/>
                  </a:cubicBezTo>
                  <a:cubicBezTo>
                    <a:pt x="9237" y="18138"/>
                    <a:pt x="9230" y="18123"/>
                    <a:pt x="9222" y="18108"/>
                  </a:cubicBezTo>
                  <a:lnTo>
                    <a:pt x="9199" y="18062"/>
                  </a:lnTo>
                  <a:lnTo>
                    <a:pt x="9153" y="17986"/>
                  </a:lnTo>
                  <a:lnTo>
                    <a:pt x="9138" y="17971"/>
                  </a:lnTo>
                  <a:cubicBezTo>
                    <a:pt x="9047" y="17826"/>
                    <a:pt x="8948" y="17682"/>
                    <a:pt x="8841" y="17545"/>
                  </a:cubicBezTo>
                  <a:lnTo>
                    <a:pt x="8788" y="17469"/>
                  </a:lnTo>
                  <a:lnTo>
                    <a:pt x="8773" y="17446"/>
                  </a:lnTo>
                  <a:cubicBezTo>
                    <a:pt x="8606" y="17225"/>
                    <a:pt x="8469" y="16989"/>
                    <a:pt x="8438" y="16731"/>
                  </a:cubicBezTo>
                  <a:cubicBezTo>
                    <a:pt x="8431" y="16685"/>
                    <a:pt x="8423" y="16639"/>
                    <a:pt x="8423" y="16586"/>
                  </a:cubicBezTo>
                  <a:cubicBezTo>
                    <a:pt x="8431" y="16198"/>
                    <a:pt x="8697" y="15856"/>
                    <a:pt x="8849" y="15491"/>
                  </a:cubicBezTo>
                  <a:lnTo>
                    <a:pt x="8857" y="15460"/>
                  </a:lnTo>
                  <a:cubicBezTo>
                    <a:pt x="8902" y="15354"/>
                    <a:pt x="8933" y="15239"/>
                    <a:pt x="8940" y="15118"/>
                  </a:cubicBezTo>
                  <a:cubicBezTo>
                    <a:pt x="8948" y="14958"/>
                    <a:pt x="8925" y="14806"/>
                    <a:pt x="8864" y="14661"/>
                  </a:cubicBezTo>
                  <a:cubicBezTo>
                    <a:pt x="8857" y="14631"/>
                    <a:pt x="8841" y="14600"/>
                    <a:pt x="8826" y="14562"/>
                  </a:cubicBezTo>
                  <a:cubicBezTo>
                    <a:pt x="8819" y="14562"/>
                    <a:pt x="8819" y="14555"/>
                    <a:pt x="8819" y="14547"/>
                  </a:cubicBezTo>
                  <a:cubicBezTo>
                    <a:pt x="8803" y="14524"/>
                    <a:pt x="8788" y="14494"/>
                    <a:pt x="8773" y="14471"/>
                  </a:cubicBezTo>
                  <a:lnTo>
                    <a:pt x="8773" y="14463"/>
                  </a:lnTo>
                  <a:cubicBezTo>
                    <a:pt x="8735" y="14395"/>
                    <a:pt x="8689" y="14334"/>
                    <a:pt x="8651" y="14281"/>
                  </a:cubicBezTo>
                  <a:cubicBezTo>
                    <a:pt x="8484" y="14045"/>
                    <a:pt x="8271" y="13832"/>
                    <a:pt x="8073" y="13596"/>
                  </a:cubicBezTo>
                  <a:lnTo>
                    <a:pt x="7997" y="13512"/>
                  </a:lnTo>
                  <a:lnTo>
                    <a:pt x="7989" y="13497"/>
                  </a:lnTo>
                  <a:cubicBezTo>
                    <a:pt x="7967" y="13474"/>
                    <a:pt x="7944" y="13444"/>
                    <a:pt x="7921" y="13414"/>
                  </a:cubicBezTo>
                  <a:cubicBezTo>
                    <a:pt x="7875" y="13353"/>
                    <a:pt x="7837" y="13292"/>
                    <a:pt x="7792" y="13223"/>
                  </a:cubicBezTo>
                  <a:cubicBezTo>
                    <a:pt x="7731" y="13117"/>
                    <a:pt x="7677" y="13003"/>
                    <a:pt x="7639" y="12881"/>
                  </a:cubicBezTo>
                  <a:cubicBezTo>
                    <a:pt x="7579" y="12668"/>
                    <a:pt x="7563" y="12447"/>
                    <a:pt x="7601" y="12227"/>
                  </a:cubicBezTo>
                  <a:cubicBezTo>
                    <a:pt x="7601" y="12189"/>
                    <a:pt x="7609" y="12151"/>
                    <a:pt x="7617" y="12113"/>
                  </a:cubicBezTo>
                  <a:lnTo>
                    <a:pt x="7624" y="12082"/>
                  </a:lnTo>
                  <a:cubicBezTo>
                    <a:pt x="7632" y="12052"/>
                    <a:pt x="7639" y="12021"/>
                    <a:pt x="7647" y="11991"/>
                  </a:cubicBezTo>
                  <a:cubicBezTo>
                    <a:pt x="7639" y="11983"/>
                    <a:pt x="7639" y="11976"/>
                    <a:pt x="7647" y="11968"/>
                  </a:cubicBezTo>
                  <a:cubicBezTo>
                    <a:pt x="7655" y="11930"/>
                    <a:pt x="7662" y="11892"/>
                    <a:pt x="7677" y="11854"/>
                  </a:cubicBezTo>
                  <a:cubicBezTo>
                    <a:pt x="7677" y="11846"/>
                    <a:pt x="7677" y="11846"/>
                    <a:pt x="7677" y="11846"/>
                  </a:cubicBezTo>
                  <a:cubicBezTo>
                    <a:pt x="7685" y="11808"/>
                    <a:pt x="7693" y="11770"/>
                    <a:pt x="7708" y="11732"/>
                  </a:cubicBezTo>
                  <a:lnTo>
                    <a:pt x="7716" y="11702"/>
                  </a:lnTo>
                  <a:cubicBezTo>
                    <a:pt x="7723" y="11671"/>
                    <a:pt x="7738" y="11641"/>
                    <a:pt x="7746" y="11610"/>
                  </a:cubicBezTo>
                  <a:lnTo>
                    <a:pt x="7754" y="11588"/>
                  </a:lnTo>
                  <a:cubicBezTo>
                    <a:pt x="7769" y="11550"/>
                    <a:pt x="7784" y="11512"/>
                    <a:pt x="7792" y="11473"/>
                  </a:cubicBezTo>
                  <a:cubicBezTo>
                    <a:pt x="7792" y="11458"/>
                    <a:pt x="7807" y="11443"/>
                    <a:pt x="7807" y="11435"/>
                  </a:cubicBezTo>
                  <a:lnTo>
                    <a:pt x="7837" y="11359"/>
                  </a:lnTo>
                  <a:lnTo>
                    <a:pt x="7883" y="11215"/>
                  </a:lnTo>
                  <a:cubicBezTo>
                    <a:pt x="8035" y="10789"/>
                    <a:pt x="8180" y="10355"/>
                    <a:pt x="8111" y="9921"/>
                  </a:cubicBezTo>
                  <a:cubicBezTo>
                    <a:pt x="8111" y="9906"/>
                    <a:pt x="8111" y="9891"/>
                    <a:pt x="8104" y="9876"/>
                  </a:cubicBezTo>
                  <a:cubicBezTo>
                    <a:pt x="8104" y="9845"/>
                    <a:pt x="8096" y="9815"/>
                    <a:pt x="8088" y="9777"/>
                  </a:cubicBezTo>
                  <a:cubicBezTo>
                    <a:pt x="8088" y="9777"/>
                    <a:pt x="8088" y="9769"/>
                    <a:pt x="8088" y="9762"/>
                  </a:cubicBezTo>
                  <a:cubicBezTo>
                    <a:pt x="8081" y="9739"/>
                    <a:pt x="8073" y="9716"/>
                    <a:pt x="8065" y="9686"/>
                  </a:cubicBezTo>
                  <a:cubicBezTo>
                    <a:pt x="8065" y="9686"/>
                    <a:pt x="8065" y="9678"/>
                    <a:pt x="8065" y="9678"/>
                  </a:cubicBezTo>
                  <a:cubicBezTo>
                    <a:pt x="8058" y="9648"/>
                    <a:pt x="8050" y="9625"/>
                    <a:pt x="8035" y="9594"/>
                  </a:cubicBezTo>
                  <a:cubicBezTo>
                    <a:pt x="8027" y="9572"/>
                    <a:pt x="8012" y="9541"/>
                    <a:pt x="8005" y="9511"/>
                  </a:cubicBezTo>
                  <a:cubicBezTo>
                    <a:pt x="7929" y="9343"/>
                    <a:pt x="7837" y="9183"/>
                    <a:pt x="7738" y="9039"/>
                  </a:cubicBezTo>
                  <a:lnTo>
                    <a:pt x="7647" y="8910"/>
                  </a:lnTo>
                  <a:cubicBezTo>
                    <a:pt x="7571" y="8803"/>
                    <a:pt x="7495" y="8704"/>
                    <a:pt x="7426" y="8598"/>
                  </a:cubicBezTo>
                  <a:cubicBezTo>
                    <a:pt x="7381" y="8544"/>
                    <a:pt x="7343" y="8484"/>
                    <a:pt x="7305" y="8423"/>
                  </a:cubicBezTo>
                  <a:cubicBezTo>
                    <a:pt x="7229" y="8324"/>
                    <a:pt x="7168" y="8210"/>
                    <a:pt x="7107" y="8096"/>
                  </a:cubicBezTo>
                  <a:cubicBezTo>
                    <a:pt x="7084" y="8058"/>
                    <a:pt x="7069" y="8019"/>
                    <a:pt x="7046" y="7974"/>
                  </a:cubicBezTo>
                  <a:cubicBezTo>
                    <a:pt x="7031" y="7936"/>
                    <a:pt x="7016" y="7898"/>
                    <a:pt x="7000" y="7852"/>
                  </a:cubicBezTo>
                  <a:cubicBezTo>
                    <a:pt x="6947" y="7708"/>
                    <a:pt x="6924" y="7563"/>
                    <a:pt x="6924" y="7411"/>
                  </a:cubicBezTo>
                  <a:lnTo>
                    <a:pt x="6924" y="7373"/>
                  </a:lnTo>
                  <a:cubicBezTo>
                    <a:pt x="6924" y="7335"/>
                    <a:pt x="6932" y="7289"/>
                    <a:pt x="6939" y="7243"/>
                  </a:cubicBezTo>
                  <a:lnTo>
                    <a:pt x="6947" y="7205"/>
                  </a:lnTo>
                  <a:cubicBezTo>
                    <a:pt x="6955" y="7167"/>
                    <a:pt x="6962" y="7137"/>
                    <a:pt x="6970" y="7107"/>
                  </a:cubicBezTo>
                  <a:cubicBezTo>
                    <a:pt x="6978" y="7068"/>
                    <a:pt x="6985" y="7053"/>
                    <a:pt x="6993" y="7030"/>
                  </a:cubicBezTo>
                  <a:cubicBezTo>
                    <a:pt x="7099" y="6696"/>
                    <a:pt x="7328" y="6399"/>
                    <a:pt x="7548" y="6102"/>
                  </a:cubicBezTo>
                  <a:cubicBezTo>
                    <a:pt x="7693" y="5920"/>
                    <a:pt x="7814" y="5729"/>
                    <a:pt x="7921" y="5532"/>
                  </a:cubicBezTo>
                  <a:cubicBezTo>
                    <a:pt x="7989" y="5395"/>
                    <a:pt x="8035" y="5250"/>
                    <a:pt x="8065" y="5106"/>
                  </a:cubicBezTo>
                  <a:cubicBezTo>
                    <a:pt x="8187" y="4489"/>
                    <a:pt x="7860" y="3926"/>
                    <a:pt x="7541" y="3348"/>
                  </a:cubicBezTo>
                  <a:cubicBezTo>
                    <a:pt x="7449" y="3181"/>
                    <a:pt x="7358" y="3006"/>
                    <a:pt x="7282" y="2831"/>
                  </a:cubicBezTo>
                  <a:cubicBezTo>
                    <a:pt x="7236" y="2740"/>
                    <a:pt x="7198" y="2641"/>
                    <a:pt x="7168" y="2549"/>
                  </a:cubicBezTo>
                  <a:cubicBezTo>
                    <a:pt x="7122" y="2405"/>
                    <a:pt x="7084" y="2260"/>
                    <a:pt x="7069" y="2116"/>
                  </a:cubicBezTo>
                  <a:cubicBezTo>
                    <a:pt x="7054" y="2002"/>
                    <a:pt x="7046" y="1887"/>
                    <a:pt x="7046" y="1773"/>
                  </a:cubicBezTo>
                  <a:cubicBezTo>
                    <a:pt x="7046" y="1712"/>
                    <a:pt x="7046" y="1652"/>
                    <a:pt x="7054" y="1598"/>
                  </a:cubicBezTo>
                  <a:cubicBezTo>
                    <a:pt x="7054" y="1537"/>
                    <a:pt x="7061" y="1484"/>
                    <a:pt x="7069" y="1423"/>
                  </a:cubicBezTo>
                  <a:cubicBezTo>
                    <a:pt x="7092" y="1241"/>
                    <a:pt x="7137" y="1058"/>
                    <a:pt x="7198" y="883"/>
                  </a:cubicBezTo>
                  <a:lnTo>
                    <a:pt x="7213" y="845"/>
                  </a:lnTo>
                  <a:cubicBezTo>
                    <a:pt x="7229" y="815"/>
                    <a:pt x="7236" y="777"/>
                    <a:pt x="7251" y="746"/>
                  </a:cubicBezTo>
                  <a:lnTo>
                    <a:pt x="7274" y="693"/>
                  </a:lnTo>
                  <a:cubicBezTo>
                    <a:pt x="7289" y="663"/>
                    <a:pt x="7305" y="632"/>
                    <a:pt x="7320" y="594"/>
                  </a:cubicBezTo>
                  <a:cubicBezTo>
                    <a:pt x="7328" y="579"/>
                    <a:pt x="7335" y="564"/>
                    <a:pt x="7343" y="548"/>
                  </a:cubicBezTo>
                  <a:cubicBezTo>
                    <a:pt x="7366" y="503"/>
                    <a:pt x="7388" y="457"/>
                    <a:pt x="7419" y="419"/>
                  </a:cubicBezTo>
                  <a:lnTo>
                    <a:pt x="7426" y="396"/>
                  </a:lnTo>
                  <a:cubicBezTo>
                    <a:pt x="7449" y="358"/>
                    <a:pt x="7472" y="320"/>
                    <a:pt x="7495" y="290"/>
                  </a:cubicBezTo>
                  <a:lnTo>
                    <a:pt x="7525" y="244"/>
                  </a:lnTo>
                  <a:cubicBezTo>
                    <a:pt x="7548" y="214"/>
                    <a:pt x="7571" y="183"/>
                    <a:pt x="7594" y="160"/>
                  </a:cubicBezTo>
                  <a:lnTo>
                    <a:pt x="7624" y="122"/>
                  </a:lnTo>
                  <a:cubicBezTo>
                    <a:pt x="7655" y="77"/>
                    <a:pt x="7685" y="39"/>
                    <a:pt x="7716" y="1"/>
                  </a:cubicBezTo>
                  <a:close/>
                  <a:moveTo>
                    <a:pt x="9766" y="25599"/>
                  </a:moveTo>
                  <a:cubicBezTo>
                    <a:pt x="9792" y="25633"/>
                    <a:pt x="9819" y="25667"/>
                    <a:pt x="9846" y="25700"/>
                  </a:cubicBezTo>
                  <a:cubicBezTo>
                    <a:pt x="9824" y="25664"/>
                    <a:pt x="9795" y="25635"/>
                    <a:pt x="9766" y="25599"/>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2"/>
            <p:cNvSpPr/>
            <p:nvPr/>
          </p:nvSpPr>
          <p:spPr>
            <a:xfrm rot="2487197">
              <a:off x="6332673" y="3865945"/>
              <a:ext cx="12964" cy="12540"/>
            </a:xfrm>
            <a:custGeom>
              <a:rect b="b" l="l" r="r" t="t"/>
              <a:pathLst>
                <a:path extrusionOk="0" h="207" w="214">
                  <a:moveTo>
                    <a:pt x="213" y="1"/>
                  </a:moveTo>
                  <a:cubicBezTo>
                    <a:pt x="137" y="62"/>
                    <a:pt x="69" y="130"/>
                    <a:pt x="0" y="206"/>
                  </a:cubicBezTo>
                  <a:cubicBezTo>
                    <a:pt x="76" y="138"/>
                    <a:pt x="152" y="69"/>
                    <a:pt x="213" y="1"/>
                  </a:cubicBezTo>
                  <a:close/>
                </a:path>
              </a:pathLst>
            </a:custGeom>
            <a:solidFill>
              <a:srgbClr val="AEB5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2"/>
            <p:cNvSpPr/>
            <p:nvPr/>
          </p:nvSpPr>
          <p:spPr>
            <a:xfrm rot="2487197">
              <a:off x="5378372" y="3575590"/>
              <a:ext cx="605686" cy="1542688"/>
            </a:xfrm>
            <a:custGeom>
              <a:rect b="b" l="l" r="r" t="t"/>
              <a:pathLst>
                <a:path extrusionOk="0" h="25465" w="9998">
                  <a:moveTo>
                    <a:pt x="7472" y="1"/>
                  </a:moveTo>
                  <a:lnTo>
                    <a:pt x="7472" y="1"/>
                  </a:lnTo>
                  <a:cubicBezTo>
                    <a:pt x="6696" y="358"/>
                    <a:pt x="5638" y="252"/>
                    <a:pt x="4786" y="564"/>
                  </a:cubicBezTo>
                  <a:cubicBezTo>
                    <a:pt x="3957" y="860"/>
                    <a:pt x="3333" y="1553"/>
                    <a:pt x="2755" y="2222"/>
                  </a:cubicBezTo>
                  <a:cubicBezTo>
                    <a:pt x="2374" y="2663"/>
                    <a:pt x="1979" y="3127"/>
                    <a:pt x="1872" y="3698"/>
                  </a:cubicBezTo>
                  <a:cubicBezTo>
                    <a:pt x="1773" y="4170"/>
                    <a:pt x="1887" y="4718"/>
                    <a:pt x="1583" y="5098"/>
                  </a:cubicBezTo>
                  <a:cubicBezTo>
                    <a:pt x="1317" y="5440"/>
                    <a:pt x="792" y="5539"/>
                    <a:pt x="601" y="5920"/>
                  </a:cubicBezTo>
                  <a:cubicBezTo>
                    <a:pt x="274" y="6589"/>
                    <a:pt x="1203" y="7259"/>
                    <a:pt x="1172" y="8004"/>
                  </a:cubicBezTo>
                  <a:cubicBezTo>
                    <a:pt x="1142" y="8628"/>
                    <a:pt x="457" y="9008"/>
                    <a:pt x="229" y="9594"/>
                  </a:cubicBezTo>
                  <a:cubicBezTo>
                    <a:pt x="0" y="10172"/>
                    <a:pt x="274" y="10834"/>
                    <a:pt x="594" y="11374"/>
                  </a:cubicBezTo>
                  <a:cubicBezTo>
                    <a:pt x="913" y="11915"/>
                    <a:pt x="1301" y="12462"/>
                    <a:pt x="1309" y="13094"/>
                  </a:cubicBezTo>
                  <a:cubicBezTo>
                    <a:pt x="1309" y="13573"/>
                    <a:pt x="1088" y="14068"/>
                    <a:pt x="1241" y="14524"/>
                  </a:cubicBezTo>
                  <a:cubicBezTo>
                    <a:pt x="1583" y="15559"/>
                    <a:pt x="3386" y="15445"/>
                    <a:pt x="3713" y="16479"/>
                  </a:cubicBezTo>
                  <a:cubicBezTo>
                    <a:pt x="3903" y="17080"/>
                    <a:pt x="3477" y="17803"/>
                    <a:pt x="3827" y="18321"/>
                  </a:cubicBezTo>
                  <a:cubicBezTo>
                    <a:pt x="4185" y="18861"/>
                    <a:pt x="5113" y="18762"/>
                    <a:pt x="5448" y="19310"/>
                  </a:cubicBezTo>
                  <a:cubicBezTo>
                    <a:pt x="5668" y="19682"/>
                    <a:pt x="5509" y="20169"/>
                    <a:pt x="5623" y="20595"/>
                  </a:cubicBezTo>
                  <a:cubicBezTo>
                    <a:pt x="5790" y="21250"/>
                    <a:pt x="6543" y="21546"/>
                    <a:pt x="7175" y="21805"/>
                  </a:cubicBezTo>
                  <a:cubicBezTo>
                    <a:pt x="7608" y="21980"/>
                    <a:pt x="9214" y="24536"/>
                    <a:pt x="9997" y="25464"/>
                  </a:cubicBezTo>
                  <a:cubicBezTo>
                    <a:pt x="9647" y="25038"/>
                    <a:pt x="9374" y="24567"/>
                    <a:pt x="9168" y="24049"/>
                  </a:cubicBezTo>
                  <a:cubicBezTo>
                    <a:pt x="9069" y="23867"/>
                    <a:pt x="8978" y="23684"/>
                    <a:pt x="8894" y="23486"/>
                  </a:cubicBezTo>
                  <a:cubicBezTo>
                    <a:pt x="7677" y="20641"/>
                    <a:pt x="6734" y="17803"/>
                    <a:pt x="5258" y="14935"/>
                  </a:cubicBezTo>
                  <a:cubicBezTo>
                    <a:pt x="4071" y="12691"/>
                    <a:pt x="3774" y="10180"/>
                    <a:pt x="3766" y="7548"/>
                  </a:cubicBezTo>
                  <a:cubicBezTo>
                    <a:pt x="3812" y="4504"/>
                    <a:pt x="5524" y="2123"/>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
            <p:cNvSpPr/>
            <p:nvPr/>
          </p:nvSpPr>
          <p:spPr>
            <a:xfrm rot="2487197">
              <a:off x="5446834" y="4470699"/>
              <a:ext cx="159085" cy="64821"/>
            </a:xfrm>
            <a:custGeom>
              <a:rect b="b" l="l" r="r" t="t"/>
              <a:pathLst>
                <a:path extrusionOk="0" h="1070" w="2626">
                  <a:moveTo>
                    <a:pt x="1960" y="0"/>
                  </a:moveTo>
                  <a:cubicBezTo>
                    <a:pt x="1525" y="0"/>
                    <a:pt x="1095" y="32"/>
                    <a:pt x="670" y="95"/>
                  </a:cubicBezTo>
                  <a:cubicBezTo>
                    <a:pt x="442" y="133"/>
                    <a:pt x="213" y="187"/>
                    <a:pt x="0" y="270"/>
                  </a:cubicBezTo>
                  <a:cubicBezTo>
                    <a:pt x="107" y="377"/>
                    <a:pt x="183" y="514"/>
                    <a:pt x="236" y="658"/>
                  </a:cubicBezTo>
                  <a:cubicBezTo>
                    <a:pt x="259" y="750"/>
                    <a:pt x="274" y="841"/>
                    <a:pt x="282" y="940"/>
                  </a:cubicBezTo>
                  <a:cubicBezTo>
                    <a:pt x="487" y="993"/>
                    <a:pt x="693" y="1031"/>
                    <a:pt x="906" y="1069"/>
                  </a:cubicBezTo>
                  <a:cubicBezTo>
                    <a:pt x="1362" y="963"/>
                    <a:pt x="1834" y="894"/>
                    <a:pt x="2306" y="879"/>
                  </a:cubicBezTo>
                  <a:cubicBezTo>
                    <a:pt x="2412" y="871"/>
                    <a:pt x="2519" y="871"/>
                    <a:pt x="2625" y="864"/>
                  </a:cubicBezTo>
                  <a:cubicBezTo>
                    <a:pt x="2496" y="582"/>
                    <a:pt x="2359" y="293"/>
                    <a:pt x="2222" y="4"/>
                  </a:cubicBezTo>
                  <a:cubicBezTo>
                    <a:pt x="2134" y="2"/>
                    <a:pt x="2047" y="0"/>
                    <a:pt x="19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
            <p:cNvSpPr/>
            <p:nvPr/>
          </p:nvSpPr>
          <p:spPr>
            <a:xfrm rot="2487197">
              <a:off x="5497342" y="4179075"/>
              <a:ext cx="179804" cy="38772"/>
            </a:xfrm>
            <a:custGeom>
              <a:rect b="b" l="l" r="r" t="t"/>
              <a:pathLst>
                <a:path extrusionOk="0" h="640" w="2968">
                  <a:moveTo>
                    <a:pt x="1" y="1"/>
                  </a:moveTo>
                  <a:lnTo>
                    <a:pt x="1" y="1"/>
                  </a:lnTo>
                  <a:cubicBezTo>
                    <a:pt x="130" y="206"/>
                    <a:pt x="244" y="419"/>
                    <a:pt x="351" y="640"/>
                  </a:cubicBezTo>
                  <a:cubicBezTo>
                    <a:pt x="503" y="617"/>
                    <a:pt x="647" y="594"/>
                    <a:pt x="792" y="571"/>
                  </a:cubicBezTo>
                  <a:cubicBezTo>
                    <a:pt x="1445" y="489"/>
                    <a:pt x="2103" y="456"/>
                    <a:pt x="2757" y="456"/>
                  </a:cubicBezTo>
                  <a:cubicBezTo>
                    <a:pt x="2827" y="456"/>
                    <a:pt x="2898" y="456"/>
                    <a:pt x="2968" y="457"/>
                  </a:cubicBezTo>
                  <a:cubicBezTo>
                    <a:pt x="1987" y="259"/>
                    <a:pt x="997" y="10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
            <p:cNvSpPr/>
            <p:nvPr/>
          </p:nvSpPr>
          <p:spPr>
            <a:xfrm rot="2487197">
              <a:off x="5422447" y="4287650"/>
              <a:ext cx="83480" cy="39680"/>
            </a:xfrm>
            <a:custGeom>
              <a:rect b="b" l="l" r="r" t="t"/>
              <a:pathLst>
                <a:path extrusionOk="0" h="655" w="1378">
                  <a:moveTo>
                    <a:pt x="1" y="0"/>
                  </a:moveTo>
                  <a:lnTo>
                    <a:pt x="1" y="0"/>
                  </a:lnTo>
                  <a:cubicBezTo>
                    <a:pt x="9" y="84"/>
                    <a:pt x="24" y="160"/>
                    <a:pt x="47" y="236"/>
                  </a:cubicBezTo>
                  <a:cubicBezTo>
                    <a:pt x="100" y="396"/>
                    <a:pt x="191" y="541"/>
                    <a:pt x="305" y="655"/>
                  </a:cubicBezTo>
                  <a:cubicBezTo>
                    <a:pt x="655" y="502"/>
                    <a:pt x="1013" y="388"/>
                    <a:pt x="1378" y="305"/>
                  </a:cubicBezTo>
                  <a:cubicBezTo>
                    <a:pt x="1203" y="282"/>
                    <a:pt x="1036" y="251"/>
                    <a:pt x="868" y="221"/>
                  </a:cubicBezTo>
                  <a:cubicBezTo>
                    <a:pt x="572" y="168"/>
                    <a:pt x="282" y="9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
            <p:cNvSpPr/>
            <p:nvPr/>
          </p:nvSpPr>
          <p:spPr>
            <a:xfrm rot="2487197">
              <a:off x="5417445" y="4845551"/>
              <a:ext cx="60884" cy="19870"/>
            </a:xfrm>
            <a:custGeom>
              <a:rect b="b" l="l" r="r" t="t"/>
              <a:pathLst>
                <a:path extrusionOk="0" h="328" w="1005">
                  <a:moveTo>
                    <a:pt x="868" y="0"/>
                  </a:moveTo>
                  <a:cubicBezTo>
                    <a:pt x="586" y="84"/>
                    <a:pt x="297" y="153"/>
                    <a:pt x="0" y="198"/>
                  </a:cubicBezTo>
                  <a:cubicBezTo>
                    <a:pt x="24" y="198"/>
                    <a:pt x="48" y="197"/>
                    <a:pt x="72" y="197"/>
                  </a:cubicBezTo>
                  <a:cubicBezTo>
                    <a:pt x="384" y="197"/>
                    <a:pt x="701" y="243"/>
                    <a:pt x="1004" y="328"/>
                  </a:cubicBezTo>
                  <a:lnTo>
                    <a:pt x="868" y="0"/>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
            <p:cNvSpPr/>
            <p:nvPr/>
          </p:nvSpPr>
          <p:spPr>
            <a:xfrm rot="2487197">
              <a:off x="5369317" y="4796052"/>
              <a:ext cx="99171" cy="16660"/>
            </a:xfrm>
            <a:custGeom>
              <a:rect b="b" l="l" r="r" t="t"/>
              <a:pathLst>
                <a:path extrusionOk="0" h="275" w="1637">
                  <a:moveTo>
                    <a:pt x="1" y="0"/>
                  </a:moveTo>
                  <a:cubicBezTo>
                    <a:pt x="107" y="107"/>
                    <a:pt x="229" y="198"/>
                    <a:pt x="358" y="274"/>
                  </a:cubicBezTo>
                  <a:cubicBezTo>
                    <a:pt x="784" y="191"/>
                    <a:pt x="1210" y="130"/>
                    <a:pt x="1636" y="31"/>
                  </a:cubicBezTo>
                  <a:cubicBezTo>
                    <a:pt x="1517" y="26"/>
                    <a:pt x="1397" y="24"/>
                    <a:pt x="1277" y="24"/>
                  </a:cubicBezTo>
                  <a:cubicBezTo>
                    <a:pt x="1036" y="24"/>
                    <a:pt x="794" y="31"/>
                    <a:pt x="556" y="31"/>
                  </a:cubicBezTo>
                  <a:cubicBezTo>
                    <a:pt x="381" y="23"/>
                    <a:pt x="191" y="1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
            <p:cNvSpPr/>
            <p:nvPr/>
          </p:nvSpPr>
          <p:spPr>
            <a:xfrm rot="2487197">
              <a:off x="5393044" y="4553424"/>
              <a:ext cx="186710" cy="66396"/>
            </a:xfrm>
            <a:custGeom>
              <a:rect b="b" l="l" r="r" t="t"/>
              <a:pathLst>
                <a:path extrusionOk="0" h="1096" w="3082">
                  <a:moveTo>
                    <a:pt x="746" y="0"/>
                  </a:moveTo>
                  <a:cubicBezTo>
                    <a:pt x="503" y="54"/>
                    <a:pt x="259" y="137"/>
                    <a:pt x="31" y="236"/>
                  </a:cubicBezTo>
                  <a:cubicBezTo>
                    <a:pt x="8" y="480"/>
                    <a:pt x="1" y="715"/>
                    <a:pt x="92" y="928"/>
                  </a:cubicBezTo>
                  <a:cubicBezTo>
                    <a:pt x="427" y="1012"/>
                    <a:pt x="761" y="1073"/>
                    <a:pt x="1104" y="1096"/>
                  </a:cubicBezTo>
                  <a:cubicBezTo>
                    <a:pt x="1522" y="1005"/>
                    <a:pt x="1941" y="951"/>
                    <a:pt x="2367" y="936"/>
                  </a:cubicBezTo>
                  <a:cubicBezTo>
                    <a:pt x="2610" y="921"/>
                    <a:pt x="2846" y="913"/>
                    <a:pt x="3082" y="913"/>
                  </a:cubicBezTo>
                  <a:cubicBezTo>
                    <a:pt x="2975" y="647"/>
                    <a:pt x="2854" y="373"/>
                    <a:pt x="2739" y="107"/>
                  </a:cubicBezTo>
                  <a:cubicBezTo>
                    <a:pt x="2632" y="109"/>
                    <a:pt x="2525" y="111"/>
                    <a:pt x="2417" y="111"/>
                  </a:cubicBezTo>
                  <a:cubicBezTo>
                    <a:pt x="1863" y="111"/>
                    <a:pt x="1308" y="77"/>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
            <p:cNvSpPr/>
            <p:nvPr/>
          </p:nvSpPr>
          <p:spPr>
            <a:xfrm rot="2487197">
              <a:off x="5983453" y="3767702"/>
              <a:ext cx="81178" cy="188588"/>
            </a:xfrm>
            <a:custGeom>
              <a:rect b="b" l="l" r="r" t="t"/>
              <a:pathLst>
                <a:path extrusionOk="0" h="3113" w="1340">
                  <a:moveTo>
                    <a:pt x="222" y="1"/>
                  </a:moveTo>
                  <a:cubicBezTo>
                    <a:pt x="153" y="69"/>
                    <a:pt x="77" y="145"/>
                    <a:pt x="1" y="222"/>
                  </a:cubicBezTo>
                  <a:cubicBezTo>
                    <a:pt x="168" y="921"/>
                    <a:pt x="404" y="1599"/>
                    <a:pt x="701" y="2253"/>
                  </a:cubicBezTo>
                  <a:cubicBezTo>
                    <a:pt x="830" y="2542"/>
                    <a:pt x="960" y="2831"/>
                    <a:pt x="1104" y="3113"/>
                  </a:cubicBezTo>
                  <a:cubicBezTo>
                    <a:pt x="1180" y="2930"/>
                    <a:pt x="1256" y="2747"/>
                    <a:pt x="1340" y="2565"/>
                  </a:cubicBezTo>
                  <a:cubicBezTo>
                    <a:pt x="921" y="1735"/>
                    <a:pt x="571" y="868"/>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
            <p:cNvSpPr/>
            <p:nvPr/>
          </p:nvSpPr>
          <p:spPr>
            <a:xfrm rot="2487197">
              <a:off x="6108969" y="3778876"/>
              <a:ext cx="39256" cy="151694"/>
            </a:xfrm>
            <a:custGeom>
              <a:rect b="b" l="l" r="r" t="t"/>
              <a:pathLst>
                <a:path extrusionOk="0" h="2504" w="648">
                  <a:moveTo>
                    <a:pt x="137" y="1"/>
                  </a:moveTo>
                  <a:cubicBezTo>
                    <a:pt x="92" y="16"/>
                    <a:pt x="46" y="31"/>
                    <a:pt x="1" y="46"/>
                  </a:cubicBezTo>
                  <a:cubicBezTo>
                    <a:pt x="16" y="876"/>
                    <a:pt x="122" y="1697"/>
                    <a:pt x="320" y="2504"/>
                  </a:cubicBezTo>
                  <a:cubicBezTo>
                    <a:pt x="427" y="2329"/>
                    <a:pt x="533" y="2154"/>
                    <a:pt x="647" y="1979"/>
                  </a:cubicBezTo>
                  <a:cubicBezTo>
                    <a:pt x="404" y="1347"/>
                    <a:pt x="267" y="678"/>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
            <p:cNvSpPr/>
            <p:nvPr/>
          </p:nvSpPr>
          <p:spPr>
            <a:xfrm rot="2487197">
              <a:off x="6153440" y="3798315"/>
              <a:ext cx="45678" cy="107894"/>
            </a:xfrm>
            <a:custGeom>
              <a:rect b="b" l="l" r="r" t="t"/>
              <a:pathLst>
                <a:path extrusionOk="0" h="1781" w="754">
                  <a:moveTo>
                    <a:pt x="753" y="1"/>
                  </a:moveTo>
                  <a:cubicBezTo>
                    <a:pt x="495" y="31"/>
                    <a:pt x="244" y="61"/>
                    <a:pt x="0" y="107"/>
                  </a:cubicBezTo>
                  <a:cubicBezTo>
                    <a:pt x="99" y="670"/>
                    <a:pt x="236" y="1233"/>
                    <a:pt x="411" y="1781"/>
                  </a:cubicBezTo>
                  <a:cubicBezTo>
                    <a:pt x="510" y="1629"/>
                    <a:pt x="624" y="1484"/>
                    <a:pt x="731" y="1340"/>
                  </a:cubicBezTo>
                  <a:cubicBezTo>
                    <a:pt x="723" y="1050"/>
                    <a:pt x="715" y="769"/>
                    <a:pt x="723" y="480"/>
                  </a:cubicBezTo>
                  <a:cubicBezTo>
                    <a:pt x="731" y="320"/>
                    <a:pt x="738" y="160"/>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
            <p:cNvSpPr/>
            <p:nvPr/>
          </p:nvSpPr>
          <p:spPr>
            <a:xfrm rot="2487197">
              <a:off x="5422826" y="4689240"/>
              <a:ext cx="44769" cy="14782"/>
            </a:xfrm>
            <a:custGeom>
              <a:rect b="b" l="l" r="r" t="t"/>
              <a:pathLst>
                <a:path extrusionOk="0" h="244" w="739">
                  <a:moveTo>
                    <a:pt x="738" y="0"/>
                  </a:moveTo>
                  <a:lnTo>
                    <a:pt x="738" y="0"/>
                  </a:lnTo>
                  <a:cubicBezTo>
                    <a:pt x="487" y="8"/>
                    <a:pt x="244" y="15"/>
                    <a:pt x="0" y="23"/>
                  </a:cubicBezTo>
                  <a:cubicBezTo>
                    <a:pt x="16" y="91"/>
                    <a:pt x="23" y="167"/>
                    <a:pt x="31" y="243"/>
                  </a:cubicBezTo>
                  <a:cubicBezTo>
                    <a:pt x="168" y="183"/>
                    <a:pt x="305" y="137"/>
                    <a:pt x="442" y="91"/>
                  </a:cubicBezTo>
                  <a:cubicBezTo>
                    <a:pt x="541" y="61"/>
                    <a:pt x="640" y="30"/>
                    <a:pt x="7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
            <p:cNvSpPr/>
            <p:nvPr/>
          </p:nvSpPr>
          <p:spPr>
            <a:xfrm rot="2487197">
              <a:off x="5488238" y="4242813"/>
              <a:ext cx="193677" cy="26292"/>
            </a:xfrm>
            <a:custGeom>
              <a:rect b="b" l="l" r="r" t="t"/>
              <a:pathLst>
                <a:path extrusionOk="0" h="434" w="3197">
                  <a:moveTo>
                    <a:pt x="2227" y="1"/>
                  </a:moveTo>
                  <a:cubicBezTo>
                    <a:pt x="1483" y="1"/>
                    <a:pt x="738" y="38"/>
                    <a:pt x="1" y="159"/>
                  </a:cubicBezTo>
                  <a:cubicBezTo>
                    <a:pt x="24" y="213"/>
                    <a:pt x="31" y="258"/>
                    <a:pt x="46" y="304"/>
                  </a:cubicBezTo>
                  <a:lnTo>
                    <a:pt x="259" y="372"/>
                  </a:lnTo>
                  <a:cubicBezTo>
                    <a:pt x="343" y="395"/>
                    <a:pt x="427" y="418"/>
                    <a:pt x="510" y="433"/>
                  </a:cubicBezTo>
                  <a:cubicBezTo>
                    <a:pt x="978" y="366"/>
                    <a:pt x="1453" y="327"/>
                    <a:pt x="1931" y="327"/>
                  </a:cubicBezTo>
                  <a:cubicBezTo>
                    <a:pt x="2099" y="327"/>
                    <a:pt x="2267" y="332"/>
                    <a:pt x="2435" y="342"/>
                  </a:cubicBezTo>
                  <a:cubicBezTo>
                    <a:pt x="2686" y="350"/>
                    <a:pt x="2945" y="372"/>
                    <a:pt x="3196" y="403"/>
                  </a:cubicBezTo>
                  <a:cubicBezTo>
                    <a:pt x="3158" y="273"/>
                    <a:pt x="3120" y="144"/>
                    <a:pt x="3082" y="15"/>
                  </a:cubicBezTo>
                  <a:cubicBezTo>
                    <a:pt x="2797" y="6"/>
                    <a:pt x="2512" y="1"/>
                    <a:pt x="2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
            <p:cNvSpPr/>
            <p:nvPr/>
          </p:nvSpPr>
          <p:spPr>
            <a:xfrm rot="2487197">
              <a:off x="5395143" y="4649748"/>
              <a:ext cx="153512" cy="27746"/>
            </a:xfrm>
            <a:custGeom>
              <a:rect b="b" l="l" r="r" t="t"/>
              <a:pathLst>
                <a:path extrusionOk="0" h="458" w="2534">
                  <a:moveTo>
                    <a:pt x="2359" y="1"/>
                  </a:moveTo>
                  <a:cubicBezTo>
                    <a:pt x="2275" y="8"/>
                    <a:pt x="2199" y="16"/>
                    <a:pt x="2115" y="16"/>
                  </a:cubicBezTo>
                  <a:cubicBezTo>
                    <a:pt x="1734" y="52"/>
                    <a:pt x="1352" y="69"/>
                    <a:pt x="971" y="69"/>
                  </a:cubicBezTo>
                  <a:cubicBezTo>
                    <a:pt x="713" y="69"/>
                    <a:pt x="456" y="62"/>
                    <a:pt x="198" y="46"/>
                  </a:cubicBezTo>
                  <a:cubicBezTo>
                    <a:pt x="137" y="54"/>
                    <a:pt x="69" y="69"/>
                    <a:pt x="0" y="92"/>
                  </a:cubicBezTo>
                  <a:cubicBezTo>
                    <a:pt x="267" y="183"/>
                    <a:pt x="533" y="274"/>
                    <a:pt x="715" y="457"/>
                  </a:cubicBezTo>
                  <a:cubicBezTo>
                    <a:pt x="1237" y="457"/>
                    <a:pt x="1759" y="424"/>
                    <a:pt x="2276" y="424"/>
                  </a:cubicBezTo>
                  <a:cubicBezTo>
                    <a:pt x="2362" y="424"/>
                    <a:pt x="2448" y="424"/>
                    <a:pt x="2534" y="427"/>
                  </a:cubicBezTo>
                  <a:lnTo>
                    <a:pt x="23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
            <p:cNvSpPr/>
            <p:nvPr/>
          </p:nvSpPr>
          <p:spPr>
            <a:xfrm rot="2487197">
              <a:off x="5887608" y="3795862"/>
              <a:ext cx="118981" cy="167385"/>
            </a:xfrm>
            <a:custGeom>
              <a:rect b="b" l="l" r="r" t="t"/>
              <a:pathLst>
                <a:path extrusionOk="0" h="2763" w="1964">
                  <a:moveTo>
                    <a:pt x="190" y="0"/>
                  </a:moveTo>
                  <a:cubicBezTo>
                    <a:pt x="122" y="84"/>
                    <a:pt x="61" y="175"/>
                    <a:pt x="0" y="259"/>
                  </a:cubicBezTo>
                  <a:cubicBezTo>
                    <a:pt x="411" y="974"/>
                    <a:pt x="898" y="1644"/>
                    <a:pt x="1438" y="2260"/>
                  </a:cubicBezTo>
                  <a:cubicBezTo>
                    <a:pt x="1583" y="2427"/>
                    <a:pt x="1727" y="2595"/>
                    <a:pt x="1879" y="2762"/>
                  </a:cubicBezTo>
                  <a:cubicBezTo>
                    <a:pt x="1902" y="2671"/>
                    <a:pt x="1933" y="2564"/>
                    <a:pt x="1963" y="2465"/>
                  </a:cubicBezTo>
                  <a:lnTo>
                    <a:pt x="1955" y="2458"/>
                  </a:lnTo>
                  <a:cubicBezTo>
                    <a:pt x="1377" y="1628"/>
                    <a:pt x="784" y="814"/>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2"/>
            <p:cNvSpPr/>
            <p:nvPr/>
          </p:nvSpPr>
          <p:spPr>
            <a:xfrm rot="2487197">
              <a:off x="5717891" y="3887448"/>
              <a:ext cx="175684" cy="148907"/>
            </a:xfrm>
            <a:custGeom>
              <a:rect b="b" l="l" r="r" t="t"/>
              <a:pathLst>
                <a:path extrusionOk="0" h="2458" w="2900">
                  <a:moveTo>
                    <a:pt x="366" y="0"/>
                  </a:moveTo>
                  <a:cubicBezTo>
                    <a:pt x="244" y="84"/>
                    <a:pt x="115" y="153"/>
                    <a:pt x="1" y="236"/>
                  </a:cubicBezTo>
                  <a:cubicBezTo>
                    <a:pt x="191" y="396"/>
                    <a:pt x="381" y="541"/>
                    <a:pt x="579" y="685"/>
                  </a:cubicBezTo>
                  <a:cubicBezTo>
                    <a:pt x="891" y="921"/>
                    <a:pt x="1180" y="1164"/>
                    <a:pt x="1477" y="1408"/>
                  </a:cubicBezTo>
                  <a:cubicBezTo>
                    <a:pt x="1713" y="1613"/>
                    <a:pt x="1949" y="1811"/>
                    <a:pt x="2184" y="2009"/>
                  </a:cubicBezTo>
                  <a:cubicBezTo>
                    <a:pt x="2420" y="2153"/>
                    <a:pt x="2656" y="2306"/>
                    <a:pt x="2884" y="2458"/>
                  </a:cubicBezTo>
                  <a:lnTo>
                    <a:pt x="2884" y="2169"/>
                  </a:lnTo>
                  <a:cubicBezTo>
                    <a:pt x="2884" y="2070"/>
                    <a:pt x="2892" y="1956"/>
                    <a:pt x="2900" y="1857"/>
                  </a:cubicBezTo>
                  <a:cubicBezTo>
                    <a:pt x="2496" y="1621"/>
                    <a:pt x="2093" y="1385"/>
                    <a:pt x="1698" y="1142"/>
                  </a:cubicBezTo>
                  <a:cubicBezTo>
                    <a:pt x="1370" y="929"/>
                    <a:pt x="1097" y="655"/>
                    <a:pt x="807" y="396"/>
                  </a:cubicBezTo>
                  <a:cubicBezTo>
                    <a:pt x="663" y="267"/>
                    <a:pt x="518" y="13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2"/>
            <p:cNvSpPr/>
            <p:nvPr/>
          </p:nvSpPr>
          <p:spPr>
            <a:xfrm rot="2487197">
              <a:off x="5812315" y="3852106"/>
              <a:ext cx="130491" cy="150301"/>
            </a:xfrm>
            <a:custGeom>
              <a:rect b="b" l="l" r="r" t="t"/>
              <a:pathLst>
                <a:path extrusionOk="0" h="2481" w="2154">
                  <a:moveTo>
                    <a:pt x="61" y="1"/>
                  </a:moveTo>
                  <a:cubicBezTo>
                    <a:pt x="54" y="191"/>
                    <a:pt x="39" y="381"/>
                    <a:pt x="1" y="571"/>
                  </a:cubicBezTo>
                  <a:cubicBezTo>
                    <a:pt x="320" y="891"/>
                    <a:pt x="655" y="1187"/>
                    <a:pt x="982" y="1499"/>
                  </a:cubicBezTo>
                  <a:cubicBezTo>
                    <a:pt x="1332" y="1842"/>
                    <a:pt x="1697" y="2169"/>
                    <a:pt x="2062" y="2481"/>
                  </a:cubicBezTo>
                  <a:cubicBezTo>
                    <a:pt x="2093" y="2291"/>
                    <a:pt x="2116" y="2116"/>
                    <a:pt x="2154" y="1933"/>
                  </a:cubicBezTo>
                  <a:cubicBezTo>
                    <a:pt x="1545" y="1454"/>
                    <a:pt x="967" y="936"/>
                    <a:pt x="419" y="381"/>
                  </a:cubicBezTo>
                  <a:cubicBezTo>
                    <a:pt x="305" y="252"/>
                    <a:pt x="183" y="122"/>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2"/>
            <p:cNvSpPr/>
            <p:nvPr/>
          </p:nvSpPr>
          <p:spPr>
            <a:xfrm rot="2487197">
              <a:off x="5874371" y="3807779"/>
              <a:ext cx="78391" cy="99595"/>
            </a:xfrm>
            <a:custGeom>
              <a:rect b="b" l="l" r="r" t="t"/>
              <a:pathLst>
                <a:path extrusionOk="0" h="1644" w="1294">
                  <a:moveTo>
                    <a:pt x="115" y="1"/>
                  </a:moveTo>
                  <a:cubicBezTo>
                    <a:pt x="61" y="107"/>
                    <a:pt x="23" y="229"/>
                    <a:pt x="1" y="343"/>
                  </a:cubicBezTo>
                  <a:cubicBezTo>
                    <a:pt x="214" y="556"/>
                    <a:pt x="411" y="777"/>
                    <a:pt x="624" y="997"/>
                  </a:cubicBezTo>
                  <a:cubicBezTo>
                    <a:pt x="830" y="1210"/>
                    <a:pt x="1058" y="1439"/>
                    <a:pt x="1294" y="1644"/>
                  </a:cubicBezTo>
                  <a:cubicBezTo>
                    <a:pt x="929" y="1203"/>
                    <a:pt x="594" y="746"/>
                    <a:pt x="282" y="275"/>
                  </a:cubicBezTo>
                  <a:cubicBezTo>
                    <a:pt x="229" y="183"/>
                    <a:pt x="168" y="92"/>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2"/>
            <p:cNvSpPr/>
            <p:nvPr/>
          </p:nvSpPr>
          <p:spPr>
            <a:xfrm rot="2487197">
              <a:off x="5426561" y="4906378"/>
              <a:ext cx="30048" cy="16175"/>
            </a:xfrm>
            <a:custGeom>
              <a:rect b="b" l="l" r="r" t="t"/>
              <a:pathLst>
                <a:path extrusionOk="0" h="267" w="496">
                  <a:moveTo>
                    <a:pt x="381" y="1"/>
                  </a:moveTo>
                  <a:cubicBezTo>
                    <a:pt x="260" y="46"/>
                    <a:pt x="130" y="84"/>
                    <a:pt x="1" y="115"/>
                  </a:cubicBezTo>
                  <a:cubicBezTo>
                    <a:pt x="161" y="168"/>
                    <a:pt x="328" y="221"/>
                    <a:pt x="495" y="267"/>
                  </a:cubicBezTo>
                  <a:lnTo>
                    <a:pt x="381" y="1"/>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
            <p:cNvSpPr/>
            <p:nvPr/>
          </p:nvSpPr>
          <p:spPr>
            <a:xfrm rot="2487197">
              <a:off x="5597219" y="4025295"/>
              <a:ext cx="153088" cy="66881"/>
            </a:xfrm>
            <a:custGeom>
              <a:rect b="b" l="l" r="r" t="t"/>
              <a:pathLst>
                <a:path extrusionOk="0" h="1104" w="2527">
                  <a:moveTo>
                    <a:pt x="374" y="0"/>
                  </a:moveTo>
                  <a:cubicBezTo>
                    <a:pt x="252" y="153"/>
                    <a:pt x="123" y="297"/>
                    <a:pt x="1" y="457"/>
                  </a:cubicBezTo>
                  <a:cubicBezTo>
                    <a:pt x="853" y="624"/>
                    <a:pt x="1698" y="837"/>
                    <a:pt x="2527" y="1104"/>
                  </a:cubicBezTo>
                  <a:cubicBezTo>
                    <a:pt x="1895" y="761"/>
                    <a:pt x="1272" y="419"/>
                    <a:pt x="625" y="115"/>
                  </a:cubicBezTo>
                  <a:lnTo>
                    <a:pt x="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
            <p:cNvSpPr/>
            <p:nvPr/>
          </p:nvSpPr>
          <p:spPr>
            <a:xfrm rot="2487197">
              <a:off x="6043320" y="3752552"/>
              <a:ext cx="65064" cy="173321"/>
            </a:xfrm>
            <a:custGeom>
              <a:rect b="b" l="l" r="r" t="t"/>
              <a:pathLst>
                <a:path extrusionOk="0" h="2861" w="1074">
                  <a:moveTo>
                    <a:pt x="663" y="0"/>
                  </a:moveTo>
                  <a:cubicBezTo>
                    <a:pt x="427" y="122"/>
                    <a:pt x="206" y="274"/>
                    <a:pt x="1" y="441"/>
                  </a:cubicBezTo>
                  <a:cubicBezTo>
                    <a:pt x="320" y="1255"/>
                    <a:pt x="648" y="2069"/>
                    <a:pt x="1028" y="2861"/>
                  </a:cubicBezTo>
                  <a:cubicBezTo>
                    <a:pt x="1043" y="2830"/>
                    <a:pt x="1058" y="2807"/>
                    <a:pt x="1074" y="2777"/>
                  </a:cubicBezTo>
                  <a:cubicBezTo>
                    <a:pt x="830" y="1872"/>
                    <a:pt x="693" y="93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
            <p:cNvSpPr/>
            <p:nvPr/>
          </p:nvSpPr>
          <p:spPr>
            <a:xfrm rot="2487197">
              <a:off x="5655682" y="3916396"/>
              <a:ext cx="198705" cy="177986"/>
            </a:xfrm>
            <a:custGeom>
              <a:rect b="b" l="l" r="r" t="t"/>
              <a:pathLst>
                <a:path extrusionOk="0" h="2938" w="3280">
                  <a:moveTo>
                    <a:pt x="1" y="1"/>
                  </a:moveTo>
                  <a:cubicBezTo>
                    <a:pt x="1" y="252"/>
                    <a:pt x="138" y="510"/>
                    <a:pt x="282" y="777"/>
                  </a:cubicBezTo>
                  <a:cubicBezTo>
                    <a:pt x="830" y="1187"/>
                    <a:pt x="1416" y="1537"/>
                    <a:pt x="1956" y="1956"/>
                  </a:cubicBezTo>
                  <a:cubicBezTo>
                    <a:pt x="2291" y="2199"/>
                    <a:pt x="2610" y="2450"/>
                    <a:pt x="2937" y="2701"/>
                  </a:cubicBezTo>
                  <a:cubicBezTo>
                    <a:pt x="3051" y="2777"/>
                    <a:pt x="3166" y="2853"/>
                    <a:pt x="3280" y="2937"/>
                  </a:cubicBezTo>
                  <a:cubicBezTo>
                    <a:pt x="3264" y="2694"/>
                    <a:pt x="3257" y="2450"/>
                    <a:pt x="3249" y="2207"/>
                  </a:cubicBezTo>
                  <a:cubicBezTo>
                    <a:pt x="3067" y="2070"/>
                    <a:pt x="2884" y="1933"/>
                    <a:pt x="2709" y="1788"/>
                  </a:cubicBezTo>
                  <a:cubicBezTo>
                    <a:pt x="2565" y="1674"/>
                    <a:pt x="2420" y="1560"/>
                    <a:pt x="2283" y="1446"/>
                  </a:cubicBezTo>
                  <a:cubicBezTo>
                    <a:pt x="1804" y="1142"/>
                    <a:pt x="1332" y="845"/>
                    <a:pt x="853" y="533"/>
                  </a:cubicBezTo>
                  <a:cubicBezTo>
                    <a:pt x="571" y="343"/>
                    <a:pt x="282"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
            <p:cNvSpPr/>
            <p:nvPr/>
          </p:nvSpPr>
          <p:spPr>
            <a:xfrm rot="2487197">
              <a:off x="6225849" y="3838380"/>
              <a:ext cx="62277" cy="71970"/>
            </a:xfrm>
            <a:custGeom>
              <a:rect b="b" l="l" r="r" t="t"/>
              <a:pathLst>
                <a:path extrusionOk="0" h="1188" w="1028">
                  <a:moveTo>
                    <a:pt x="1028" y="1"/>
                  </a:moveTo>
                  <a:lnTo>
                    <a:pt x="1028" y="1"/>
                  </a:lnTo>
                  <a:cubicBezTo>
                    <a:pt x="716" y="130"/>
                    <a:pt x="381" y="221"/>
                    <a:pt x="38" y="259"/>
                  </a:cubicBezTo>
                  <a:cubicBezTo>
                    <a:pt x="8" y="564"/>
                    <a:pt x="0" y="875"/>
                    <a:pt x="0" y="1187"/>
                  </a:cubicBezTo>
                  <a:cubicBezTo>
                    <a:pt x="328" y="777"/>
                    <a:pt x="678" y="389"/>
                    <a:pt x="1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
            <p:cNvSpPr/>
            <p:nvPr/>
          </p:nvSpPr>
          <p:spPr>
            <a:xfrm rot="2487197">
              <a:off x="5347103" y="4943125"/>
              <a:ext cx="118981" cy="163204"/>
            </a:xfrm>
            <a:custGeom>
              <a:rect b="b" l="l" r="r" t="t"/>
              <a:pathLst>
                <a:path extrusionOk="0" h="2694" w="1964">
                  <a:moveTo>
                    <a:pt x="1" y="0"/>
                  </a:moveTo>
                  <a:lnTo>
                    <a:pt x="1" y="0"/>
                  </a:lnTo>
                  <a:cubicBezTo>
                    <a:pt x="648" y="875"/>
                    <a:pt x="1469" y="2108"/>
                    <a:pt x="1964" y="2693"/>
                  </a:cubicBezTo>
                  <a:cubicBezTo>
                    <a:pt x="1614" y="2267"/>
                    <a:pt x="1332" y="1796"/>
                    <a:pt x="1135" y="1278"/>
                  </a:cubicBezTo>
                  <a:cubicBezTo>
                    <a:pt x="1036" y="1096"/>
                    <a:pt x="937" y="913"/>
                    <a:pt x="853" y="715"/>
                  </a:cubicBezTo>
                  <a:cubicBezTo>
                    <a:pt x="777" y="540"/>
                    <a:pt x="708" y="358"/>
                    <a:pt x="632" y="183"/>
                  </a:cubicBezTo>
                  <a:cubicBezTo>
                    <a:pt x="427" y="122"/>
                    <a:pt x="214" y="69"/>
                    <a:pt x="1" y="0"/>
                  </a:cubicBez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
            <p:cNvSpPr/>
            <p:nvPr/>
          </p:nvSpPr>
          <p:spPr>
            <a:xfrm rot="2487197">
              <a:off x="5967278" y="3769819"/>
              <a:ext cx="52160" cy="94506"/>
            </a:xfrm>
            <a:custGeom>
              <a:rect b="b" l="l" r="r" t="t"/>
              <a:pathLst>
                <a:path extrusionOk="0" h="1560" w="861">
                  <a:moveTo>
                    <a:pt x="328" y="0"/>
                  </a:moveTo>
                  <a:cubicBezTo>
                    <a:pt x="251" y="76"/>
                    <a:pt x="183" y="160"/>
                    <a:pt x="115" y="236"/>
                  </a:cubicBezTo>
                  <a:lnTo>
                    <a:pt x="0" y="373"/>
                  </a:lnTo>
                  <a:lnTo>
                    <a:pt x="860" y="1560"/>
                  </a:lnTo>
                  <a:cubicBezTo>
                    <a:pt x="685" y="1134"/>
                    <a:pt x="525" y="700"/>
                    <a:pt x="396" y="259"/>
                  </a:cubicBezTo>
                  <a:cubicBezTo>
                    <a:pt x="373" y="175"/>
                    <a:pt x="350" y="84"/>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
            <p:cNvSpPr/>
            <p:nvPr/>
          </p:nvSpPr>
          <p:spPr>
            <a:xfrm rot="2487197">
              <a:off x="5800223" y="3877209"/>
              <a:ext cx="72455" cy="65064"/>
            </a:xfrm>
            <a:custGeom>
              <a:rect b="b" l="l" r="r" t="t"/>
              <a:pathLst>
                <a:path extrusionOk="0" h="1074" w="1196">
                  <a:moveTo>
                    <a:pt x="54" y="0"/>
                  </a:moveTo>
                  <a:lnTo>
                    <a:pt x="47" y="8"/>
                  </a:lnTo>
                  <a:cubicBezTo>
                    <a:pt x="31" y="23"/>
                    <a:pt x="16" y="38"/>
                    <a:pt x="1" y="54"/>
                  </a:cubicBezTo>
                  <a:cubicBezTo>
                    <a:pt x="396" y="396"/>
                    <a:pt x="769" y="769"/>
                    <a:pt x="1195" y="1073"/>
                  </a:cubicBezTo>
                  <a:cubicBezTo>
                    <a:pt x="1058" y="936"/>
                    <a:pt x="914" y="807"/>
                    <a:pt x="769" y="677"/>
                  </a:cubicBezTo>
                  <a:cubicBezTo>
                    <a:pt x="533" y="449"/>
                    <a:pt x="290" y="229"/>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
            <p:cNvSpPr/>
            <p:nvPr/>
          </p:nvSpPr>
          <p:spPr>
            <a:xfrm rot="2487197">
              <a:off x="5438089" y="4285771"/>
              <a:ext cx="226330" cy="65003"/>
            </a:xfrm>
            <a:custGeom>
              <a:rect b="b" l="l" r="r" t="t"/>
              <a:pathLst>
                <a:path extrusionOk="0" h="1073" w="3736">
                  <a:moveTo>
                    <a:pt x="495" y="0"/>
                  </a:moveTo>
                  <a:cubicBezTo>
                    <a:pt x="358" y="23"/>
                    <a:pt x="221" y="54"/>
                    <a:pt x="76" y="84"/>
                  </a:cubicBezTo>
                  <a:cubicBezTo>
                    <a:pt x="61" y="267"/>
                    <a:pt x="23" y="449"/>
                    <a:pt x="0" y="624"/>
                  </a:cubicBezTo>
                  <a:cubicBezTo>
                    <a:pt x="381" y="769"/>
                    <a:pt x="784" y="860"/>
                    <a:pt x="1187" y="921"/>
                  </a:cubicBezTo>
                  <a:cubicBezTo>
                    <a:pt x="1666" y="989"/>
                    <a:pt x="2153" y="1035"/>
                    <a:pt x="2640" y="1058"/>
                  </a:cubicBezTo>
                  <a:cubicBezTo>
                    <a:pt x="2754" y="1065"/>
                    <a:pt x="2868" y="1073"/>
                    <a:pt x="2982" y="1073"/>
                  </a:cubicBezTo>
                  <a:cubicBezTo>
                    <a:pt x="3234" y="1050"/>
                    <a:pt x="3485" y="1035"/>
                    <a:pt x="3736" y="1027"/>
                  </a:cubicBezTo>
                  <a:cubicBezTo>
                    <a:pt x="3622" y="784"/>
                    <a:pt x="3523" y="540"/>
                    <a:pt x="3431" y="289"/>
                  </a:cubicBezTo>
                  <a:lnTo>
                    <a:pt x="3264" y="289"/>
                  </a:lnTo>
                  <a:cubicBezTo>
                    <a:pt x="2518" y="289"/>
                    <a:pt x="1773" y="236"/>
                    <a:pt x="1042" y="107"/>
                  </a:cubicBezTo>
                  <a:cubicBezTo>
                    <a:pt x="860" y="76"/>
                    <a:pt x="677" y="38"/>
                    <a:pt x="4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
            <p:cNvSpPr/>
            <p:nvPr/>
          </p:nvSpPr>
          <p:spPr>
            <a:xfrm rot="2487197">
              <a:off x="5419566" y="4380020"/>
              <a:ext cx="218091" cy="41982"/>
            </a:xfrm>
            <a:custGeom>
              <a:rect b="b" l="l" r="r" t="t"/>
              <a:pathLst>
                <a:path extrusionOk="0" h="693" w="3600">
                  <a:moveTo>
                    <a:pt x="2275" y="0"/>
                  </a:moveTo>
                  <a:cubicBezTo>
                    <a:pt x="2146" y="8"/>
                    <a:pt x="2017" y="23"/>
                    <a:pt x="1895" y="38"/>
                  </a:cubicBezTo>
                  <a:cubicBezTo>
                    <a:pt x="1248" y="107"/>
                    <a:pt x="609" y="251"/>
                    <a:pt x="0" y="464"/>
                  </a:cubicBezTo>
                  <a:lnTo>
                    <a:pt x="38" y="479"/>
                  </a:lnTo>
                  <a:cubicBezTo>
                    <a:pt x="183" y="533"/>
                    <a:pt x="328" y="571"/>
                    <a:pt x="480" y="593"/>
                  </a:cubicBezTo>
                  <a:cubicBezTo>
                    <a:pt x="852" y="657"/>
                    <a:pt x="1229" y="672"/>
                    <a:pt x="1607" y="672"/>
                  </a:cubicBezTo>
                  <a:cubicBezTo>
                    <a:pt x="1863" y="672"/>
                    <a:pt x="2119" y="665"/>
                    <a:pt x="2374" y="662"/>
                  </a:cubicBezTo>
                  <a:cubicBezTo>
                    <a:pt x="2777" y="662"/>
                    <a:pt x="3188" y="677"/>
                    <a:pt x="3599" y="692"/>
                  </a:cubicBezTo>
                  <a:cubicBezTo>
                    <a:pt x="3515" y="533"/>
                    <a:pt x="3439" y="373"/>
                    <a:pt x="3356" y="213"/>
                  </a:cubicBezTo>
                  <a:cubicBezTo>
                    <a:pt x="3318" y="145"/>
                    <a:pt x="3287" y="76"/>
                    <a:pt x="3249" y="8"/>
                  </a:cubicBezTo>
                  <a:lnTo>
                    <a:pt x="3082" y="8"/>
                  </a:lnTo>
                  <a:cubicBezTo>
                    <a:pt x="2815" y="8"/>
                    <a:pt x="2542" y="8"/>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
            <p:cNvSpPr/>
            <p:nvPr/>
          </p:nvSpPr>
          <p:spPr>
            <a:xfrm rot="2487197">
              <a:off x="5633020" y="4021619"/>
              <a:ext cx="169202" cy="103775"/>
            </a:xfrm>
            <a:custGeom>
              <a:rect b="b" l="l" r="r" t="t"/>
              <a:pathLst>
                <a:path extrusionOk="0" h="1713" w="2793">
                  <a:moveTo>
                    <a:pt x="92" y="0"/>
                  </a:moveTo>
                  <a:cubicBezTo>
                    <a:pt x="77" y="92"/>
                    <a:pt x="46" y="191"/>
                    <a:pt x="1" y="274"/>
                  </a:cubicBezTo>
                  <a:lnTo>
                    <a:pt x="411" y="465"/>
                  </a:lnTo>
                  <a:cubicBezTo>
                    <a:pt x="769" y="632"/>
                    <a:pt x="1119" y="822"/>
                    <a:pt x="1469" y="1012"/>
                  </a:cubicBezTo>
                  <a:cubicBezTo>
                    <a:pt x="1910" y="1248"/>
                    <a:pt x="2351" y="1476"/>
                    <a:pt x="2793" y="1712"/>
                  </a:cubicBezTo>
                  <a:lnTo>
                    <a:pt x="2785" y="1606"/>
                  </a:lnTo>
                  <a:lnTo>
                    <a:pt x="2618" y="1484"/>
                  </a:lnTo>
                  <a:cubicBezTo>
                    <a:pt x="2526" y="1408"/>
                    <a:pt x="2420" y="1332"/>
                    <a:pt x="2321" y="1256"/>
                  </a:cubicBezTo>
                  <a:cubicBezTo>
                    <a:pt x="1865" y="936"/>
                    <a:pt x="1385" y="647"/>
                    <a:pt x="898" y="388"/>
                  </a:cubicBezTo>
                  <a:cubicBezTo>
                    <a:pt x="640" y="244"/>
                    <a:pt x="366" y="115"/>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
            <p:cNvSpPr/>
            <p:nvPr/>
          </p:nvSpPr>
          <p:spPr>
            <a:xfrm rot="2487197">
              <a:off x="5390208" y="4718934"/>
              <a:ext cx="134671" cy="68759"/>
            </a:xfrm>
            <a:custGeom>
              <a:rect b="b" l="l" r="r" t="t"/>
              <a:pathLst>
                <a:path extrusionOk="0" h="1135" w="2223">
                  <a:moveTo>
                    <a:pt x="1774" y="1"/>
                  </a:moveTo>
                  <a:cubicBezTo>
                    <a:pt x="1386" y="107"/>
                    <a:pt x="982" y="183"/>
                    <a:pt x="594" y="305"/>
                  </a:cubicBezTo>
                  <a:cubicBezTo>
                    <a:pt x="397" y="366"/>
                    <a:pt x="199" y="442"/>
                    <a:pt x="9" y="533"/>
                  </a:cubicBezTo>
                  <a:cubicBezTo>
                    <a:pt x="1" y="678"/>
                    <a:pt x="16" y="815"/>
                    <a:pt x="54" y="959"/>
                  </a:cubicBezTo>
                  <a:cubicBezTo>
                    <a:pt x="62" y="997"/>
                    <a:pt x="77" y="1043"/>
                    <a:pt x="92" y="1081"/>
                  </a:cubicBezTo>
                  <a:cubicBezTo>
                    <a:pt x="404" y="1119"/>
                    <a:pt x="716" y="1127"/>
                    <a:pt x="1028" y="1127"/>
                  </a:cubicBezTo>
                  <a:cubicBezTo>
                    <a:pt x="1226" y="1127"/>
                    <a:pt x="1426" y="1125"/>
                    <a:pt x="1625" y="1125"/>
                  </a:cubicBezTo>
                  <a:cubicBezTo>
                    <a:pt x="1825" y="1125"/>
                    <a:pt x="2025" y="1127"/>
                    <a:pt x="2222" y="1134"/>
                  </a:cubicBezTo>
                  <a:cubicBezTo>
                    <a:pt x="2078" y="754"/>
                    <a:pt x="1926" y="374"/>
                    <a:pt x="1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
            <p:cNvSpPr/>
            <p:nvPr/>
          </p:nvSpPr>
          <p:spPr>
            <a:xfrm rot="2487197">
              <a:off x="5539625" y="4074074"/>
              <a:ext cx="226390" cy="82996"/>
            </a:xfrm>
            <a:custGeom>
              <a:rect b="b" l="l" r="r" t="t"/>
              <a:pathLst>
                <a:path extrusionOk="0" h="1370" w="3737">
                  <a:moveTo>
                    <a:pt x="16" y="0"/>
                  </a:moveTo>
                  <a:lnTo>
                    <a:pt x="1" y="38"/>
                  </a:lnTo>
                  <a:lnTo>
                    <a:pt x="198" y="114"/>
                  </a:lnTo>
                  <a:cubicBezTo>
                    <a:pt x="1096" y="419"/>
                    <a:pt x="2001" y="685"/>
                    <a:pt x="2892" y="1027"/>
                  </a:cubicBezTo>
                  <a:cubicBezTo>
                    <a:pt x="3173" y="1142"/>
                    <a:pt x="3455" y="1256"/>
                    <a:pt x="3736" y="1370"/>
                  </a:cubicBezTo>
                  <a:cubicBezTo>
                    <a:pt x="3713" y="1240"/>
                    <a:pt x="3698" y="1111"/>
                    <a:pt x="3683" y="982"/>
                  </a:cubicBezTo>
                  <a:lnTo>
                    <a:pt x="3363" y="883"/>
                  </a:lnTo>
                  <a:cubicBezTo>
                    <a:pt x="2268" y="540"/>
                    <a:pt x="1149" y="206"/>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2"/>
            <p:cNvSpPr/>
            <p:nvPr/>
          </p:nvSpPr>
          <p:spPr>
            <a:xfrm rot="2487197">
              <a:off x="5513195" y="4090714"/>
              <a:ext cx="239779" cy="88084"/>
            </a:xfrm>
            <a:custGeom>
              <a:rect b="b" l="l" r="r" t="t"/>
              <a:pathLst>
                <a:path extrusionOk="0" h="1454" w="3958">
                  <a:moveTo>
                    <a:pt x="47" y="0"/>
                  </a:moveTo>
                  <a:lnTo>
                    <a:pt x="47" y="0"/>
                  </a:lnTo>
                  <a:cubicBezTo>
                    <a:pt x="1" y="419"/>
                    <a:pt x="153" y="852"/>
                    <a:pt x="366" y="1248"/>
                  </a:cubicBezTo>
                  <a:lnTo>
                    <a:pt x="937" y="1263"/>
                  </a:lnTo>
                  <a:cubicBezTo>
                    <a:pt x="1949" y="1294"/>
                    <a:pt x="2960" y="1332"/>
                    <a:pt x="3957" y="1453"/>
                  </a:cubicBezTo>
                  <a:cubicBezTo>
                    <a:pt x="3957" y="1438"/>
                    <a:pt x="3957" y="1423"/>
                    <a:pt x="3950" y="1408"/>
                  </a:cubicBezTo>
                  <a:cubicBezTo>
                    <a:pt x="3105" y="1050"/>
                    <a:pt x="2253" y="715"/>
                    <a:pt x="1386" y="441"/>
                  </a:cubicBezTo>
                  <a:cubicBezTo>
                    <a:pt x="937" y="297"/>
                    <a:pt x="488" y="16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2"/>
            <p:cNvSpPr/>
            <p:nvPr/>
          </p:nvSpPr>
          <p:spPr>
            <a:xfrm rot="2487197">
              <a:off x="5613021" y="3644153"/>
              <a:ext cx="361849" cy="1471264"/>
            </a:xfrm>
            <a:custGeom>
              <a:rect b="b" l="l" r="r" t="t"/>
              <a:pathLst>
                <a:path extrusionOk="0" h="24286" w="5973">
                  <a:moveTo>
                    <a:pt x="4078" y="1"/>
                  </a:moveTo>
                  <a:cubicBezTo>
                    <a:pt x="3964" y="92"/>
                    <a:pt x="3835" y="168"/>
                    <a:pt x="3706" y="229"/>
                  </a:cubicBezTo>
                  <a:cubicBezTo>
                    <a:pt x="1758" y="2359"/>
                    <a:pt x="46" y="4740"/>
                    <a:pt x="0" y="7784"/>
                  </a:cubicBezTo>
                  <a:cubicBezTo>
                    <a:pt x="8" y="10416"/>
                    <a:pt x="305" y="12927"/>
                    <a:pt x="1492" y="15171"/>
                  </a:cubicBezTo>
                  <a:cubicBezTo>
                    <a:pt x="2968" y="18039"/>
                    <a:pt x="3911" y="20877"/>
                    <a:pt x="5121" y="23722"/>
                  </a:cubicBezTo>
                  <a:cubicBezTo>
                    <a:pt x="5204" y="23920"/>
                    <a:pt x="5296" y="24103"/>
                    <a:pt x="5402" y="24285"/>
                  </a:cubicBezTo>
                  <a:cubicBezTo>
                    <a:pt x="4946" y="23152"/>
                    <a:pt x="4900" y="21896"/>
                    <a:pt x="5258" y="20725"/>
                  </a:cubicBezTo>
                  <a:cubicBezTo>
                    <a:pt x="5516" y="19918"/>
                    <a:pt x="5973" y="19059"/>
                    <a:pt x="5661" y="18267"/>
                  </a:cubicBezTo>
                  <a:cubicBezTo>
                    <a:pt x="5425" y="17682"/>
                    <a:pt x="4786" y="17240"/>
                    <a:pt x="4793" y="16601"/>
                  </a:cubicBezTo>
                  <a:cubicBezTo>
                    <a:pt x="4809" y="16076"/>
                    <a:pt x="5273" y="15650"/>
                    <a:pt x="5311" y="15125"/>
                  </a:cubicBezTo>
                  <a:cubicBezTo>
                    <a:pt x="5372" y="14250"/>
                    <a:pt x="4261" y="13733"/>
                    <a:pt x="4010" y="12889"/>
                  </a:cubicBezTo>
                  <a:cubicBezTo>
                    <a:pt x="3706" y="11907"/>
                    <a:pt x="4664" y="10903"/>
                    <a:pt x="4482" y="9883"/>
                  </a:cubicBezTo>
                  <a:cubicBezTo>
                    <a:pt x="4322" y="8963"/>
                    <a:pt x="3257" y="8324"/>
                    <a:pt x="3287" y="7388"/>
                  </a:cubicBezTo>
                  <a:cubicBezTo>
                    <a:pt x="3325" y="6528"/>
                    <a:pt x="4276" y="5958"/>
                    <a:pt x="4428" y="5113"/>
                  </a:cubicBezTo>
                  <a:cubicBezTo>
                    <a:pt x="4603" y="4208"/>
                    <a:pt x="3827" y="3424"/>
                    <a:pt x="3531" y="2542"/>
                  </a:cubicBezTo>
                  <a:cubicBezTo>
                    <a:pt x="3241" y="1659"/>
                    <a:pt x="3454" y="693"/>
                    <a:pt x="4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2"/>
            <p:cNvSpPr/>
            <p:nvPr/>
          </p:nvSpPr>
          <p:spPr>
            <a:xfrm rot="2487197">
              <a:off x="5726064" y="4501969"/>
              <a:ext cx="57188" cy="84813"/>
            </a:xfrm>
            <a:custGeom>
              <a:rect b="b" l="l" r="r" t="t"/>
              <a:pathLst>
                <a:path extrusionOk="0" h="1400" w="944">
                  <a:moveTo>
                    <a:pt x="875" y="0"/>
                  </a:moveTo>
                  <a:cubicBezTo>
                    <a:pt x="586" y="472"/>
                    <a:pt x="297" y="936"/>
                    <a:pt x="0" y="1400"/>
                  </a:cubicBezTo>
                  <a:cubicBezTo>
                    <a:pt x="114" y="1248"/>
                    <a:pt x="221" y="1096"/>
                    <a:pt x="335" y="943"/>
                  </a:cubicBezTo>
                  <a:cubicBezTo>
                    <a:pt x="533" y="654"/>
                    <a:pt x="731" y="358"/>
                    <a:pt x="944" y="76"/>
                  </a:cubicBezTo>
                  <a:lnTo>
                    <a:pt x="8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2"/>
            <p:cNvSpPr/>
            <p:nvPr/>
          </p:nvSpPr>
          <p:spPr>
            <a:xfrm rot="2487197">
              <a:off x="5608333" y="4408662"/>
              <a:ext cx="151210" cy="228208"/>
            </a:xfrm>
            <a:custGeom>
              <a:rect b="b" l="l" r="r" t="t"/>
              <a:pathLst>
                <a:path extrusionOk="0" h="3767" w="2496">
                  <a:moveTo>
                    <a:pt x="2222" y="1"/>
                  </a:moveTo>
                  <a:cubicBezTo>
                    <a:pt x="1705" y="541"/>
                    <a:pt x="1225" y="1119"/>
                    <a:pt x="776" y="1720"/>
                  </a:cubicBezTo>
                  <a:cubicBezTo>
                    <a:pt x="510" y="2086"/>
                    <a:pt x="244" y="2466"/>
                    <a:pt x="0" y="2854"/>
                  </a:cubicBezTo>
                  <a:cubicBezTo>
                    <a:pt x="145" y="3158"/>
                    <a:pt x="290" y="3463"/>
                    <a:pt x="427" y="3767"/>
                  </a:cubicBezTo>
                  <a:cubicBezTo>
                    <a:pt x="1081" y="2618"/>
                    <a:pt x="1804" y="1507"/>
                    <a:pt x="2496" y="381"/>
                  </a:cubicBezTo>
                  <a:cubicBezTo>
                    <a:pt x="2397" y="260"/>
                    <a:pt x="2306" y="138"/>
                    <a:pt x="2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
            <p:cNvSpPr/>
            <p:nvPr/>
          </p:nvSpPr>
          <p:spPr>
            <a:xfrm rot="2487197">
              <a:off x="5737411" y="4109967"/>
              <a:ext cx="197311" cy="234690"/>
            </a:xfrm>
            <a:custGeom>
              <a:rect b="b" l="l" r="r" t="t"/>
              <a:pathLst>
                <a:path extrusionOk="0" h="3874" w="3257">
                  <a:moveTo>
                    <a:pt x="3150" y="1"/>
                  </a:moveTo>
                  <a:lnTo>
                    <a:pt x="3120" y="31"/>
                  </a:lnTo>
                  <a:cubicBezTo>
                    <a:pt x="2694" y="419"/>
                    <a:pt x="2260" y="815"/>
                    <a:pt x="1834" y="1210"/>
                  </a:cubicBezTo>
                  <a:cubicBezTo>
                    <a:pt x="1164" y="1819"/>
                    <a:pt x="548" y="2489"/>
                    <a:pt x="0" y="3204"/>
                  </a:cubicBezTo>
                  <a:cubicBezTo>
                    <a:pt x="38" y="3432"/>
                    <a:pt x="69" y="3653"/>
                    <a:pt x="115" y="3873"/>
                  </a:cubicBezTo>
                  <a:cubicBezTo>
                    <a:pt x="830" y="2770"/>
                    <a:pt x="1613" y="1690"/>
                    <a:pt x="2595" y="807"/>
                  </a:cubicBezTo>
                  <a:cubicBezTo>
                    <a:pt x="2815" y="617"/>
                    <a:pt x="3036" y="427"/>
                    <a:pt x="3257" y="252"/>
                  </a:cubicBezTo>
                  <a:cubicBezTo>
                    <a:pt x="3219" y="168"/>
                    <a:pt x="3181" y="84"/>
                    <a:pt x="3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
            <p:cNvSpPr/>
            <p:nvPr/>
          </p:nvSpPr>
          <p:spPr>
            <a:xfrm rot="2487197">
              <a:off x="5879068" y="4111219"/>
              <a:ext cx="110196" cy="120798"/>
            </a:xfrm>
            <a:custGeom>
              <a:rect b="b" l="l" r="r" t="t"/>
              <a:pathLst>
                <a:path extrusionOk="0" h="1994" w="1819">
                  <a:moveTo>
                    <a:pt x="1819" y="0"/>
                  </a:moveTo>
                  <a:lnTo>
                    <a:pt x="1819" y="0"/>
                  </a:lnTo>
                  <a:cubicBezTo>
                    <a:pt x="1674" y="122"/>
                    <a:pt x="1537" y="244"/>
                    <a:pt x="1408" y="381"/>
                  </a:cubicBezTo>
                  <a:cubicBezTo>
                    <a:pt x="898" y="883"/>
                    <a:pt x="426" y="1423"/>
                    <a:pt x="0" y="1993"/>
                  </a:cubicBezTo>
                  <a:cubicBezTo>
                    <a:pt x="160" y="1834"/>
                    <a:pt x="320" y="1681"/>
                    <a:pt x="487" y="1537"/>
                  </a:cubicBezTo>
                  <a:cubicBezTo>
                    <a:pt x="913" y="1157"/>
                    <a:pt x="1324" y="753"/>
                    <a:pt x="1750" y="381"/>
                  </a:cubicBezTo>
                  <a:lnTo>
                    <a:pt x="1750" y="350"/>
                  </a:lnTo>
                  <a:cubicBezTo>
                    <a:pt x="1758" y="228"/>
                    <a:pt x="1781" y="114"/>
                    <a:pt x="1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
            <p:cNvSpPr/>
            <p:nvPr/>
          </p:nvSpPr>
          <p:spPr>
            <a:xfrm rot="2487197">
              <a:off x="5629456" y="4291476"/>
              <a:ext cx="194525" cy="268251"/>
            </a:xfrm>
            <a:custGeom>
              <a:rect b="b" l="l" r="r" t="t"/>
              <a:pathLst>
                <a:path extrusionOk="0" h="4428" w="3211">
                  <a:moveTo>
                    <a:pt x="3211" y="0"/>
                  </a:moveTo>
                  <a:cubicBezTo>
                    <a:pt x="3165" y="46"/>
                    <a:pt x="3120" y="99"/>
                    <a:pt x="3074" y="152"/>
                  </a:cubicBezTo>
                  <a:cubicBezTo>
                    <a:pt x="2716" y="540"/>
                    <a:pt x="2336" y="913"/>
                    <a:pt x="1948" y="1271"/>
                  </a:cubicBezTo>
                  <a:cubicBezTo>
                    <a:pt x="1309" y="1864"/>
                    <a:pt x="639" y="2419"/>
                    <a:pt x="0" y="3005"/>
                  </a:cubicBezTo>
                  <a:cubicBezTo>
                    <a:pt x="130" y="3325"/>
                    <a:pt x="274" y="3637"/>
                    <a:pt x="434" y="3941"/>
                  </a:cubicBezTo>
                  <a:cubicBezTo>
                    <a:pt x="518" y="4101"/>
                    <a:pt x="601" y="4268"/>
                    <a:pt x="685" y="4428"/>
                  </a:cubicBezTo>
                  <a:cubicBezTo>
                    <a:pt x="769" y="4276"/>
                    <a:pt x="852" y="4124"/>
                    <a:pt x="944" y="3971"/>
                  </a:cubicBezTo>
                  <a:cubicBezTo>
                    <a:pt x="1301" y="3340"/>
                    <a:pt x="1674" y="2716"/>
                    <a:pt x="2085" y="2115"/>
                  </a:cubicBezTo>
                  <a:cubicBezTo>
                    <a:pt x="2344" y="1735"/>
                    <a:pt x="2625" y="1370"/>
                    <a:pt x="2914" y="1004"/>
                  </a:cubicBezTo>
                  <a:cubicBezTo>
                    <a:pt x="2975" y="662"/>
                    <a:pt x="3074" y="327"/>
                    <a:pt x="3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
            <p:cNvSpPr/>
            <p:nvPr/>
          </p:nvSpPr>
          <p:spPr>
            <a:xfrm rot="2487197">
              <a:off x="5976837" y="3891423"/>
              <a:ext cx="147514" cy="144303"/>
            </a:xfrm>
            <a:custGeom>
              <a:rect b="b" l="l" r="r" t="t"/>
              <a:pathLst>
                <a:path extrusionOk="0" h="2382" w="2435">
                  <a:moveTo>
                    <a:pt x="2435" y="0"/>
                  </a:moveTo>
                  <a:lnTo>
                    <a:pt x="2435" y="0"/>
                  </a:lnTo>
                  <a:cubicBezTo>
                    <a:pt x="1773" y="495"/>
                    <a:pt x="1149" y="1043"/>
                    <a:pt x="563" y="1628"/>
                  </a:cubicBezTo>
                  <a:cubicBezTo>
                    <a:pt x="403" y="1781"/>
                    <a:pt x="251" y="1940"/>
                    <a:pt x="91" y="2100"/>
                  </a:cubicBezTo>
                  <a:cubicBezTo>
                    <a:pt x="61" y="2199"/>
                    <a:pt x="30" y="2290"/>
                    <a:pt x="0" y="2382"/>
                  </a:cubicBezTo>
                  <a:cubicBezTo>
                    <a:pt x="616" y="1651"/>
                    <a:pt x="1293" y="974"/>
                    <a:pt x="2016" y="350"/>
                  </a:cubicBezTo>
                  <a:cubicBezTo>
                    <a:pt x="2153" y="229"/>
                    <a:pt x="2298" y="114"/>
                    <a:pt x="2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
            <p:cNvSpPr/>
            <p:nvPr/>
          </p:nvSpPr>
          <p:spPr>
            <a:xfrm rot="2487197">
              <a:off x="5543134" y="4694979"/>
              <a:ext cx="101897" cy="160478"/>
            </a:xfrm>
            <a:custGeom>
              <a:rect b="b" l="l" r="r" t="t"/>
              <a:pathLst>
                <a:path extrusionOk="0" h="2649" w="1682">
                  <a:moveTo>
                    <a:pt x="1461" y="1"/>
                  </a:moveTo>
                  <a:cubicBezTo>
                    <a:pt x="1241" y="373"/>
                    <a:pt x="1020" y="754"/>
                    <a:pt x="799" y="1127"/>
                  </a:cubicBezTo>
                  <a:cubicBezTo>
                    <a:pt x="510" y="1614"/>
                    <a:pt x="236" y="2123"/>
                    <a:pt x="1" y="2648"/>
                  </a:cubicBezTo>
                  <a:cubicBezTo>
                    <a:pt x="39" y="2595"/>
                    <a:pt x="69" y="2549"/>
                    <a:pt x="100" y="2496"/>
                  </a:cubicBezTo>
                  <a:cubicBezTo>
                    <a:pt x="366" y="2116"/>
                    <a:pt x="632" y="1735"/>
                    <a:pt x="914" y="1363"/>
                  </a:cubicBezTo>
                  <a:cubicBezTo>
                    <a:pt x="1134" y="1073"/>
                    <a:pt x="1378" y="784"/>
                    <a:pt x="1614" y="495"/>
                  </a:cubicBezTo>
                  <a:cubicBezTo>
                    <a:pt x="1636" y="472"/>
                    <a:pt x="1659" y="442"/>
                    <a:pt x="1682" y="412"/>
                  </a:cubicBezTo>
                  <a:cubicBezTo>
                    <a:pt x="1674" y="404"/>
                    <a:pt x="1674" y="389"/>
                    <a:pt x="1667" y="373"/>
                  </a:cubicBezTo>
                  <a:cubicBezTo>
                    <a:pt x="1614" y="244"/>
                    <a:pt x="1545" y="115"/>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
            <p:cNvSpPr/>
            <p:nvPr/>
          </p:nvSpPr>
          <p:spPr>
            <a:xfrm rot="2487197">
              <a:off x="5748953" y="4612851"/>
              <a:ext cx="11571" cy="19446"/>
            </a:xfrm>
            <a:custGeom>
              <a:rect b="b" l="l" r="r" t="t"/>
              <a:pathLst>
                <a:path extrusionOk="0" h="321" w="191">
                  <a:moveTo>
                    <a:pt x="191" y="0"/>
                  </a:moveTo>
                  <a:lnTo>
                    <a:pt x="1" y="320"/>
                  </a:lnTo>
                  <a:cubicBezTo>
                    <a:pt x="39" y="274"/>
                    <a:pt x="84" y="221"/>
                    <a:pt x="122" y="175"/>
                  </a:cubicBezTo>
                  <a:cubicBezTo>
                    <a:pt x="145" y="115"/>
                    <a:pt x="168" y="61"/>
                    <a:pt x="191" y="0"/>
                  </a:cubicBezTo>
                  <a:close/>
                </a:path>
              </a:pathLst>
            </a:custGeom>
            <a:solidFill>
              <a:srgbClr val="89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
            <p:cNvSpPr/>
            <p:nvPr/>
          </p:nvSpPr>
          <p:spPr>
            <a:xfrm rot="2487197">
              <a:off x="5582901" y="4481937"/>
              <a:ext cx="158600" cy="265949"/>
            </a:xfrm>
            <a:custGeom>
              <a:rect b="b" l="l" r="r" t="t"/>
              <a:pathLst>
                <a:path extrusionOk="0" h="4390" w="2618">
                  <a:moveTo>
                    <a:pt x="2405" y="0"/>
                  </a:moveTo>
                  <a:cubicBezTo>
                    <a:pt x="2169" y="304"/>
                    <a:pt x="1956" y="632"/>
                    <a:pt x="1728" y="951"/>
                  </a:cubicBezTo>
                  <a:cubicBezTo>
                    <a:pt x="1446" y="1362"/>
                    <a:pt x="1142" y="1750"/>
                    <a:pt x="830" y="2146"/>
                  </a:cubicBezTo>
                  <a:cubicBezTo>
                    <a:pt x="548" y="2511"/>
                    <a:pt x="267" y="2884"/>
                    <a:pt x="1" y="3272"/>
                  </a:cubicBezTo>
                  <a:cubicBezTo>
                    <a:pt x="160" y="3644"/>
                    <a:pt x="320" y="4017"/>
                    <a:pt x="480" y="4390"/>
                  </a:cubicBezTo>
                  <a:cubicBezTo>
                    <a:pt x="564" y="4230"/>
                    <a:pt x="655" y="4070"/>
                    <a:pt x="746" y="3911"/>
                  </a:cubicBezTo>
                  <a:cubicBezTo>
                    <a:pt x="959" y="3431"/>
                    <a:pt x="1165" y="2944"/>
                    <a:pt x="1416" y="2488"/>
                  </a:cubicBezTo>
                  <a:cubicBezTo>
                    <a:pt x="1652" y="2047"/>
                    <a:pt x="1910" y="1613"/>
                    <a:pt x="2161" y="1179"/>
                  </a:cubicBezTo>
                  <a:cubicBezTo>
                    <a:pt x="2313" y="921"/>
                    <a:pt x="2473" y="647"/>
                    <a:pt x="2618" y="381"/>
                  </a:cubicBezTo>
                  <a:cubicBezTo>
                    <a:pt x="2564" y="244"/>
                    <a:pt x="2488" y="114"/>
                    <a:pt x="2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
            <p:cNvSpPr/>
            <p:nvPr/>
          </p:nvSpPr>
          <p:spPr>
            <a:xfrm rot="2487197">
              <a:off x="5501835" y="4736349"/>
              <a:ext cx="103290" cy="184408"/>
            </a:xfrm>
            <a:custGeom>
              <a:rect b="b" l="l" r="r" t="t"/>
              <a:pathLst>
                <a:path extrusionOk="0" h="3044" w="1705">
                  <a:moveTo>
                    <a:pt x="1704" y="0"/>
                  </a:moveTo>
                  <a:cubicBezTo>
                    <a:pt x="1453" y="297"/>
                    <a:pt x="1210" y="601"/>
                    <a:pt x="982" y="913"/>
                  </a:cubicBezTo>
                  <a:cubicBezTo>
                    <a:pt x="647" y="1369"/>
                    <a:pt x="327" y="1841"/>
                    <a:pt x="0" y="2313"/>
                  </a:cubicBezTo>
                  <a:cubicBezTo>
                    <a:pt x="99" y="2556"/>
                    <a:pt x="190" y="2800"/>
                    <a:pt x="289" y="3043"/>
                  </a:cubicBezTo>
                  <a:cubicBezTo>
                    <a:pt x="594" y="2465"/>
                    <a:pt x="936" y="1910"/>
                    <a:pt x="1309" y="1369"/>
                  </a:cubicBezTo>
                  <a:lnTo>
                    <a:pt x="1484" y="1096"/>
                  </a:lnTo>
                  <a:cubicBezTo>
                    <a:pt x="1621" y="746"/>
                    <a:pt x="1697" y="373"/>
                    <a:pt x="1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
            <p:cNvSpPr/>
            <p:nvPr/>
          </p:nvSpPr>
          <p:spPr>
            <a:xfrm rot="2487197">
              <a:off x="6053049" y="3838621"/>
              <a:ext cx="154905" cy="167809"/>
            </a:xfrm>
            <a:custGeom>
              <a:rect b="b" l="l" r="r" t="t"/>
              <a:pathLst>
                <a:path extrusionOk="0" h="2770" w="2557">
                  <a:moveTo>
                    <a:pt x="2557" y="0"/>
                  </a:moveTo>
                  <a:lnTo>
                    <a:pt x="2557" y="0"/>
                  </a:lnTo>
                  <a:cubicBezTo>
                    <a:pt x="1956" y="396"/>
                    <a:pt x="1385" y="830"/>
                    <a:pt x="845" y="1294"/>
                  </a:cubicBezTo>
                  <a:cubicBezTo>
                    <a:pt x="525" y="1765"/>
                    <a:pt x="244" y="2260"/>
                    <a:pt x="0" y="2770"/>
                  </a:cubicBezTo>
                  <a:cubicBezTo>
                    <a:pt x="510" y="2268"/>
                    <a:pt x="1050" y="1796"/>
                    <a:pt x="1621" y="1355"/>
                  </a:cubicBezTo>
                  <a:cubicBezTo>
                    <a:pt x="1925" y="1126"/>
                    <a:pt x="2237" y="906"/>
                    <a:pt x="2557" y="693"/>
                  </a:cubicBezTo>
                  <a:cubicBezTo>
                    <a:pt x="2526" y="465"/>
                    <a:pt x="2526" y="229"/>
                    <a:pt x="2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
            <p:cNvSpPr/>
            <p:nvPr/>
          </p:nvSpPr>
          <p:spPr>
            <a:xfrm rot="2487197">
              <a:off x="5930060" y="3888786"/>
              <a:ext cx="231418" cy="231418"/>
            </a:xfrm>
            <a:custGeom>
              <a:rect b="b" l="l" r="r" t="t"/>
              <a:pathLst>
                <a:path extrusionOk="0" h="3820" w="3820">
                  <a:moveTo>
                    <a:pt x="3554" y="1"/>
                  </a:moveTo>
                  <a:cubicBezTo>
                    <a:pt x="2557" y="746"/>
                    <a:pt x="1644" y="1591"/>
                    <a:pt x="822" y="2526"/>
                  </a:cubicBezTo>
                  <a:cubicBezTo>
                    <a:pt x="556" y="2823"/>
                    <a:pt x="305" y="3135"/>
                    <a:pt x="69" y="3462"/>
                  </a:cubicBezTo>
                  <a:cubicBezTo>
                    <a:pt x="46" y="3576"/>
                    <a:pt x="24" y="3698"/>
                    <a:pt x="1" y="3820"/>
                  </a:cubicBezTo>
                  <a:cubicBezTo>
                    <a:pt x="526" y="3287"/>
                    <a:pt x="1104" y="2808"/>
                    <a:pt x="1667" y="2321"/>
                  </a:cubicBezTo>
                  <a:cubicBezTo>
                    <a:pt x="2123" y="1925"/>
                    <a:pt x="2580" y="1537"/>
                    <a:pt x="3036" y="1157"/>
                  </a:cubicBezTo>
                  <a:cubicBezTo>
                    <a:pt x="3287" y="944"/>
                    <a:pt x="3546" y="723"/>
                    <a:pt x="3820" y="518"/>
                  </a:cubicBezTo>
                  <a:cubicBezTo>
                    <a:pt x="3721" y="343"/>
                    <a:pt x="3630" y="175"/>
                    <a:pt x="3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2"/>
            <p:cNvSpPr/>
            <p:nvPr/>
          </p:nvSpPr>
          <p:spPr>
            <a:xfrm rot="2487197">
              <a:off x="5431930" y="4851108"/>
              <a:ext cx="51191" cy="182590"/>
            </a:xfrm>
            <a:custGeom>
              <a:rect b="b" l="l" r="r" t="t"/>
              <a:pathLst>
                <a:path extrusionOk="0" h="3014" w="845">
                  <a:moveTo>
                    <a:pt x="571" y="1"/>
                  </a:moveTo>
                  <a:cubicBezTo>
                    <a:pt x="418" y="244"/>
                    <a:pt x="282" y="503"/>
                    <a:pt x="145" y="761"/>
                  </a:cubicBezTo>
                  <a:cubicBezTo>
                    <a:pt x="91" y="853"/>
                    <a:pt x="46" y="959"/>
                    <a:pt x="0" y="1058"/>
                  </a:cubicBezTo>
                  <a:cubicBezTo>
                    <a:pt x="190" y="1522"/>
                    <a:pt x="380" y="1986"/>
                    <a:pt x="571" y="2450"/>
                  </a:cubicBezTo>
                  <a:cubicBezTo>
                    <a:pt x="647" y="2648"/>
                    <a:pt x="746" y="2831"/>
                    <a:pt x="845" y="3013"/>
                  </a:cubicBezTo>
                  <a:cubicBezTo>
                    <a:pt x="472" y="2055"/>
                    <a:pt x="373" y="1012"/>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2"/>
            <p:cNvSpPr/>
            <p:nvPr/>
          </p:nvSpPr>
          <p:spPr>
            <a:xfrm rot="2487197">
              <a:off x="5873457" y="3926621"/>
              <a:ext cx="256317" cy="275218"/>
            </a:xfrm>
            <a:custGeom>
              <a:rect b="b" l="l" r="r" t="t"/>
              <a:pathLst>
                <a:path extrusionOk="0" h="4543" w="4231">
                  <a:moveTo>
                    <a:pt x="4094" y="0"/>
                  </a:moveTo>
                  <a:cubicBezTo>
                    <a:pt x="3774" y="251"/>
                    <a:pt x="3455" y="518"/>
                    <a:pt x="3143" y="791"/>
                  </a:cubicBezTo>
                  <a:cubicBezTo>
                    <a:pt x="2664" y="1195"/>
                    <a:pt x="2192" y="1598"/>
                    <a:pt x="1713" y="2001"/>
                  </a:cubicBezTo>
                  <a:cubicBezTo>
                    <a:pt x="1119" y="2496"/>
                    <a:pt x="556" y="3021"/>
                    <a:pt x="31" y="3584"/>
                  </a:cubicBezTo>
                  <a:cubicBezTo>
                    <a:pt x="16" y="3751"/>
                    <a:pt x="8" y="3918"/>
                    <a:pt x="1" y="4086"/>
                  </a:cubicBezTo>
                  <a:lnTo>
                    <a:pt x="1" y="4542"/>
                  </a:lnTo>
                  <a:cubicBezTo>
                    <a:pt x="701" y="3462"/>
                    <a:pt x="1515" y="2450"/>
                    <a:pt x="2496" y="1613"/>
                  </a:cubicBezTo>
                  <a:cubicBezTo>
                    <a:pt x="3052" y="1134"/>
                    <a:pt x="3645" y="708"/>
                    <a:pt x="4231" y="266"/>
                  </a:cubicBezTo>
                  <a:cubicBezTo>
                    <a:pt x="4185" y="175"/>
                    <a:pt x="4140" y="91"/>
                    <a:pt x="4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2"/>
            <p:cNvSpPr/>
            <p:nvPr/>
          </p:nvSpPr>
          <p:spPr>
            <a:xfrm rot="2487197">
              <a:off x="6218663" y="3830398"/>
              <a:ext cx="91780" cy="94506"/>
            </a:xfrm>
            <a:custGeom>
              <a:rect b="b" l="l" r="r" t="t"/>
              <a:pathLst>
                <a:path extrusionOk="0" h="1560" w="1515">
                  <a:moveTo>
                    <a:pt x="1514" y="0"/>
                  </a:moveTo>
                  <a:cubicBezTo>
                    <a:pt x="1400" y="92"/>
                    <a:pt x="1278" y="168"/>
                    <a:pt x="1142" y="229"/>
                  </a:cubicBezTo>
                  <a:cubicBezTo>
                    <a:pt x="746" y="655"/>
                    <a:pt x="366" y="1103"/>
                    <a:pt x="0" y="1560"/>
                  </a:cubicBezTo>
                  <a:cubicBezTo>
                    <a:pt x="320" y="1317"/>
                    <a:pt x="655" y="1096"/>
                    <a:pt x="997" y="875"/>
                  </a:cubicBezTo>
                  <a:cubicBezTo>
                    <a:pt x="1111" y="548"/>
                    <a:pt x="1286" y="251"/>
                    <a:pt x="15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2"/>
            <p:cNvSpPr/>
            <p:nvPr/>
          </p:nvSpPr>
          <p:spPr>
            <a:xfrm rot="2487197">
              <a:off x="5827186" y="4186452"/>
              <a:ext cx="127704" cy="122252"/>
            </a:xfrm>
            <a:custGeom>
              <a:rect b="b" l="l" r="r" t="t"/>
              <a:pathLst>
                <a:path extrusionOk="0" h="2018" w="2108">
                  <a:moveTo>
                    <a:pt x="1994" y="1"/>
                  </a:moveTo>
                  <a:cubicBezTo>
                    <a:pt x="1712" y="222"/>
                    <a:pt x="1454" y="442"/>
                    <a:pt x="1202" y="678"/>
                  </a:cubicBezTo>
                  <a:cubicBezTo>
                    <a:pt x="761" y="1089"/>
                    <a:pt x="366" y="1538"/>
                    <a:pt x="0" y="2017"/>
                  </a:cubicBezTo>
                  <a:cubicBezTo>
                    <a:pt x="464" y="1591"/>
                    <a:pt x="951" y="1195"/>
                    <a:pt x="1431" y="785"/>
                  </a:cubicBezTo>
                  <a:lnTo>
                    <a:pt x="2108" y="176"/>
                  </a:lnTo>
                  <a:cubicBezTo>
                    <a:pt x="2070" y="115"/>
                    <a:pt x="2032" y="62"/>
                    <a:pt x="19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2"/>
            <p:cNvSpPr/>
            <p:nvPr/>
          </p:nvSpPr>
          <p:spPr>
            <a:xfrm rot="2487197">
              <a:off x="5877086" y="3971816"/>
              <a:ext cx="247593" cy="244322"/>
            </a:xfrm>
            <a:custGeom>
              <a:rect b="b" l="l" r="r" t="t"/>
              <a:pathLst>
                <a:path extrusionOk="0" h="4033" w="4087">
                  <a:moveTo>
                    <a:pt x="3987" y="1"/>
                  </a:moveTo>
                  <a:cubicBezTo>
                    <a:pt x="3379" y="465"/>
                    <a:pt x="2755" y="921"/>
                    <a:pt x="2177" y="1431"/>
                  </a:cubicBezTo>
                  <a:cubicBezTo>
                    <a:pt x="1629" y="1933"/>
                    <a:pt x="1127" y="2481"/>
                    <a:pt x="678" y="3074"/>
                  </a:cubicBezTo>
                  <a:cubicBezTo>
                    <a:pt x="442" y="3386"/>
                    <a:pt x="214" y="3706"/>
                    <a:pt x="1" y="4033"/>
                  </a:cubicBezTo>
                  <a:cubicBezTo>
                    <a:pt x="320" y="3691"/>
                    <a:pt x="663" y="3356"/>
                    <a:pt x="1020" y="3036"/>
                  </a:cubicBezTo>
                  <a:cubicBezTo>
                    <a:pt x="1500" y="2603"/>
                    <a:pt x="2017" y="2199"/>
                    <a:pt x="2519" y="1789"/>
                  </a:cubicBezTo>
                  <a:cubicBezTo>
                    <a:pt x="2998" y="1385"/>
                    <a:pt x="3501" y="1013"/>
                    <a:pt x="4018" y="670"/>
                  </a:cubicBezTo>
                  <a:lnTo>
                    <a:pt x="4071" y="640"/>
                  </a:lnTo>
                  <a:cubicBezTo>
                    <a:pt x="4086" y="419"/>
                    <a:pt x="4064" y="206"/>
                    <a:pt x="39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2"/>
            <p:cNvSpPr/>
            <p:nvPr/>
          </p:nvSpPr>
          <p:spPr>
            <a:xfrm rot="2487197">
              <a:off x="5699501" y="4174206"/>
              <a:ext cx="221301" cy="244322"/>
            </a:xfrm>
            <a:custGeom>
              <a:rect b="b" l="l" r="r" t="t"/>
              <a:pathLst>
                <a:path extrusionOk="0" h="4033" w="3653">
                  <a:moveTo>
                    <a:pt x="3561" y="0"/>
                  </a:moveTo>
                  <a:cubicBezTo>
                    <a:pt x="3279" y="251"/>
                    <a:pt x="2998" y="502"/>
                    <a:pt x="2716" y="753"/>
                  </a:cubicBezTo>
                  <a:cubicBezTo>
                    <a:pt x="2214" y="1195"/>
                    <a:pt x="1697" y="1613"/>
                    <a:pt x="1218" y="2077"/>
                  </a:cubicBezTo>
                  <a:cubicBezTo>
                    <a:pt x="784" y="2496"/>
                    <a:pt x="373" y="2937"/>
                    <a:pt x="0" y="3409"/>
                  </a:cubicBezTo>
                  <a:cubicBezTo>
                    <a:pt x="46" y="3622"/>
                    <a:pt x="99" y="3827"/>
                    <a:pt x="160" y="4032"/>
                  </a:cubicBezTo>
                  <a:cubicBezTo>
                    <a:pt x="365" y="3804"/>
                    <a:pt x="571" y="3584"/>
                    <a:pt x="784" y="3363"/>
                  </a:cubicBezTo>
                  <a:cubicBezTo>
                    <a:pt x="1590" y="2389"/>
                    <a:pt x="2366" y="1393"/>
                    <a:pt x="3264" y="510"/>
                  </a:cubicBezTo>
                  <a:cubicBezTo>
                    <a:pt x="3393" y="381"/>
                    <a:pt x="3523" y="259"/>
                    <a:pt x="3652" y="130"/>
                  </a:cubicBezTo>
                  <a:lnTo>
                    <a:pt x="35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
            <p:cNvSpPr/>
            <p:nvPr/>
          </p:nvSpPr>
          <p:spPr>
            <a:xfrm rot="2487197">
              <a:off x="5683439" y="4213594"/>
              <a:ext cx="226330" cy="260921"/>
            </a:xfrm>
            <a:custGeom>
              <a:rect b="b" l="l" r="r" t="t"/>
              <a:pathLst>
                <a:path extrusionOk="0" h="4307" w="3736">
                  <a:moveTo>
                    <a:pt x="3606" y="0"/>
                  </a:moveTo>
                  <a:lnTo>
                    <a:pt x="3340" y="327"/>
                  </a:lnTo>
                  <a:cubicBezTo>
                    <a:pt x="2983" y="761"/>
                    <a:pt x="2610" y="1172"/>
                    <a:pt x="2214" y="1568"/>
                  </a:cubicBezTo>
                  <a:cubicBezTo>
                    <a:pt x="1742" y="2054"/>
                    <a:pt x="1240" y="2519"/>
                    <a:pt x="761" y="3013"/>
                  </a:cubicBezTo>
                  <a:cubicBezTo>
                    <a:pt x="510" y="3317"/>
                    <a:pt x="251" y="3622"/>
                    <a:pt x="0" y="3926"/>
                  </a:cubicBezTo>
                  <a:cubicBezTo>
                    <a:pt x="46" y="4055"/>
                    <a:pt x="92" y="4185"/>
                    <a:pt x="137" y="4306"/>
                  </a:cubicBezTo>
                  <a:cubicBezTo>
                    <a:pt x="472" y="3964"/>
                    <a:pt x="807" y="3614"/>
                    <a:pt x="1134" y="3257"/>
                  </a:cubicBezTo>
                  <a:cubicBezTo>
                    <a:pt x="1613" y="2739"/>
                    <a:pt x="2085" y="2207"/>
                    <a:pt x="2549" y="1674"/>
                  </a:cubicBezTo>
                  <a:cubicBezTo>
                    <a:pt x="2922" y="1240"/>
                    <a:pt x="3310" y="837"/>
                    <a:pt x="3713" y="426"/>
                  </a:cubicBezTo>
                  <a:lnTo>
                    <a:pt x="3736" y="404"/>
                  </a:lnTo>
                  <a:cubicBezTo>
                    <a:pt x="3736" y="388"/>
                    <a:pt x="3736" y="373"/>
                    <a:pt x="3728" y="358"/>
                  </a:cubicBezTo>
                  <a:cubicBezTo>
                    <a:pt x="3698" y="236"/>
                    <a:pt x="3660" y="114"/>
                    <a:pt x="3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
            <p:cNvSpPr/>
            <p:nvPr/>
          </p:nvSpPr>
          <p:spPr>
            <a:xfrm rot="2487197">
              <a:off x="5796022" y="4010435"/>
              <a:ext cx="257226" cy="293150"/>
            </a:xfrm>
            <a:custGeom>
              <a:rect b="b" l="l" r="r" t="t"/>
              <a:pathLst>
                <a:path extrusionOk="0" h="4839" w="4246">
                  <a:moveTo>
                    <a:pt x="4245" y="0"/>
                  </a:moveTo>
                  <a:cubicBezTo>
                    <a:pt x="3781" y="320"/>
                    <a:pt x="3340" y="677"/>
                    <a:pt x="2899" y="1043"/>
                  </a:cubicBezTo>
                  <a:cubicBezTo>
                    <a:pt x="2389" y="1453"/>
                    <a:pt x="1864" y="1864"/>
                    <a:pt x="1377" y="2313"/>
                  </a:cubicBezTo>
                  <a:cubicBezTo>
                    <a:pt x="883" y="2777"/>
                    <a:pt x="426" y="3272"/>
                    <a:pt x="0" y="3797"/>
                  </a:cubicBezTo>
                  <a:cubicBezTo>
                    <a:pt x="15" y="4147"/>
                    <a:pt x="46" y="4497"/>
                    <a:pt x="84" y="4839"/>
                  </a:cubicBezTo>
                  <a:lnTo>
                    <a:pt x="114" y="4786"/>
                  </a:lnTo>
                  <a:cubicBezTo>
                    <a:pt x="875" y="3607"/>
                    <a:pt x="1735" y="2450"/>
                    <a:pt x="2762" y="1476"/>
                  </a:cubicBezTo>
                  <a:cubicBezTo>
                    <a:pt x="3112" y="1157"/>
                    <a:pt x="3485" y="852"/>
                    <a:pt x="3873" y="571"/>
                  </a:cubicBezTo>
                  <a:cubicBezTo>
                    <a:pt x="4009" y="388"/>
                    <a:pt x="4131" y="198"/>
                    <a:pt x="4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
            <p:cNvSpPr/>
            <p:nvPr/>
          </p:nvSpPr>
          <p:spPr>
            <a:xfrm rot="2487197">
              <a:off x="5540077" y="4613150"/>
              <a:ext cx="114800" cy="212033"/>
            </a:xfrm>
            <a:custGeom>
              <a:rect b="b" l="l" r="r" t="t"/>
              <a:pathLst>
                <a:path extrusionOk="0" h="3500" w="1895">
                  <a:moveTo>
                    <a:pt x="1484" y="0"/>
                  </a:moveTo>
                  <a:cubicBezTo>
                    <a:pt x="1233" y="365"/>
                    <a:pt x="974" y="723"/>
                    <a:pt x="723" y="1088"/>
                  </a:cubicBezTo>
                  <a:cubicBezTo>
                    <a:pt x="609" y="1271"/>
                    <a:pt x="487" y="1461"/>
                    <a:pt x="373" y="1644"/>
                  </a:cubicBezTo>
                  <a:cubicBezTo>
                    <a:pt x="312" y="1803"/>
                    <a:pt x="244" y="1956"/>
                    <a:pt x="175" y="2108"/>
                  </a:cubicBezTo>
                  <a:lnTo>
                    <a:pt x="1" y="2511"/>
                  </a:lnTo>
                  <a:cubicBezTo>
                    <a:pt x="130" y="2838"/>
                    <a:pt x="259" y="3165"/>
                    <a:pt x="396" y="3500"/>
                  </a:cubicBezTo>
                  <a:cubicBezTo>
                    <a:pt x="411" y="3454"/>
                    <a:pt x="434" y="3416"/>
                    <a:pt x="457" y="3371"/>
                  </a:cubicBezTo>
                  <a:cubicBezTo>
                    <a:pt x="883" y="2488"/>
                    <a:pt x="1408" y="1666"/>
                    <a:pt x="1895" y="822"/>
                  </a:cubicBezTo>
                  <a:cubicBezTo>
                    <a:pt x="1705" y="563"/>
                    <a:pt x="1522" y="297"/>
                    <a:pt x="1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
            <p:cNvSpPr/>
            <p:nvPr/>
          </p:nvSpPr>
          <p:spPr>
            <a:xfrm>
              <a:off x="7800253" y="3762544"/>
              <a:ext cx="13873" cy="11571"/>
            </a:xfrm>
            <a:custGeom>
              <a:rect b="b" l="l" r="r" t="t"/>
              <a:pathLst>
                <a:path extrusionOk="0" h="191" w="229">
                  <a:moveTo>
                    <a:pt x="1" y="1"/>
                  </a:moveTo>
                  <a:lnTo>
                    <a:pt x="1" y="1"/>
                  </a:lnTo>
                  <a:cubicBezTo>
                    <a:pt x="69" y="69"/>
                    <a:pt x="145" y="130"/>
                    <a:pt x="229" y="191"/>
                  </a:cubicBezTo>
                  <a:cubicBezTo>
                    <a:pt x="160" y="122"/>
                    <a:pt x="84" y="54"/>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
            <p:cNvSpPr/>
            <p:nvPr/>
          </p:nvSpPr>
          <p:spPr>
            <a:xfrm>
              <a:off x="7918694" y="2349620"/>
              <a:ext cx="1322455" cy="880143"/>
            </a:xfrm>
            <a:custGeom>
              <a:rect b="b" l="l" r="r" t="t"/>
              <a:pathLst>
                <a:path extrusionOk="0" h="14528" w="21829">
                  <a:moveTo>
                    <a:pt x="4983" y="2492"/>
                  </a:moveTo>
                  <a:cubicBezTo>
                    <a:pt x="5111" y="2533"/>
                    <a:pt x="5240" y="2575"/>
                    <a:pt x="5372" y="2621"/>
                  </a:cubicBezTo>
                  <a:cubicBezTo>
                    <a:pt x="5243" y="2580"/>
                    <a:pt x="5115" y="2535"/>
                    <a:pt x="4983" y="2492"/>
                  </a:cubicBezTo>
                  <a:close/>
                  <a:moveTo>
                    <a:pt x="6042" y="2849"/>
                  </a:moveTo>
                  <a:cubicBezTo>
                    <a:pt x="6125" y="2880"/>
                    <a:pt x="6209" y="2910"/>
                    <a:pt x="6293" y="2948"/>
                  </a:cubicBezTo>
                  <a:cubicBezTo>
                    <a:pt x="6209" y="2918"/>
                    <a:pt x="6125" y="2888"/>
                    <a:pt x="6042" y="2857"/>
                  </a:cubicBezTo>
                  <a:lnTo>
                    <a:pt x="6042" y="2849"/>
                  </a:lnTo>
                  <a:close/>
                  <a:moveTo>
                    <a:pt x="8393" y="3884"/>
                  </a:moveTo>
                  <a:lnTo>
                    <a:pt x="8393" y="3884"/>
                  </a:lnTo>
                  <a:cubicBezTo>
                    <a:pt x="8411" y="3894"/>
                    <a:pt x="8430" y="3903"/>
                    <a:pt x="8449" y="3913"/>
                  </a:cubicBezTo>
                  <a:lnTo>
                    <a:pt x="8449" y="3913"/>
                  </a:lnTo>
                  <a:lnTo>
                    <a:pt x="8393" y="3884"/>
                  </a:lnTo>
                  <a:close/>
                  <a:moveTo>
                    <a:pt x="16457" y="3861"/>
                  </a:moveTo>
                  <a:cubicBezTo>
                    <a:pt x="16472" y="3861"/>
                    <a:pt x="16488" y="3869"/>
                    <a:pt x="16495" y="3869"/>
                  </a:cubicBezTo>
                  <a:lnTo>
                    <a:pt x="16518" y="3869"/>
                  </a:lnTo>
                  <a:lnTo>
                    <a:pt x="16556" y="3884"/>
                  </a:lnTo>
                  <a:lnTo>
                    <a:pt x="16571" y="3892"/>
                  </a:lnTo>
                  <a:lnTo>
                    <a:pt x="16617" y="3907"/>
                  </a:lnTo>
                  <a:lnTo>
                    <a:pt x="16624" y="3915"/>
                  </a:lnTo>
                  <a:lnTo>
                    <a:pt x="16670" y="3945"/>
                  </a:lnTo>
                  <a:cubicBezTo>
                    <a:pt x="16845" y="4067"/>
                    <a:pt x="16974" y="4265"/>
                    <a:pt x="16860" y="4394"/>
                  </a:cubicBezTo>
                  <a:cubicBezTo>
                    <a:pt x="16814" y="4440"/>
                    <a:pt x="16754" y="4465"/>
                    <a:pt x="16694" y="4465"/>
                  </a:cubicBezTo>
                  <a:cubicBezTo>
                    <a:pt x="16665" y="4465"/>
                    <a:pt x="16637" y="4460"/>
                    <a:pt x="16609" y="4447"/>
                  </a:cubicBezTo>
                  <a:cubicBezTo>
                    <a:pt x="16594" y="4447"/>
                    <a:pt x="16579" y="4440"/>
                    <a:pt x="16564" y="4432"/>
                  </a:cubicBezTo>
                  <a:lnTo>
                    <a:pt x="16548" y="4424"/>
                  </a:lnTo>
                  <a:lnTo>
                    <a:pt x="16510" y="4409"/>
                  </a:lnTo>
                  <a:lnTo>
                    <a:pt x="16503" y="4402"/>
                  </a:lnTo>
                  <a:cubicBezTo>
                    <a:pt x="16465" y="4379"/>
                    <a:pt x="16427" y="4356"/>
                    <a:pt x="16389" y="4325"/>
                  </a:cubicBezTo>
                  <a:lnTo>
                    <a:pt x="16373" y="4310"/>
                  </a:lnTo>
                  <a:lnTo>
                    <a:pt x="16351" y="4287"/>
                  </a:lnTo>
                  <a:lnTo>
                    <a:pt x="16328" y="4257"/>
                  </a:lnTo>
                  <a:lnTo>
                    <a:pt x="16313" y="4242"/>
                  </a:lnTo>
                  <a:cubicBezTo>
                    <a:pt x="16297" y="4227"/>
                    <a:pt x="16290" y="4211"/>
                    <a:pt x="16274" y="4196"/>
                  </a:cubicBezTo>
                  <a:cubicBezTo>
                    <a:pt x="16274" y="4189"/>
                    <a:pt x="16274" y="4189"/>
                    <a:pt x="16267" y="4189"/>
                  </a:cubicBezTo>
                  <a:cubicBezTo>
                    <a:pt x="16267" y="4173"/>
                    <a:pt x="16259" y="4158"/>
                    <a:pt x="16252" y="4143"/>
                  </a:cubicBezTo>
                  <a:cubicBezTo>
                    <a:pt x="16252" y="4143"/>
                    <a:pt x="16244" y="4135"/>
                    <a:pt x="16244" y="4135"/>
                  </a:cubicBezTo>
                  <a:cubicBezTo>
                    <a:pt x="16236" y="4097"/>
                    <a:pt x="16229" y="4067"/>
                    <a:pt x="16229" y="4029"/>
                  </a:cubicBezTo>
                  <a:lnTo>
                    <a:pt x="16229" y="4021"/>
                  </a:lnTo>
                  <a:cubicBezTo>
                    <a:pt x="16229" y="4006"/>
                    <a:pt x="16236" y="3998"/>
                    <a:pt x="16236" y="3983"/>
                  </a:cubicBezTo>
                  <a:cubicBezTo>
                    <a:pt x="16236" y="3983"/>
                    <a:pt x="16236" y="3975"/>
                    <a:pt x="16236" y="3975"/>
                  </a:cubicBezTo>
                  <a:cubicBezTo>
                    <a:pt x="16244" y="3953"/>
                    <a:pt x="16252" y="3945"/>
                    <a:pt x="16267" y="3930"/>
                  </a:cubicBezTo>
                  <a:cubicBezTo>
                    <a:pt x="16274" y="3915"/>
                    <a:pt x="16290" y="3899"/>
                    <a:pt x="16305" y="3892"/>
                  </a:cubicBezTo>
                  <a:cubicBezTo>
                    <a:pt x="16313" y="3892"/>
                    <a:pt x="16320" y="3884"/>
                    <a:pt x="16328" y="3877"/>
                  </a:cubicBezTo>
                  <a:lnTo>
                    <a:pt x="16351" y="3869"/>
                  </a:lnTo>
                  <a:cubicBezTo>
                    <a:pt x="16366" y="3869"/>
                    <a:pt x="16373" y="3861"/>
                    <a:pt x="16381" y="3861"/>
                  </a:cubicBezTo>
                  <a:close/>
                  <a:moveTo>
                    <a:pt x="10661" y="3213"/>
                  </a:moveTo>
                  <a:cubicBezTo>
                    <a:pt x="10671" y="3213"/>
                    <a:pt x="10680" y="3214"/>
                    <a:pt x="10690" y="3215"/>
                  </a:cubicBezTo>
                  <a:lnTo>
                    <a:pt x="10705" y="3215"/>
                  </a:lnTo>
                  <a:cubicBezTo>
                    <a:pt x="10721" y="3222"/>
                    <a:pt x="10736" y="3222"/>
                    <a:pt x="10759" y="3230"/>
                  </a:cubicBezTo>
                  <a:lnTo>
                    <a:pt x="10774" y="3230"/>
                  </a:lnTo>
                  <a:cubicBezTo>
                    <a:pt x="10789" y="3238"/>
                    <a:pt x="10804" y="3238"/>
                    <a:pt x="10820" y="3245"/>
                  </a:cubicBezTo>
                  <a:cubicBezTo>
                    <a:pt x="10827" y="3253"/>
                    <a:pt x="10842" y="3260"/>
                    <a:pt x="10850" y="3268"/>
                  </a:cubicBezTo>
                  <a:cubicBezTo>
                    <a:pt x="10888" y="3283"/>
                    <a:pt x="10918" y="3298"/>
                    <a:pt x="10949" y="3321"/>
                  </a:cubicBezTo>
                  <a:cubicBezTo>
                    <a:pt x="11010" y="3374"/>
                    <a:pt x="11055" y="3443"/>
                    <a:pt x="11071" y="3519"/>
                  </a:cubicBezTo>
                  <a:cubicBezTo>
                    <a:pt x="11086" y="3610"/>
                    <a:pt x="11116" y="3694"/>
                    <a:pt x="11139" y="3785"/>
                  </a:cubicBezTo>
                  <a:cubicBezTo>
                    <a:pt x="11177" y="3922"/>
                    <a:pt x="11230" y="4059"/>
                    <a:pt x="11291" y="4204"/>
                  </a:cubicBezTo>
                  <a:cubicBezTo>
                    <a:pt x="11314" y="4265"/>
                    <a:pt x="11314" y="4341"/>
                    <a:pt x="11284" y="4402"/>
                  </a:cubicBezTo>
                  <a:cubicBezTo>
                    <a:pt x="11261" y="4432"/>
                    <a:pt x="11223" y="4462"/>
                    <a:pt x="11185" y="4470"/>
                  </a:cubicBezTo>
                  <a:cubicBezTo>
                    <a:pt x="11169" y="4478"/>
                    <a:pt x="11162" y="4485"/>
                    <a:pt x="11147" y="4485"/>
                  </a:cubicBezTo>
                  <a:cubicBezTo>
                    <a:pt x="11131" y="4485"/>
                    <a:pt x="11116" y="4493"/>
                    <a:pt x="11101" y="4493"/>
                  </a:cubicBezTo>
                  <a:cubicBezTo>
                    <a:pt x="11093" y="4497"/>
                    <a:pt x="11084" y="4499"/>
                    <a:pt x="11074" y="4499"/>
                  </a:cubicBezTo>
                  <a:cubicBezTo>
                    <a:pt x="11065" y="4499"/>
                    <a:pt x="11055" y="4497"/>
                    <a:pt x="11048" y="4493"/>
                  </a:cubicBezTo>
                  <a:lnTo>
                    <a:pt x="11033" y="4493"/>
                  </a:lnTo>
                  <a:cubicBezTo>
                    <a:pt x="10995" y="4493"/>
                    <a:pt x="10956" y="4478"/>
                    <a:pt x="10918" y="4470"/>
                  </a:cubicBezTo>
                  <a:cubicBezTo>
                    <a:pt x="10903" y="4455"/>
                    <a:pt x="10880" y="4447"/>
                    <a:pt x="10865" y="4440"/>
                  </a:cubicBezTo>
                  <a:cubicBezTo>
                    <a:pt x="10789" y="4394"/>
                    <a:pt x="10736" y="4333"/>
                    <a:pt x="10698" y="4257"/>
                  </a:cubicBezTo>
                  <a:cubicBezTo>
                    <a:pt x="10667" y="4189"/>
                    <a:pt x="10637" y="4128"/>
                    <a:pt x="10614" y="4059"/>
                  </a:cubicBezTo>
                  <a:cubicBezTo>
                    <a:pt x="10538" y="3861"/>
                    <a:pt x="10477" y="3656"/>
                    <a:pt x="10424" y="3451"/>
                  </a:cubicBezTo>
                  <a:cubicBezTo>
                    <a:pt x="10416" y="3397"/>
                    <a:pt x="10424" y="3344"/>
                    <a:pt x="10462" y="3298"/>
                  </a:cubicBezTo>
                  <a:cubicBezTo>
                    <a:pt x="10470" y="3291"/>
                    <a:pt x="10477" y="3276"/>
                    <a:pt x="10492" y="3268"/>
                  </a:cubicBezTo>
                  <a:cubicBezTo>
                    <a:pt x="10539" y="3235"/>
                    <a:pt x="10597" y="3213"/>
                    <a:pt x="10661" y="3213"/>
                  </a:cubicBezTo>
                  <a:close/>
                  <a:moveTo>
                    <a:pt x="10006" y="4782"/>
                  </a:moveTo>
                  <a:lnTo>
                    <a:pt x="10006" y="4782"/>
                  </a:lnTo>
                  <a:cubicBezTo>
                    <a:pt x="10150" y="4866"/>
                    <a:pt x="10295" y="4949"/>
                    <a:pt x="10432" y="5041"/>
                  </a:cubicBezTo>
                  <a:cubicBezTo>
                    <a:pt x="10287" y="4949"/>
                    <a:pt x="10150" y="4866"/>
                    <a:pt x="10006" y="4782"/>
                  </a:cubicBezTo>
                  <a:close/>
                  <a:moveTo>
                    <a:pt x="9407" y="5073"/>
                  </a:moveTo>
                  <a:cubicBezTo>
                    <a:pt x="9425" y="5073"/>
                    <a:pt x="9442" y="5075"/>
                    <a:pt x="9458" y="5079"/>
                  </a:cubicBezTo>
                  <a:cubicBezTo>
                    <a:pt x="9473" y="5079"/>
                    <a:pt x="9488" y="5079"/>
                    <a:pt x="9503" y="5086"/>
                  </a:cubicBezTo>
                  <a:lnTo>
                    <a:pt x="9587" y="5117"/>
                  </a:lnTo>
                  <a:cubicBezTo>
                    <a:pt x="9633" y="5147"/>
                    <a:pt x="9678" y="5185"/>
                    <a:pt x="9709" y="5231"/>
                  </a:cubicBezTo>
                  <a:lnTo>
                    <a:pt x="9747" y="5292"/>
                  </a:lnTo>
                  <a:cubicBezTo>
                    <a:pt x="9762" y="5322"/>
                    <a:pt x="9770" y="5360"/>
                    <a:pt x="9762" y="5391"/>
                  </a:cubicBezTo>
                  <a:cubicBezTo>
                    <a:pt x="9770" y="5429"/>
                    <a:pt x="9754" y="5459"/>
                    <a:pt x="9739" y="5489"/>
                  </a:cubicBezTo>
                  <a:cubicBezTo>
                    <a:pt x="9724" y="5520"/>
                    <a:pt x="9701" y="5543"/>
                    <a:pt x="9671" y="5558"/>
                  </a:cubicBezTo>
                  <a:cubicBezTo>
                    <a:pt x="9640" y="5573"/>
                    <a:pt x="9610" y="5588"/>
                    <a:pt x="9572" y="5588"/>
                  </a:cubicBezTo>
                  <a:lnTo>
                    <a:pt x="9359" y="5619"/>
                  </a:lnTo>
                  <a:cubicBezTo>
                    <a:pt x="9337" y="5622"/>
                    <a:pt x="9316" y="5624"/>
                    <a:pt x="9295" y="5624"/>
                  </a:cubicBezTo>
                  <a:cubicBezTo>
                    <a:pt x="9266" y="5624"/>
                    <a:pt x="9238" y="5620"/>
                    <a:pt x="9207" y="5611"/>
                  </a:cubicBezTo>
                  <a:lnTo>
                    <a:pt x="9131" y="5581"/>
                  </a:lnTo>
                  <a:cubicBezTo>
                    <a:pt x="9085" y="5550"/>
                    <a:pt x="9039" y="5520"/>
                    <a:pt x="9009" y="5474"/>
                  </a:cubicBezTo>
                  <a:lnTo>
                    <a:pt x="8971" y="5406"/>
                  </a:lnTo>
                  <a:cubicBezTo>
                    <a:pt x="8956" y="5375"/>
                    <a:pt x="8948" y="5345"/>
                    <a:pt x="8956" y="5314"/>
                  </a:cubicBezTo>
                  <a:cubicBezTo>
                    <a:pt x="8948" y="5276"/>
                    <a:pt x="8956" y="5246"/>
                    <a:pt x="8971" y="5216"/>
                  </a:cubicBezTo>
                  <a:cubicBezTo>
                    <a:pt x="8986" y="5185"/>
                    <a:pt x="9009" y="5162"/>
                    <a:pt x="9039" y="5147"/>
                  </a:cubicBezTo>
                  <a:cubicBezTo>
                    <a:pt x="9070" y="5124"/>
                    <a:pt x="9100" y="5117"/>
                    <a:pt x="9138" y="5109"/>
                  </a:cubicBezTo>
                  <a:lnTo>
                    <a:pt x="9351" y="5079"/>
                  </a:lnTo>
                  <a:cubicBezTo>
                    <a:pt x="9370" y="5075"/>
                    <a:pt x="9389" y="5073"/>
                    <a:pt x="9407" y="5073"/>
                  </a:cubicBezTo>
                  <a:close/>
                  <a:moveTo>
                    <a:pt x="14391" y="8979"/>
                  </a:moveTo>
                  <a:cubicBezTo>
                    <a:pt x="14427" y="8979"/>
                    <a:pt x="14461" y="8986"/>
                    <a:pt x="14494" y="8997"/>
                  </a:cubicBezTo>
                  <a:lnTo>
                    <a:pt x="14570" y="9027"/>
                  </a:lnTo>
                  <a:cubicBezTo>
                    <a:pt x="14608" y="9050"/>
                    <a:pt x="14646" y="9088"/>
                    <a:pt x="14677" y="9126"/>
                  </a:cubicBezTo>
                  <a:cubicBezTo>
                    <a:pt x="14684" y="9134"/>
                    <a:pt x="14692" y="9134"/>
                    <a:pt x="14692" y="9141"/>
                  </a:cubicBezTo>
                  <a:lnTo>
                    <a:pt x="14730" y="9217"/>
                  </a:lnTo>
                  <a:lnTo>
                    <a:pt x="14730" y="9225"/>
                  </a:lnTo>
                  <a:cubicBezTo>
                    <a:pt x="14738" y="9248"/>
                    <a:pt x="14745" y="9271"/>
                    <a:pt x="14745" y="9293"/>
                  </a:cubicBezTo>
                  <a:cubicBezTo>
                    <a:pt x="14745" y="9301"/>
                    <a:pt x="14745" y="9316"/>
                    <a:pt x="14745" y="9324"/>
                  </a:cubicBezTo>
                  <a:cubicBezTo>
                    <a:pt x="14753" y="9339"/>
                    <a:pt x="14753" y="9354"/>
                    <a:pt x="14745" y="9370"/>
                  </a:cubicBezTo>
                  <a:cubicBezTo>
                    <a:pt x="14745" y="9385"/>
                    <a:pt x="14738" y="9400"/>
                    <a:pt x="14730" y="9423"/>
                  </a:cubicBezTo>
                  <a:cubicBezTo>
                    <a:pt x="14722" y="9453"/>
                    <a:pt x="14700" y="9476"/>
                    <a:pt x="14669" y="9499"/>
                  </a:cubicBezTo>
                  <a:cubicBezTo>
                    <a:pt x="14639" y="9522"/>
                    <a:pt x="14608" y="9537"/>
                    <a:pt x="14570" y="9537"/>
                  </a:cubicBezTo>
                  <a:cubicBezTo>
                    <a:pt x="14532" y="9545"/>
                    <a:pt x="14494" y="9560"/>
                    <a:pt x="14464" y="9567"/>
                  </a:cubicBezTo>
                  <a:lnTo>
                    <a:pt x="14380" y="9598"/>
                  </a:lnTo>
                  <a:cubicBezTo>
                    <a:pt x="14352" y="9615"/>
                    <a:pt x="14319" y="9623"/>
                    <a:pt x="14285" y="9623"/>
                  </a:cubicBezTo>
                  <a:cubicBezTo>
                    <a:pt x="14274" y="9623"/>
                    <a:pt x="14262" y="9622"/>
                    <a:pt x="14251" y="9621"/>
                  </a:cubicBezTo>
                  <a:lnTo>
                    <a:pt x="14175" y="9613"/>
                  </a:lnTo>
                  <a:cubicBezTo>
                    <a:pt x="14121" y="9590"/>
                    <a:pt x="14076" y="9567"/>
                    <a:pt x="14038" y="9529"/>
                  </a:cubicBezTo>
                  <a:cubicBezTo>
                    <a:pt x="14023" y="9506"/>
                    <a:pt x="14000" y="9491"/>
                    <a:pt x="13984" y="9468"/>
                  </a:cubicBezTo>
                  <a:cubicBezTo>
                    <a:pt x="13969" y="9446"/>
                    <a:pt x="13954" y="9423"/>
                    <a:pt x="13946" y="9400"/>
                  </a:cubicBezTo>
                  <a:cubicBezTo>
                    <a:pt x="13946" y="9385"/>
                    <a:pt x="13946" y="9377"/>
                    <a:pt x="13946" y="9362"/>
                  </a:cubicBezTo>
                  <a:cubicBezTo>
                    <a:pt x="13939" y="9347"/>
                    <a:pt x="13931" y="9331"/>
                    <a:pt x="13931" y="9309"/>
                  </a:cubicBezTo>
                  <a:cubicBezTo>
                    <a:pt x="13931" y="9293"/>
                    <a:pt x="13931" y="9278"/>
                    <a:pt x="13931" y="9263"/>
                  </a:cubicBezTo>
                  <a:cubicBezTo>
                    <a:pt x="13931" y="9225"/>
                    <a:pt x="13946" y="9195"/>
                    <a:pt x="13969" y="9164"/>
                  </a:cubicBezTo>
                  <a:cubicBezTo>
                    <a:pt x="13969" y="9164"/>
                    <a:pt x="13969" y="9157"/>
                    <a:pt x="13977" y="9149"/>
                  </a:cubicBezTo>
                  <a:cubicBezTo>
                    <a:pt x="13992" y="9126"/>
                    <a:pt x="14015" y="9111"/>
                    <a:pt x="14038" y="9096"/>
                  </a:cubicBezTo>
                  <a:cubicBezTo>
                    <a:pt x="14083" y="9073"/>
                    <a:pt x="14129" y="9058"/>
                    <a:pt x="14175" y="9042"/>
                  </a:cubicBezTo>
                  <a:cubicBezTo>
                    <a:pt x="14220" y="9020"/>
                    <a:pt x="14258" y="9012"/>
                    <a:pt x="14304" y="9004"/>
                  </a:cubicBezTo>
                  <a:lnTo>
                    <a:pt x="14350" y="8982"/>
                  </a:lnTo>
                  <a:cubicBezTo>
                    <a:pt x="14364" y="8979"/>
                    <a:pt x="14378" y="8979"/>
                    <a:pt x="14391" y="8979"/>
                  </a:cubicBezTo>
                  <a:close/>
                  <a:moveTo>
                    <a:pt x="18998" y="10031"/>
                  </a:moveTo>
                  <a:lnTo>
                    <a:pt x="19021" y="10039"/>
                  </a:lnTo>
                  <a:cubicBezTo>
                    <a:pt x="19029" y="10039"/>
                    <a:pt x="19036" y="10039"/>
                    <a:pt x="19044" y="10047"/>
                  </a:cubicBezTo>
                  <a:lnTo>
                    <a:pt x="19067" y="10054"/>
                  </a:lnTo>
                  <a:lnTo>
                    <a:pt x="19097" y="10069"/>
                  </a:lnTo>
                  <a:lnTo>
                    <a:pt x="19127" y="10085"/>
                  </a:lnTo>
                  <a:lnTo>
                    <a:pt x="19143" y="10100"/>
                  </a:lnTo>
                  <a:cubicBezTo>
                    <a:pt x="19310" y="10222"/>
                    <a:pt x="19424" y="10480"/>
                    <a:pt x="19264" y="10602"/>
                  </a:cubicBezTo>
                  <a:cubicBezTo>
                    <a:pt x="19226" y="10633"/>
                    <a:pt x="19182" y="10647"/>
                    <a:pt x="19138" y="10647"/>
                  </a:cubicBezTo>
                  <a:cubicBezTo>
                    <a:pt x="19042" y="10647"/>
                    <a:pt x="18939" y="10584"/>
                    <a:pt x="18861" y="10496"/>
                  </a:cubicBezTo>
                  <a:cubicBezTo>
                    <a:pt x="18823" y="10450"/>
                    <a:pt x="18793" y="10397"/>
                    <a:pt x="18778" y="10336"/>
                  </a:cubicBezTo>
                  <a:lnTo>
                    <a:pt x="18778" y="10328"/>
                  </a:lnTo>
                  <a:cubicBezTo>
                    <a:pt x="18770" y="10313"/>
                    <a:pt x="18770" y="10305"/>
                    <a:pt x="18762" y="10290"/>
                  </a:cubicBezTo>
                  <a:cubicBezTo>
                    <a:pt x="18762" y="10282"/>
                    <a:pt x="18762" y="10275"/>
                    <a:pt x="18762" y="10267"/>
                  </a:cubicBezTo>
                  <a:cubicBezTo>
                    <a:pt x="18762" y="10260"/>
                    <a:pt x="18762" y="10252"/>
                    <a:pt x="18762" y="10244"/>
                  </a:cubicBezTo>
                  <a:cubicBezTo>
                    <a:pt x="18762" y="10237"/>
                    <a:pt x="18762" y="10222"/>
                    <a:pt x="18762" y="10214"/>
                  </a:cubicBezTo>
                  <a:cubicBezTo>
                    <a:pt x="18762" y="10206"/>
                    <a:pt x="18762" y="10206"/>
                    <a:pt x="18762" y="10199"/>
                  </a:cubicBezTo>
                  <a:cubicBezTo>
                    <a:pt x="18762" y="10184"/>
                    <a:pt x="18762" y="10176"/>
                    <a:pt x="18770" y="10161"/>
                  </a:cubicBezTo>
                  <a:cubicBezTo>
                    <a:pt x="18770" y="10161"/>
                    <a:pt x="18770" y="10153"/>
                    <a:pt x="18770" y="10153"/>
                  </a:cubicBezTo>
                  <a:cubicBezTo>
                    <a:pt x="18770" y="10138"/>
                    <a:pt x="18778" y="10123"/>
                    <a:pt x="18785" y="10115"/>
                  </a:cubicBezTo>
                  <a:cubicBezTo>
                    <a:pt x="18800" y="10100"/>
                    <a:pt x="18808" y="10085"/>
                    <a:pt x="18823" y="10069"/>
                  </a:cubicBezTo>
                  <a:cubicBezTo>
                    <a:pt x="18838" y="10062"/>
                    <a:pt x="18854" y="10054"/>
                    <a:pt x="18869" y="10047"/>
                  </a:cubicBezTo>
                  <a:lnTo>
                    <a:pt x="18892" y="10039"/>
                  </a:lnTo>
                  <a:lnTo>
                    <a:pt x="18914" y="10031"/>
                  </a:lnTo>
                  <a:close/>
                  <a:moveTo>
                    <a:pt x="17020" y="10602"/>
                  </a:moveTo>
                  <a:cubicBezTo>
                    <a:pt x="17180" y="10769"/>
                    <a:pt x="17332" y="10944"/>
                    <a:pt x="17492" y="11119"/>
                  </a:cubicBezTo>
                  <a:cubicBezTo>
                    <a:pt x="17332" y="10944"/>
                    <a:pt x="17180" y="10777"/>
                    <a:pt x="17020" y="10602"/>
                  </a:cubicBezTo>
                  <a:close/>
                  <a:moveTo>
                    <a:pt x="9909" y="1"/>
                  </a:moveTo>
                  <a:cubicBezTo>
                    <a:pt x="9650" y="1"/>
                    <a:pt x="9391" y="7"/>
                    <a:pt x="9131" y="19"/>
                  </a:cubicBezTo>
                  <a:cubicBezTo>
                    <a:pt x="9016" y="19"/>
                    <a:pt x="8895" y="27"/>
                    <a:pt x="8781" y="35"/>
                  </a:cubicBezTo>
                  <a:lnTo>
                    <a:pt x="8841" y="156"/>
                  </a:lnTo>
                  <a:cubicBezTo>
                    <a:pt x="9146" y="757"/>
                    <a:pt x="9336" y="1358"/>
                    <a:pt x="9298" y="1906"/>
                  </a:cubicBezTo>
                  <a:cubicBezTo>
                    <a:pt x="9298" y="1906"/>
                    <a:pt x="9298" y="1914"/>
                    <a:pt x="9298" y="1914"/>
                  </a:cubicBezTo>
                  <a:cubicBezTo>
                    <a:pt x="9274" y="2121"/>
                    <a:pt x="9088" y="2221"/>
                    <a:pt x="8874" y="2221"/>
                  </a:cubicBezTo>
                  <a:cubicBezTo>
                    <a:pt x="8821" y="2221"/>
                    <a:pt x="8766" y="2215"/>
                    <a:pt x="8712" y="2203"/>
                  </a:cubicBezTo>
                  <a:lnTo>
                    <a:pt x="8689" y="2195"/>
                  </a:lnTo>
                  <a:lnTo>
                    <a:pt x="8636" y="2180"/>
                  </a:lnTo>
                  <a:lnTo>
                    <a:pt x="8606" y="2172"/>
                  </a:lnTo>
                  <a:lnTo>
                    <a:pt x="8552" y="2150"/>
                  </a:lnTo>
                  <a:lnTo>
                    <a:pt x="8530" y="2142"/>
                  </a:lnTo>
                  <a:cubicBezTo>
                    <a:pt x="8484" y="2119"/>
                    <a:pt x="8438" y="2089"/>
                    <a:pt x="8393" y="2058"/>
                  </a:cubicBezTo>
                  <a:lnTo>
                    <a:pt x="8377" y="2043"/>
                  </a:lnTo>
                  <a:cubicBezTo>
                    <a:pt x="8362" y="2028"/>
                    <a:pt x="8347" y="2013"/>
                    <a:pt x="8332" y="2005"/>
                  </a:cubicBezTo>
                  <a:lnTo>
                    <a:pt x="8309" y="1982"/>
                  </a:lnTo>
                  <a:cubicBezTo>
                    <a:pt x="8294" y="1967"/>
                    <a:pt x="8271" y="1944"/>
                    <a:pt x="8256" y="1921"/>
                  </a:cubicBezTo>
                  <a:cubicBezTo>
                    <a:pt x="8202" y="1853"/>
                    <a:pt x="8157" y="1784"/>
                    <a:pt x="8103" y="1708"/>
                  </a:cubicBezTo>
                  <a:lnTo>
                    <a:pt x="8035" y="1602"/>
                  </a:lnTo>
                  <a:cubicBezTo>
                    <a:pt x="7997" y="1541"/>
                    <a:pt x="7959" y="1488"/>
                    <a:pt x="7921" y="1427"/>
                  </a:cubicBezTo>
                  <a:cubicBezTo>
                    <a:pt x="7677" y="1046"/>
                    <a:pt x="7434" y="651"/>
                    <a:pt x="7061" y="316"/>
                  </a:cubicBezTo>
                  <a:cubicBezTo>
                    <a:pt x="7031" y="293"/>
                    <a:pt x="6993" y="263"/>
                    <a:pt x="6962" y="240"/>
                  </a:cubicBezTo>
                  <a:lnTo>
                    <a:pt x="6955" y="240"/>
                  </a:lnTo>
                  <a:cubicBezTo>
                    <a:pt x="6521" y="308"/>
                    <a:pt x="6103" y="385"/>
                    <a:pt x="5677" y="476"/>
                  </a:cubicBezTo>
                  <a:lnTo>
                    <a:pt x="5608" y="491"/>
                  </a:lnTo>
                  <a:cubicBezTo>
                    <a:pt x="5372" y="537"/>
                    <a:pt x="5136" y="590"/>
                    <a:pt x="4908" y="643"/>
                  </a:cubicBezTo>
                  <a:cubicBezTo>
                    <a:pt x="4764" y="681"/>
                    <a:pt x="4611" y="719"/>
                    <a:pt x="4467" y="757"/>
                  </a:cubicBezTo>
                  <a:lnTo>
                    <a:pt x="4124" y="841"/>
                  </a:lnTo>
                  <a:lnTo>
                    <a:pt x="3782" y="932"/>
                  </a:lnTo>
                  <a:cubicBezTo>
                    <a:pt x="3600" y="978"/>
                    <a:pt x="3417" y="1024"/>
                    <a:pt x="3234" y="1069"/>
                  </a:cubicBezTo>
                  <a:cubicBezTo>
                    <a:pt x="3006" y="1122"/>
                    <a:pt x="2778" y="1176"/>
                    <a:pt x="2550" y="1229"/>
                  </a:cubicBezTo>
                  <a:cubicBezTo>
                    <a:pt x="2397" y="1259"/>
                    <a:pt x="2245" y="1290"/>
                    <a:pt x="2093" y="1320"/>
                  </a:cubicBezTo>
                  <a:cubicBezTo>
                    <a:pt x="1850" y="1358"/>
                    <a:pt x="1606" y="1396"/>
                    <a:pt x="1363" y="1419"/>
                  </a:cubicBezTo>
                  <a:cubicBezTo>
                    <a:pt x="1249" y="1427"/>
                    <a:pt x="1142" y="1434"/>
                    <a:pt x="1036" y="1442"/>
                  </a:cubicBezTo>
                  <a:lnTo>
                    <a:pt x="1013" y="1442"/>
                  </a:lnTo>
                  <a:cubicBezTo>
                    <a:pt x="914" y="1442"/>
                    <a:pt x="823" y="1450"/>
                    <a:pt x="724" y="1450"/>
                  </a:cubicBezTo>
                  <a:lnTo>
                    <a:pt x="648" y="1450"/>
                  </a:lnTo>
                  <a:cubicBezTo>
                    <a:pt x="564" y="1450"/>
                    <a:pt x="488" y="1450"/>
                    <a:pt x="397" y="1442"/>
                  </a:cubicBezTo>
                  <a:lnTo>
                    <a:pt x="320" y="1442"/>
                  </a:lnTo>
                  <a:cubicBezTo>
                    <a:pt x="222" y="1442"/>
                    <a:pt x="107" y="1434"/>
                    <a:pt x="1" y="1419"/>
                  </a:cubicBezTo>
                  <a:lnTo>
                    <a:pt x="1" y="1419"/>
                  </a:lnTo>
                  <a:cubicBezTo>
                    <a:pt x="244" y="1457"/>
                    <a:pt x="480" y="1503"/>
                    <a:pt x="724" y="1541"/>
                  </a:cubicBezTo>
                  <a:cubicBezTo>
                    <a:pt x="480" y="1510"/>
                    <a:pt x="237" y="1488"/>
                    <a:pt x="1" y="1465"/>
                  </a:cubicBezTo>
                  <a:lnTo>
                    <a:pt x="1" y="1465"/>
                  </a:lnTo>
                  <a:cubicBezTo>
                    <a:pt x="168" y="1488"/>
                    <a:pt x="336" y="1526"/>
                    <a:pt x="503" y="1571"/>
                  </a:cubicBezTo>
                  <a:cubicBezTo>
                    <a:pt x="572" y="1587"/>
                    <a:pt x="632" y="1609"/>
                    <a:pt x="701" y="1632"/>
                  </a:cubicBezTo>
                  <a:lnTo>
                    <a:pt x="769" y="1655"/>
                  </a:lnTo>
                  <a:cubicBezTo>
                    <a:pt x="807" y="1670"/>
                    <a:pt x="853" y="1685"/>
                    <a:pt x="899" y="1701"/>
                  </a:cubicBezTo>
                  <a:lnTo>
                    <a:pt x="967" y="1731"/>
                  </a:lnTo>
                  <a:cubicBezTo>
                    <a:pt x="1013" y="1746"/>
                    <a:pt x="1066" y="1769"/>
                    <a:pt x="1104" y="1784"/>
                  </a:cubicBezTo>
                  <a:lnTo>
                    <a:pt x="1173" y="1815"/>
                  </a:lnTo>
                  <a:cubicBezTo>
                    <a:pt x="1226" y="1838"/>
                    <a:pt x="1279" y="1868"/>
                    <a:pt x="1325" y="1891"/>
                  </a:cubicBezTo>
                  <a:lnTo>
                    <a:pt x="1401" y="1929"/>
                  </a:lnTo>
                  <a:lnTo>
                    <a:pt x="1507" y="1990"/>
                  </a:lnTo>
                  <a:lnTo>
                    <a:pt x="1583" y="2028"/>
                  </a:lnTo>
                  <a:lnTo>
                    <a:pt x="1690" y="2096"/>
                  </a:lnTo>
                  <a:lnTo>
                    <a:pt x="1751" y="2134"/>
                  </a:lnTo>
                  <a:cubicBezTo>
                    <a:pt x="1926" y="2241"/>
                    <a:pt x="2101" y="2363"/>
                    <a:pt x="2260" y="2492"/>
                  </a:cubicBezTo>
                  <a:cubicBezTo>
                    <a:pt x="2314" y="2538"/>
                    <a:pt x="2367" y="2576"/>
                    <a:pt x="2420" y="2621"/>
                  </a:cubicBezTo>
                  <a:cubicBezTo>
                    <a:pt x="2474" y="2667"/>
                    <a:pt x="2519" y="2713"/>
                    <a:pt x="2572" y="2751"/>
                  </a:cubicBezTo>
                  <a:cubicBezTo>
                    <a:pt x="2725" y="2888"/>
                    <a:pt x="2862" y="3017"/>
                    <a:pt x="2998" y="3154"/>
                  </a:cubicBezTo>
                  <a:cubicBezTo>
                    <a:pt x="3082" y="3245"/>
                    <a:pt x="3166" y="3329"/>
                    <a:pt x="3242" y="3420"/>
                  </a:cubicBezTo>
                  <a:lnTo>
                    <a:pt x="3341" y="3527"/>
                  </a:lnTo>
                  <a:cubicBezTo>
                    <a:pt x="3432" y="3633"/>
                    <a:pt x="3531" y="3740"/>
                    <a:pt x="3622" y="3846"/>
                  </a:cubicBezTo>
                  <a:cubicBezTo>
                    <a:pt x="3767" y="4014"/>
                    <a:pt x="3911" y="4189"/>
                    <a:pt x="4048" y="4363"/>
                  </a:cubicBezTo>
                  <a:cubicBezTo>
                    <a:pt x="4170" y="4508"/>
                    <a:pt x="4292" y="4660"/>
                    <a:pt x="4406" y="4820"/>
                  </a:cubicBezTo>
                  <a:lnTo>
                    <a:pt x="4512" y="4957"/>
                  </a:lnTo>
                  <a:cubicBezTo>
                    <a:pt x="4687" y="5193"/>
                    <a:pt x="4862" y="5436"/>
                    <a:pt x="5030" y="5672"/>
                  </a:cubicBezTo>
                  <a:cubicBezTo>
                    <a:pt x="5471" y="5573"/>
                    <a:pt x="5988" y="5284"/>
                    <a:pt x="6453" y="5056"/>
                  </a:cubicBezTo>
                  <a:lnTo>
                    <a:pt x="6483" y="5041"/>
                  </a:lnTo>
                  <a:lnTo>
                    <a:pt x="6506" y="5033"/>
                  </a:lnTo>
                  <a:cubicBezTo>
                    <a:pt x="6719" y="4919"/>
                    <a:pt x="6939" y="4835"/>
                    <a:pt x="7175" y="4774"/>
                  </a:cubicBezTo>
                  <a:cubicBezTo>
                    <a:pt x="7198" y="4774"/>
                    <a:pt x="7221" y="4767"/>
                    <a:pt x="7244" y="4767"/>
                  </a:cubicBezTo>
                  <a:lnTo>
                    <a:pt x="7327" y="4767"/>
                  </a:lnTo>
                  <a:cubicBezTo>
                    <a:pt x="7350" y="4767"/>
                    <a:pt x="7365" y="4774"/>
                    <a:pt x="7388" y="4774"/>
                  </a:cubicBezTo>
                  <a:cubicBezTo>
                    <a:pt x="7396" y="4774"/>
                    <a:pt x="7411" y="4782"/>
                    <a:pt x="7419" y="4782"/>
                  </a:cubicBezTo>
                  <a:lnTo>
                    <a:pt x="7449" y="4790"/>
                  </a:lnTo>
                  <a:cubicBezTo>
                    <a:pt x="7457" y="4797"/>
                    <a:pt x="7464" y="4797"/>
                    <a:pt x="7472" y="4805"/>
                  </a:cubicBezTo>
                  <a:cubicBezTo>
                    <a:pt x="7480" y="4812"/>
                    <a:pt x="7487" y="4812"/>
                    <a:pt x="7502" y="4820"/>
                  </a:cubicBezTo>
                  <a:lnTo>
                    <a:pt x="7518" y="4835"/>
                  </a:lnTo>
                  <a:cubicBezTo>
                    <a:pt x="7533" y="4843"/>
                    <a:pt x="7540" y="4850"/>
                    <a:pt x="7548" y="4866"/>
                  </a:cubicBezTo>
                  <a:lnTo>
                    <a:pt x="7563" y="4873"/>
                  </a:lnTo>
                  <a:cubicBezTo>
                    <a:pt x="7647" y="4965"/>
                    <a:pt x="7685" y="5147"/>
                    <a:pt x="7662" y="5421"/>
                  </a:cubicBezTo>
                  <a:cubicBezTo>
                    <a:pt x="7655" y="5459"/>
                    <a:pt x="7639" y="5497"/>
                    <a:pt x="7624" y="5535"/>
                  </a:cubicBezTo>
                  <a:cubicBezTo>
                    <a:pt x="7609" y="5566"/>
                    <a:pt x="7594" y="5596"/>
                    <a:pt x="7571" y="5626"/>
                  </a:cubicBezTo>
                  <a:cubicBezTo>
                    <a:pt x="7571" y="5634"/>
                    <a:pt x="7571" y="5642"/>
                    <a:pt x="7563" y="5649"/>
                  </a:cubicBezTo>
                  <a:cubicBezTo>
                    <a:pt x="7548" y="5672"/>
                    <a:pt x="7525" y="5702"/>
                    <a:pt x="7510" y="5725"/>
                  </a:cubicBezTo>
                  <a:lnTo>
                    <a:pt x="7495" y="5741"/>
                  </a:lnTo>
                  <a:cubicBezTo>
                    <a:pt x="7472" y="5771"/>
                    <a:pt x="7449" y="5794"/>
                    <a:pt x="7426" y="5817"/>
                  </a:cubicBezTo>
                  <a:lnTo>
                    <a:pt x="7404" y="5832"/>
                  </a:lnTo>
                  <a:cubicBezTo>
                    <a:pt x="7381" y="5855"/>
                    <a:pt x="7358" y="5877"/>
                    <a:pt x="7335" y="5900"/>
                  </a:cubicBezTo>
                  <a:cubicBezTo>
                    <a:pt x="7305" y="5923"/>
                    <a:pt x="7267" y="5954"/>
                    <a:pt x="7236" y="5976"/>
                  </a:cubicBezTo>
                  <a:cubicBezTo>
                    <a:pt x="7236" y="5976"/>
                    <a:pt x="7229" y="5984"/>
                    <a:pt x="7229" y="5984"/>
                  </a:cubicBezTo>
                  <a:cubicBezTo>
                    <a:pt x="7168" y="6030"/>
                    <a:pt x="7099" y="6075"/>
                    <a:pt x="7031" y="6113"/>
                  </a:cubicBezTo>
                  <a:cubicBezTo>
                    <a:pt x="6658" y="6342"/>
                    <a:pt x="6186" y="6547"/>
                    <a:pt x="5806" y="6813"/>
                  </a:cubicBezTo>
                  <a:cubicBezTo>
                    <a:pt x="6118" y="7293"/>
                    <a:pt x="6414" y="7757"/>
                    <a:pt x="6719" y="8228"/>
                  </a:cubicBezTo>
                  <a:cubicBezTo>
                    <a:pt x="6772" y="8312"/>
                    <a:pt x="6833" y="8388"/>
                    <a:pt x="6886" y="8472"/>
                  </a:cubicBezTo>
                  <a:lnTo>
                    <a:pt x="6894" y="8487"/>
                  </a:lnTo>
                  <a:cubicBezTo>
                    <a:pt x="7084" y="8776"/>
                    <a:pt x="7274" y="9065"/>
                    <a:pt x="7472" y="9347"/>
                  </a:cubicBezTo>
                  <a:cubicBezTo>
                    <a:pt x="7944" y="9157"/>
                    <a:pt x="8355" y="8860"/>
                    <a:pt x="8773" y="8571"/>
                  </a:cubicBezTo>
                  <a:cubicBezTo>
                    <a:pt x="9100" y="8327"/>
                    <a:pt x="9458" y="8114"/>
                    <a:pt x="9830" y="7932"/>
                  </a:cubicBezTo>
                  <a:lnTo>
                    <a:pt x="9853" y="7924"/>
                  </a:lnTo>
                  <a:lnTo>
                    <a:pt x="9945" y="7878"/>
                  </a:lnTo>
                  <a:cubicBezTo>
                    <a:pt x="10308" y="7728"/>
                    <a:pt x="10698" y="7648"/>
                    <a:pt x="11091" y="7648"/>
                  </a:cubicBezTo>
                  <a:cubicBezTo>
                    <a:pt x="11216" y="7648"/>
                    <a:pt x="11341" y="7656"/>
                    <a:pt x="11466" y="7673"/>
                  </a:cubicBezTo>
                  <a:cubicBezTo>
                    <a:pt x="11550" y="7696"/>
                    <a:pt x="11634" y="7726"/>
                    <a:pt x="11710" y="7779"/>
                  </a:cubicBezTo>
                  <a:cubicBezTo>
                    <a:pt x="11915" y="7901"/>
                    <a:pt x="12082" y="8069"/>
                    <a:pt x="12204" y="8274"/>
                  </a:cubicBezTo>
                  <a:cubicBezTo>
                    <a:pt x="12219" y="8304"/>
                    <a:pt x="12235" y="8335"/>
                    <a:pt x="12250" y="8365"/>
                  </a:cubicBezTo>
                  <a:cubicBezTo>
                    <a:pt x="12257" y="8373"/>
                    <a:pt x="12257" y="8388"/>
                    <a:pt x="12265" y="8396"/>
                  </a:cubicBezTo>
                  <a:cubicBezTo>
                    <a:pt x="12280" y="8426"/>
                    <a:pt x="12295" y="8464"/>
                    <a:pt x="12303" y="8495"/>
                  </a:cubicBezTo>
                  <a:cubicBezTo>
                    <a:pt x="12402" y="8784"/>
                    <a:pt x="12318" y="9027"/>
                    <a:pt x="11885" y="9035"/>
                  </a:cubicBezTo>
                  <a:cubicBezTo>
                    <a:pt x="11556" y="9024"/>
                    <a:pt x="11202" y="9013"/>
                    <a:pt x="10842" y="9013"/>
                  </a:cubicBezTo>
                  <a:cubicBezTo>
                    <a:pt x="10452" y="9013"/>
                    <a:pt x="10054" y="9026"/>
                    <a:pt x="9671" y="9065"/>
                  </a:cubicBezTo>
                  <a:lnTo>
                    <a:pt x="9678" y="9065"/>
                  </a:lnTo>
                  <a:cubicBezTo>
                    <a:pt x="9442" y="9088"/>
                    <a:pt x="9207" y="9126"/>
                    <a:pt x="8978" y="9179"/>
                  </a:cubicBezTo>
                  <a:cubicBezTo>
                    <a:pt x="8499" y="9293"/>
                    <a:pt x="8065" y="9476"/>
                    <a:pt x="7753" y="9773"/>
                  </a:cubicBezTo>
                  <a:lnTo>
                    <a:pt x="7830" y="9879"/>
                  </a:lnTo>
                  <a:cubicBezTo>
                    <a:pt x="7928" y="10024"/>
                    <a:pt x="8027" y="10161"/>
                    <a:pt x="8134" y="10298"/>
                  </a:cubicBezTo>
                  <a:lnTo>
                    <a:pt x="8187" y="10374"/>
                  </a:lnTo>
                  <a:cubicBezTo>
                    <a:pt x="8248" y="10450"/>
                    <a:pt x="8309" y="10526"/>
                    <a:pt x="8362" y="10602"/>
                  </a:cubicBezTo>
                  <a:lnTo>
                    <a:pt x="8446" y="10709"/>
                  </a:lnTo>
                  <a:cubicBezTo>
                    <a:pt x="8514" y="10792"/>
                    <a:pt x="8575" y="10876"/>
                    <a:pt x="8644" y="10960"/>
                  </a:cubicBezTo>
                  <a:cubicBezTo>
                    <a:pt x="8651" y="10967"/>
                    <a:pt x="8659" y="10975"/>
                    <a:pt x="8666" y="10982"/>
                  </a:cubicBezTo>
                  <a:cubicBezTo>
                    <a:pt x="8781" y="11119"/>
                    <a:pt x="8887" y="11249"/>
                    <a:pt x="9001" y="11378"/>
                  </a:cubicBezTo>
                  <a:cubicBezTo>
                    <a:pt x="9024" y="11408"/>
                    <a:pt x="9047" y="11431"/>
                    <a:pt x="9070" y="11454"/>
                  </a:cubicBezTo>
                  <a:cubicBezTo>
                    <a:pt x="9108" y="11500"/>
                    <a:pt x="9146" y="11545"/>
                    <a:pt x="9184" y="11591"/>
                  </a:cubicBezTo>
                  <a:cubicBezTo>
                    <a:pt x="9267" y="11675"/>
                    <a:pt x="9344" y="11758"/>
                    <a:pt x="9420" y="11842"/>
                  </a:cubicBezTo>
                  <a:cubicBezTo>
                    <a:pt x="9450" y="11873"/>
                    <a:pt x="9481" y="11903"/>
                    <a:pt x="9519" y="11941"/>
                  </a:cubicBezTo>
                  <a:cubicBezTo>
                    <a:pt x="9587" y="12010"/>
                    <a:pt x="9656" y="12078"/>
                    <a:pt x="9724" y="12146"/>
                  </a:cubicBezTo>
                  <a:lnTo>
                    <a:pt x="9792" y="12215"/>
                  </a:lnTo>
                  <a:lnTo>
                    <a:pt x="9815" y="12238"/>
                  </a:lnTo>
                  <a:cubicBezTo>
                    <a:pt x="9914" y="12321"/>
                    <a:pt x="10005" y="12413"/>
                    <a:pt x="10104" y="12496"/>
                  </a:cubicBezTo>
                  <a:cubicBezTo>
                    <a:pt x="10264" y="12641"/>
                    <a:pt x="10432" y="12778"/>
                    <a:pt x="10599" y="12907"/>
                  </a:cubicBezTo>
                  <a:cubicBezTo>
                    <a:pt x="10660" y="12953"/>
                    <a:pt x="10728" y="12999"/>
                    <a:pt x="10789" y="13044"/>
                  </a:cubicBezTo>
                  <a:cubicBezTo>
                    <a:pt x="10858" y="13090"/>
                    <a:pt x="10926" y="13135"/>
                    <a:pt x="11002" y="13189"/>
                  </a:cubicBezTo>
                  <a:cubicBezTo>
                    <a:pt x="11306" y="12915"/>
                    <a:pt x="11588" y="12626"/>
                    <a:pt x="11862" y="12321"/>
                  </a:cubicBezTo>
                  <a:cubicBezTo>
                    <a:pt x="12105" y="12048"/>
                    <a:pt x="12372" y="11804"/>
                    <a:pt x="12661" y="11583"/>
                  </a:cubicBezTo>
                  <a:cubicBezTo>
                    <a:pt x="13048" y="11278"/>
                    <a:pt x="13529" y="11112"/>
                    <a:pt x="14020" y="11112"/>
                  </a:cubicBezTo>
                  <a:cubicBezTo>
                    <a:pt x="14031" y="11112"/>
                    <a:pt x="14042" y="11112"/>
                    <a:pt x="14053" y="11112"/>
                  </a:cubicBezTo>
                  <a:cubicBezTo>
                    <a:pt x="14114" y="11127"/>
                    <a:pt x="14167" y="11165"/>
                    <a:pt x="14197" y="11218"/>
                  </a:cubicBezTo>
                  <a:cubicBezTo>
                    <a:pt x="14220" y="11256"/>
                    <a:pt x="14243" y="11294"/>
                    <a:pt x="14266" y="11332"/>
                  </a:cubicBezTo>
                  <a:cubicBezTo>
                    <a:pt x="14266" y="11340"/>
                    <a:pt x="14266" y="11340"/>
                    <a:pt x="14266" y="11348"/>
                  </a:cubicBezTo>
                  <a:cubicBezTo>
                    <a:pt x="14304" y="11431"/>
                    <a:pt x="14342" y="11515"/>
                    <a:pt x="14365" y="11606"/>
                  </a:cubicBezTo>
                  <a:cubicBezTo>
                    <a:pt x="14289" y="11637"/>
                    <a:pt x="14220" y="11667"/>
                    <a:pt x="14152" y="11698"/>
                  </a:cubicBezTo>
                  <a:lnTo>
                    <a:pt x="14076" y="11736"/>
                  </a:lnTo>
                  <a:lnTo>
                    <a:pt x="13946" y="11804"/>
                  </a:lnTo>
                  <a:lnTo>
                    <a:pt x="13870" y="11850"/>
                  </a:lnTo>
                  <a:lnTo>
                    <a:pt x="13749" y="11926"/>
                  </a:lnTo>
                  <a:lnTo>
                    <a:pt x="13680" y="11964"/>
                  </a:lnTo>
                  <a:cubicBezTo>
                    <a:pt x="13635" y="11994"/>
                    <a:pt x="13589" y="12025"/>
                    <a:pt x="13551" y="12048"/>
                  </a:cubicBezTo>
                  <a:lnTo>
                    <a:pt x="13498" y="12086"/>
                  </a:lnTo>
                  <a:cubicBezTo>
                    <a:pt x="13444" y="12124"/>
                    <a:pt x="13399" y="12162"/>
                    <a:pt x="13353" y="12192"/>
                  </a:cubicBezTo>
                  <a:lnTo>
                    <a:pt x="13323" y="12215"/>
                  </a:lnTo>
                  <a:cubicBezTo>
                    <a:pt x="12782" y="12641"/>
                    <a:pt x="12326" y="13166"/>
                    <a:pt x="11984" y="13759"/>
                  </a:cubicBezTo>
                  <a:lnTo>
                    <a:pt x="12174" y="13858"/>
                  </a:lnTo>
                  <a:lnTo>
                    <a:pt x="12212" y="13873"/>
                  </a:lnTo>
                  <a:lnTo>
                    <a:pt x="12364" y="13942"/>
                  </a:lnTo>
                  <a:lnTo>
                    <a:pt x="12402" y="13957"/>
                  </a:lnTo>
                  <a:lnTo>
                    <a:pt x="12585" y="14033"/>
                  </a:lnTo>
                  <a:cubicBezTo>
                    <a:pt x="12881" y="14155"/>
                    <a:pt x="13178" y="14254"/>
                    <a:pt x="13490" y="14338"/>
                  </a:cubicBezTo>
                  <a:lnTo>
                    <a:pt x="13513" y="14338"/>
                  </a:lnTo>
                  <a:cubicBezTo>
                    <a:pt x="13589" y="14360"/>
                    <a:pt x="13665" y="14376"/>
                    <a:pt x="13741" y="14398"/>
                  </a:cubicBezTo>
                  <a:cubicBezTo>
                    <a:pt x="14159" y="14482"/>
                    <a:pt x="14578" y="14528"/>
                    <a:pt x="15004" y="14528"/>
                  </a:cubicBezTo>
                  <a:cubicBezTo>
                    <a:pt x="15156" y="14528"/>
                    <a:pt x="15308" y="14513"/>
                    <a:pt x="15460" y="14497"/>
                  </a:cubicBezTo>
                  <a:lnTo>
                    <a:pt x="15491" y="14497"/>
                  </a:lnTo>
                  <a:cubicBezTo>
                    <a:pt x="15575" y="14482"/>
                    <a:pt x="15651" y="14474"/>
                    <a:pt x="15727" y="14459"/>
                  </a:cubicBezTo>
                  <a:cubicBezTo>
                    <a:pt x="15810" y="14292"/>
                    <a:pt x="15772" y="14010"/>
                    <a:pt x="15727" y="13691"/>
                  </a:cubicBezTo>
                  <a:cubicBezTo>
                    <a:pt x="15711" y="13539"/>
                    <a:pt x="15689" y="13387"/>
                    <a:pt x="15673" y="13227"/>
                  </a:cubicBezTo>
                  <a:cubicBezTo>
                    <a:pt x="15651" y="13014"/>
                    <a:pt x="15666" y="12793"/>
                    <a:pt x="15727" y="12588"/>
                  </a:cubicBezTo>
                  <a:lnTo>
                    <a:pt x="15734" y="12565"/>
                  </a:lnTo>
                  <a:cubicBezTo>
                    <a:pt x="15750" y="12527"/>
                    <a:pt x="15765" y="12496"/>
                    <a:pt x="15780" y="12458"/>
                  </a:cubicBezTo>
                  <a:cubicBezTo>
                    <a:pt x="15795" y="12443"/>
                    <a:pt x="15810" y="12436"/>
                    <a:pt x="15826" y="12428"/>
                  </a:cubicBezTo>
                  <a:lnTo>
                    <a:pt x="15833" y="12428"/>
                  </a:lnTo>
                  <a:cubicBezTo>
                    <a:pt x="15848" y="12420"/>
                    <a:pt x="15864" y="12413"/>
                    <a:pt x="15879" y="12405"/>
                  </a:cubicBezTo>
                  <a:lnTo>
                    <a:pt x="15886" y="12405"/>
                  </a:lnTo>
                  <a:cubicBezTo>
                    <a:pt x="15902" y="12398"/>
                    <a:pt x="15917" y="12398"/>
                    <a:pt x="15932" y="12390"/>
                  </a:cubicBezTo>
                  <a:lnTo>
                    <a:pt x="16061" y="12390"/>
                  </a:lnTo>
                  <a:lnTo>
                    <a:pt x="16107" y="12405"/>
                  </a:lnTo>
                  <a:lnTo>
                    <a:pt x="16115" y="12405"/>
                  </a:lnTo>
                  <a:cubicBezTo>
                    <a:pt x="16130" y="12405"/>
                    <a:pt x="16145" y="12413"/>
                    <a:pt x="16168" y="12420"/>
                  </a:cubicBezTo>
                  <a:lnTo>
                    <a:pt x="16176" y="12420"/>
                  </a:lnTo>
                  <a:cubicBezTo>
                    <a:pt x="16191" y="12420"/>
                    <a:pt x="16206" y="12436"/>
                    <a:pt x="16221" y="12443"/>
                  </a:cubicBezTo>
                  <a:cubicBezTo>
                    <a:pt x="16358" y="12512"/>
                    <a:pt x="16449" y="12641"/>
                    <a:pt x="16488" y="12786"/>
                  </a:cubicBezTo>
                  <a:cubicBezTo>
                    <a:pt x="16503" y="12854"/>
                    <a:pt x="16518" y="12915"/>
                    <a:pt x="16526" y="12983"/>
                  </a:cubicBezTo>
                  <a:cubicBezTo>
                    <a:pt x="16541" y="13052"/>
                    <a:pt x="16556" y="13128"/>
                    <a:pt x="16564" y="13196"/>
                  </a:cubicBezTo>
                  <a:lnTo>
                    <a:pt x="16571" y="13227"/>
                  </a:lnTo>
                  <a:cubicBezTo>
                    <a:pt x="16586" y="13303"/>
                    <a:pt x="16594" y="13371"/>
                    <a:pt x="16602" y="13440"/>
                  </a:cubicBezTo>
                  <a:cubicBezTo>
                    <a:pt x="16640" y="13683"/>
                    <a:pt x="16670" y="13919"/>
                    <a:pt x="16708" y="14147"/>
                  </a:cubicBezTo>
                  <a:cubicBezTo>
                    <a:pt x="16769" y="14125"/>
                    <a:pt x="16830" y="14094"/>
                    <a:pt x="16891" y="14064"/>
                  </a:cubicBezTo>
                  <a:cubicBezTo>
                    <a:pt x="16898" y="14056"/>
                    <a:pt x="16914" y="14048"/>
                    <a:pt x="16921" y="14041"/>
                  </a:cubicBezTo>
                  <a:cubicBezTo>
                    <a:pt x="16974" y="14018"/>
                    <a:pt x="17020" y="13988"/>
                    <a:pt x="17066" y="13957"/>
                  </a:cubicBezTo>
                  <a:lnTo>
                    <a:pt x="17089" y="13950"/>
                  </a:lnTo>
                  <a:cubicBezTo>
                    <a:pt x="17553" y="13676"/>
                    <a:pt x="17941" y="13288"/>
                    <a:pt x="18215" y="12816"/>
                  </a:cubicBezTo>
                  <a:lnTo>
                    <a:pt x="18222" y="12808"/>
                  </a:lnTo>
                  <a:cubicBezTo>
                    <a:pt x="18245" y="12763"/>
                    <a:pt x="18268" y="12717"/>
                    <a:pt x="18291" y="12679"/>
                  </a:cubicBezTo>
                  <a:cubicBezTo>
                    <a:pt x="18359" y="12527"/>
                    <a:pt x="18420" y="12382"/>
                    <a:pt x="18466" y="12223"/>
                  </a:cubicBezTo>
                  <a:cubicBezTo>
                    <a:pt x="18473" y="12200"/>
                    <a:pt x="18488" y="12169"/>
                    <a:pt x="18496" y="12139"/>
                  </a:cubicBezTo>
                  <a:lnTo>
                    <a:pt x="18504" y="12108"/>
                  </a:lnTo>
                  <a:cubicBezTo>
                    <a:pt x="18558" y="12111"/>
                    <a:pt x="18611" y="12112"/>
                    <a:pt x="18665" y="12112"/>
                  </a:cubicBezTo>
                  <a:cubicBezTo>
                    <a:pt x="20115" y="12112"/>
                    <a:pt x="21422" y="11223"/>
                    <a:pt x="21752" y="9704"/>
                  </a:cubicBezTo>
                  <a:lnTo>
                    <a:pt x="21775" y="9621"/>
                  </a:lnTo>
                  <a:cubicBezTo>
                    <a:pt x="21775" y="9613"/>
                    <a:pt x="21775" y="9598"/>
                    <a:pt x="21783" y="9583"/>
                  </a:cubicBezTo>
                  <a:cubicBezTo>
                    <a:pt x="21783" y="9529"/>
                    <a:pt x="21790" y="9476"/>
                    <a:pt x="21798" y="9430"/>
                  </a:cubicBezTo>
                  <a:cubicBezTo>
                    <a:pt x="21806" y="9370"/>
                    <a:pt x="21813" y="9309"/>
                    <a:pt x="21821" y="9255"/>
                  </a:cubicBezTo>
                  <a:lnTo>
                    <a:pt x="21821" y="9210"/>
                  </a:lnTo>
                  <a:cubicBezTo>
                    <a:pt x="21821" y="9164"/>
                    <a:pt x="21821" y="9118"/>
                    <a:pt x="21828" y="9073"/>
                  </a:cubicBezTo>
                  <a:lnTo>
                    <a:pt x="21828" y="9027"/>
                  </a:lnTo>
                  <a:lnTo>
                    <a:pt x="21828" y="8890"/>
                  </a:lnTo>
                  <a:lnTo>
                    <a:pt x="21828" y="8845"/>
                  </a:lnTo>
                  <a:cubicBezTo>
                    <a:pt x="21828" y="8723"/>
                    <a:pt x="21821" y="8601"/>
                    <a:pt x="21806" y="8472"/>
                  </a:cubicBezTo>
                  <a:lnTo>
                    <a:pt x="21806" y="8434"/>
                  </a:lnTo>
                  <a:cubicBezTo>
                    <a:pt x="21806" y="8388"/>
                    <a:pt x="21798" y="8342"/>
                    <a:pt x="21790" y="8289"/>
                  </a:cubicBezTo>
                  <a:cubicBezTo>
                    <a:pt x="21790" y="8274"/>
                    <a:pt x="21783" y="8251"/>
                    <a:pt x="21783" y="8236"/>
                  </a:cubicBezTo>
                  <a:cubicBezTo>
                    <a:pt x="21775" y="8190"/>
                    <a:pt x="21767" y="8137"/>
                    <a:pt x="21760" y="8091"/>
                  </a:cubicBezTo>
                  <a:cubicBezTo>
                    <a:pt x="21760" y="8076"/>
                    <a:pt x="21760" y="8061"/>
                    <a:pt x="21752" y="8046"/>
                  </a:cubicBezTo>
                  <a:cubicBezTo>
                    <a:pt x="21684" y="7635"/>
                    <a:pt x="21570" y="7232"/>
                    <a:pt x="21425" y="6844"/>
                  </a:cubicBezTo>
                  <a:cubicBezTo>
                    <a:pt x="21379" y="6844"/>
                    <a:pt x="21334" y="6859"/>
                    <a:pt x="21288" y="6867"/>
                  </a:cubicBezTo>
                  <a:lnTo>
                    <a:pt x="21281" y="6867"/>
                  </a:lnTo>
                  <a:lnTo>
                    <a:pt x="21182" y="6889"/>
                  </a:lnTo>
                  <a:lnTo>
                    <a:pt x="21128" y="6905"/>
                  </a:lnTo>
                  <a:cubicBezTo>
                    <a:pt x="21098" y="6912"/>
                    <a:pt x="21068" y="6920"/>
                    <a:pt x="21037" y="6927"/>
                  </a:cubicBezTo>
                  <a:lnTo>
                    <a:pt x="20984" y="6943"/>
                  </a:lnTo>
                  <a:lnTo>
                    <a:pt x="20893" y="6981"/>
                  </a:lnTo>
                  <a:lnTo>
                    <a:pt x="20877" y="6988"/>
                  </a:lnTo>
                  <a:cubicBezTo>
                    <a:pt x="20801" y="7019"/>
                    <a:pt x="20725" y="7049"/>
                    <a:pt x="20657" y="7095"/>
                  </a:cubicBezTo>
                  <a:lnTo>
                    <a:pt x="20641" y="7095"/>
                  </a:lnTo>
                  <a:cubicBezTo>
                    <a:pt x="20611" y="7118"/>
                    <a:pt x="20581" y="7133"/>
                    <a:pt x="20550" y="7156"/>
                  </a:cubicBezTo>
                  <a:lnTo>
                    <a:pt x="20512" y="7171"/>
                  </a:lnTo>
                  <a:cubicBezTo>
                    <a:pt x="20482" y="7194"/>
                    <a:pt x="20459" y="7209"/>
                    <a:pt x="20428" y="7232"/>
                  </a:cubicBezTo>
                  <a:lnTo>
                    <a:pt x="20398" y="7247"/>
                  </a:lnTo>
                  <a:lnTo>
                    <a:pt x="20307" y="7315"/>
                  </a:lnTo>
                  <a:cubicBezTo>
                    <a:pt x="20276" y="7346"/>
                    <a:pt x="20238" y="7369"/>
                    <a:pt x="20208" y="7399"/>
                  </a:cubicBezTo>
                  <a:cubicBezTo>
                    <a:pt x="19964" y="7612"/>
                    <a:pt x="19888" y="8008"/>
                    <a:pt x="19744" y="8297"/>
                  </a:cubicBezTo>
                  <a:cubicBezTo>
                    <a:pt x="19736" y="8320"/>
                    <a:pt x="19721" y="8342"/>
                    <a:pt x="19713" y="8358"/>
                  </a:cubicBezTo>
                  <a:cubicBezTo>
                    <a:pt x="19706" y="8373"/>
                    <a:pt x="19698" y="8388"/>
                    <a:pt x="19690" y="8396"/>
                  </a:cubicBezTo>
                  <a:lnTo>
                    <a:pt x="19683" y="8411"/>
                  </a:lnTo>
                  <a:cubicBezTo>
                    <a:pt x="19668" y="8426"/>
                    <a:pt x="19660" y="8441"/>
                    <a:pt x="19645" y="8457"/>
                  </a:cubicBezTo>
                  <a:lnTo>
                    <a:pt x="19645" y="8464"/>
                  </a:lnTo>
                  <a:cubicBezTo>
                    <a:pt x="19630" y="8479"/>
                    <a:pt x="19614" y="8495"/>
                    <a:pt x="19599" y="8510"/>
                  </a:cubicBezTo>
                  <a:cubicBezTo>
                    <a:pt x="19510" y="8605"/>
                    <a:pt x="19396" y="8663"/>
                    <a:pt x="19236" y="8663"/>
                  </a:cubicBezTo>
                  <a:cubicBezTo>
                    <a:pt x="19178" y="8663"/>
                    <a:pt x="19114" y="8655"/>
                    <a:pt x="19044" y="8639"/>
                  </a:cubicBezTo>
                  <a:cubicBezTo>
                    <a:pt x="18914" y="8555"/>
                    <a:pt x="18823" y="8426"/>
                    <a:pt x="18800" y="8274"/>
                  </a:cubicBezTo>
                  <a:cubicBezTo>
                    <a:pt x="18785" y="8198"/>
                    <a:pt x="18778" y="8122"/>
                    <a:pt x="18778" y="8046"/>
                  </a:cubicBezTo>
                  <a:lnTo>
                    <a:pt x="18778" y="8031"/>
                  </a:lnTo>
                  <a:lnTo>
                    <a:pt x="18778" y="7977"/>
                  </a:lnTo>
                  <a:lnTo>
                    <a:pt x="18778" y="7947"/>
                  </a:lnTo>
                  <a:lnTo>
                    <a:pt x="18778" y="7909"/>
                  </a:lnTo>
                  <a:lnTo>
                    <a:pt x="18778" y="7871"/>
                  </a:lnTo>
                  <a:cubicBezTo>
                    <a:pt x="18778" y="7863"/>
                    <a:pt x="18778" y="7856"/>
                    <a:pt x="18778" y="7848"/>
                  </a:cubicBezTo>
                  <a:lnTo>
                    <a:pt x="18785" y="7795"/>
                  </a:lnTo>
                  <a:cubicBezTo>
                    <a:pt x="18785" y="7757"/>
                    <a:pt x="18793" y="7719"/>
                    <a:pt x="18800" y="7681"/>
                  </a:cubicBezTo>
                  <a:cubicBezTo>
                    <a:pt x="18823" y="7643"/>
                    <a:pt x="18854" y="7604"/>
                    <a:pt x="18876" y="7566"/>
                  </a:cubicBezTo>
                  <a:cubicBezTo>
                    <a:pt x="18899" y="7551"/>
                    <a:pt x="18914" y="7528"/>
                    <a:pt x="18930" y="7506"/>
                  </a:cubicBezTo>
                  <a:lnTo>
                    <a:pt x="18953" y="7483"/>
                  </a:lnTo>
                  <a:cubicBezTo>
                    <a:pt x="19097" y="7331"/>
                    <a:pt x="19280" y="7201"/>
                    <a:pt x="19477" y="7110"/>
                  </a:cubicBezTo>
                  <a:cubicBezTo>
                    <a:pt x="19827" y="6943"/>
                    <a:pt x="20223" y="6844"/>
                    <a:pt x="20596" y="6714"/>
                  </a:cubicBezTo>
                  <a:cubicBezTo>
                    <a:pt x="20824" y="6638"/>
                    <a:pt x="21030" y="6532"/>
                    <a:pt x="21227" y="6395"/>
                  </a:cubicBezTo>
                  <a:cubicBezTo>
                    <a:pt x="20893" y="5664"/>
                    <a:pt x="20459" y="4987"/>
                    <a:pt x="19949" y="4371"/>
                  </a:cubicBezTo>
                  <a:cubicBezTo>
                    <a:pt x="19934" y="4356"/>
                    <a:pt x="19926" y="4341"/>
                    <a:pt x="19911" y="4325"/>
                  </a:cubicBezTo>
                  <a:lnTo>
                    <a:pt x="19805" y="4196"/>
                  </a:lnTo>
                  <a:lnTo>
                    <a:pt x="19736" y="4112"/>
                  </a:lnTo>
                  <a:lnTo>
                    <a:pt x="19630" y="3998"/>
                  </a:lnTo>
                  <a:cubicBezTo>
                    <a:pt x="19607" y="3975"/>
                    <a:pt x="19576" y="3945"/>
                    <a:pt x="19554" y="3915"/>
                  </a:cubicBezTo>
                  <a:lnTo>
                    <a:pt x="19455" y="3808"/>
                  </a:lnTo>
                  <a:lnTo>
                    <a:pt x="19371" y="3717"/>
                  </a:lnTo>
                  <a:lnTo>
                    <a:pt x="19264" y="3610"/>
                  </a:lnTo>
                  <a:cubicBezTo>
                    <a:pt x="19242" y="3595"/>
                    <a:pt x="19219" y="3572"/>
                    <a:pt x="19204" y="3549"/>
                  </a:cubicBezTo>
                  <a:cubicBezTo>
                    <a:pt x="18953" y="3306"/>
                    <a:pt x="18694" y="3070"/>
                    <a:pt x="18420" y="2857"/>
                  </a:cubicBezTo>
                  <a:lnTo>
                    <a:pt x="18298" y="2758"/>
                  </a:lnTo>
                  <a:cubicBezTo>
                    <a:pt x="17781" y="2355"/>
                    <a:pt x="17233" y="1997"/>
                    <a:pt x="16662" y="1678"/>
                  </a:cubicBezTo>
                  <a:lnTo>
                    <a:pt x="16617" y="1655"/>
                  </a:lnTo>
                  <a:lnTo>
                    <a:pt x="16427" y="1556"/>
                  </a:lnTo>
                  <a:lnTo>
                    <a:pt x="16351" y="1510"/>
                  </a:lnTo>
                  <a:cubicBezTo>
                    <a:pt x="16282" y="1480"/>
                    <a:pt x="16214" y="1442"/>
                    <a:pt x="16145" y="1412"/>
                  </a:cubicBezTo>
                  <a:lnTo>
                    <a:pt x="16077" y="1381"/>
                  </a:lnTo>
                  <a:cubicBezTo>
                    <a:pt x="16001" y="1343"/>
                    <a:pt x="15925" y="1305"/>
                    <a:pt x="15848" y="1267"/>
                  </a:cubicBezTo>
                  <a:lnTo>
                    <a:pt x="15810" y="1252"/>
                  </a:lnTo>
                  <a:cubicBezTo>
                    <a:pt x="15377" y="1054"/>
                    <a:pt x="14928" y="879"/>
                    <a:pt x="14479" y="727"/>
                  </a:cubicBezTo>
                  <a:lnTo>
                    <a:pt x="14479" y="727"/>
                  </a:lnTo>
                  <a:cubicBezTo>
                    <a:pt x="14487" y="1488"/>
                    <a:pt x="14715" y="2370"/>
                    <a:pt x="14844" y="3215"/>
                  </a:cubicBezTo>
                  <a:cubicBezTo>
                    <a:pt x="14867" y="3359"/>
                    <a:pt x="14882" y="3504"/>
                    <a:pt x="14897" y="3641"/>
                  </a:cubicBezTo>
                  <a:cubicBezTo>
                    <a:pt x="14913" y="3778"/>
                    <a:pt x="14920" y="3915"/>
                    <a:pt x="14920" y="4044"/>
                  </a:cubicBezTo>
                  <a:lnTo>
                    <a:pt x="14920" y="4052"/>
                  </a:lnTo>
                  <a:cubicBezTo>
                    <a:pt x="14928" y="4204"/>
                    <a:pt x="14920" y="4356"/>
                    <a:pt x="14913" y="4508"/>
                  </a:cubicBezTo>
                  <a:cubicBezTo>
                    <a:pt x="14905" y="4538"/>
                    <a:pt x="14897" y="4569"/>
                    <a:pt x="14890" y="4599"/>
                  </a:cubicBezTo>
                  <a:lnTo>
                    <a:pt x="14890" y="4607"/>
                  </a:lnTo>
                  <a:cubicBezTo>
                    <a:pt x="14882" y="4630"/>
                    <a:pt x="14875" y="4653"/>
                    <a:pt x="14859" y="4675"/>
                  </a:cubicBezTo>
                  <a:lnTo>
                    <a:pt x="14852" y="4683"/>
                  </a:lnTo>
                  <a:cubicBezTo>
                    <a:pt x="14837" y="4706"/>
                    <a:pt x="14829" y="4721"/>
                    <a:pt x="14814" y="4736"/>
                  </a:cubicBezTo>
                  <a:lnTo>
                    <a:pt x="14799" y="4751"/>
                  </a:lnTo>
                  <a:cubicBezTo>
                    <a:pt x="14783" y="4759"/>
                    <a:pt x="14768" y="4774"/>
                    <a:pt x="14760" y="4782"/>
                  </a:cubicBezTo>
                  <a:lnTo>
                    <a:pt x="14738" y="4797"/>
                  </a:lnTo>
                  <a:lnTo>
                    <a:pt x="14715" y="4812"/>
                  </a:lnTo>
                  <a:cubicBezTo>
                    <a:pt x="14654" y="4843"/>
                    <a:pt x="14593" y="4858"/>
                    <a:pt x="14525" y="4866"/>
                  </a:cubicBezTo>
                  <a:cubicBezTo>
                    <a:pt x="14499" y="4868"/>
                    <a:pt x="14474" y="4869"/>
                    <a:pt x="14449" y="4869"/>
                  </a:cubicBezTo>
                  <a:cubicBezTo>
                    <a:pt x="14209" y="4869"/>
                    <a:pt x="13974" y="4771"/>
                    <a:pt x="13802" y="4592"/>
                  </a:cubicBezTo>
                  <a:cubicBezTo>
                    <a:pt x="13756" y="4538"/>
                    <a:pt x="13711" y="4485"/>
                    <a:pt x="13673" y="4424"/>
                  </a:cubicBezTo>
                  <a:lnTo>
                    <a:pt x="13665" y="4409"/>
                  </a:lnTo>
                  <a:cubicBezTo>
                    <a:pt x="13300" y="3679"/>
                    <a:pt x="13262" y="2994"/>
                    <a:pt x="13224" y="2317"/>
                  </a:cubicBezTo>
                  <a:cubicBezTo>
                    <a:pt x="13208" y="2066"/>
                    <a:pt x="13186" y="1815"/>
                    <a:pt x="13155" y="1556"/>
                  </a:cubicBezTo>
                  <a:cubicBezTo>
                    <a:pt x="13117" y="1282"/>
                    <a:pt x="13056" y="1008"/>
                    <a:pt x="12965" y="742"/>
                  </a:cubicBezTo>
                  <a:cubicBezTo>
                    <a:pt x="12935" y="674"/>
                    <a:pt x="12912" y="605"/>
                    <a:pt x="12881" y="537"/>
                  </a:cubicBezTo>
                  <a:cubicBezTo>
                    <a:pt x="12858" y="491"/>
                    <a:pt x="12843" y="445"/>
                    <a:pt x="12820" y="407"/>
                  </a:cubicBezTo>
                  <a:cubicBezTo>
                    <a:pt x="12798" y="362"/>
                    <a:pt x="12775" y="316"/>
                    <a:pt x="12752" y="270"/>
                  </a:cubicBezTo>
                  <a:cubicBezTo>
                    <a:pt x="12623" y="248"/>
                    <a:pt x="12501" y="225"/>
                    <a:pt x="12372" y="202"/>
                  </a:cubicBezTo>
                  <a:lnTo>
                    <a:pt x="12235" y="179"/>
                  </a:lnTo>
                  <a:lnTo>
                    <a:pt x="11984" y="141"/>
                  </a:lnTo>
                  <a:lnTo>
                    <a:pt x="11717" y="111"/>
                  </a:lnTo>
                  <a:lnTo>
                    <a:pt x="11573" y="88"/>
                  </a:lnTo>
                  <a:cubicBezTo>
                    <a:pt x="11383" y="73"/>
                    <a:pt x="11185" y="50"/>
                    <a:pt x="10995" y="35"/>
                  </a:cubicBezTo>
                  <a:cubicBezTo>
                    <a:pt x="10631" y="12"/>
                    <a:pt x="10270" y="1"/>
                    <a:pt x="9909"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
            <p:cNvSpPr/>
            <p:nvPr/>
          </p:nvSpPr>
          <p:spPr>
            <a:xfrm>
              <a:off x="7989213" y="2370582"/>
              <a:ext cx="1089213" cy="785452"/>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2"/>
            <p:cNvSpPr/>
            <p:nvPr/>
          </p:nvSpPr>
          <p:spPr>
            <a:xfrm>
              <a:off x="7989213" y="2370582"/>
              <a:ext cx="1089213" cy="785452"/>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2"/>
            <p:cNvSpPr/>
            <p:nvPr/>
          </p:nvSpPr>
          <p:spPr>
            <a:xfrm>
              <a:off x="7989213" y="2370582"/>
              <a:ext cx="109351" cy="34169"/>
            </a:xfrm>
            <a:custGeom>
              <a:rect b="b" l="l" r="r" t="t"/>
              <a:pathLst>
                <a:path extrusionOk="0" h="564" w="1805">
                  <a:moveTo>
                    <a:pt x="1" y="0"/>
                  </a:moveTo>
                  <a:lnTo>
                    <a:pt x="1" y="0"/>
                  </a:lnTo>
                  <a:cubicBezTo>
                    <a:pt x="442" y="130"/>
                    <a:pt x="868" y="320"/>
                    <a:pt x="1256" y="563"/>
                  </a:cubicBezTo>
                  <a:cubicBezTo>
                    <a:pt x="1439" y="457"/>
                    <a:pt x="1621" y="350"/>
                    <a:pt x="1804" y="244"/>
                  </a:cubicBezTo>
                  <a:cubicBezTo>
                    <a:pt x="1211" y="137"/>
                    <a:pt x="610" y="5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2"/>
            <p:cNvSpPr/>
            <p:nvPr/>
          </p:nvSpPr>
          <p:spPr>
            <a:xfrm>
              <a:off x="8140853" y="2416686"/>
              <a:ext cx="109351" cy="65974"/>
            </a:xfrm>
            <a:custGeom>
              <a:rect b="b" l="l" r="r" t="t"/>
              <a:pathLst>
                <a:path extrusionOk="0" h="1089" w="1805">
                  <a:moveTo>
                    <a:pt x="1469" y="0"/>
                  </a:moveTo>
                  <a:cubicBezTo>
                    <a:pt x="960" y="244"/>
                    <a:pt x="473" y="518"/>
                    <a:pt x="1" y="830"/>
                  </a:cubicBezTo>
                  <a:cubicBezTo>
                    <a:pt x="85" y="913"/>
                    <a:pt x="161" y="1005"/>
                    <a:pt x="244" y="1088"/>
                  </a:cubicBezTo>
                  <a:cubicBezTo>
                    <a:pt x="747" y="746"/>
                    <a:pt x="1264" y="411"/>
                    <a:pt x="1804" y="99"/>
                  </a:cubicBezTo>
                  <a:cubicBezTo>
                    <a:pt x="1698" y="69"/>
                    <a:pt x="1583" y="3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2"/>
            <p:cNvSpPr/>
            <p:nvPr/>
          </p:nvSpPr>
          <p:spPr>
            <a:xfrm>
              <a:off x="8178657" y="2438314"/>
              <a:ext cx="163270" cy="101476"/>
            </a:xfrm>
            <a:custGeom>
              <a:rect b="b" l="l" r="r" t="t"/>
              <a:pathLst>
                <a:path extrusionOk="0" h="1675" w="2695">
                  <a:moveTo>
                    <a:pt x="1941" y="1"/>
                  </a:moveTo>
                  <a:cubicBezTo>
                    <a:pt x="1271" y="351"/>
                    <a:pt x="625" y="739"/>
                    <a:pt x="1" y="1157"/>
                  </a:cubicBezTo>
                  <a:cubicBezTo>
                    <a:pt x="153" y="1332"/>
                    <a:pt x="290" y="1507"/>
                    <a:pt x="434" y="1675"/>
                  </a:cubicBezTo>
                  <a:cubicBezTo>
                    <a:pt x="1150" y="1180"/>
                    <a:pt x="1880" y="678"/>
                    <a:pt x="2694" y="275"/>
                  </a:cubicBezTo>
                  <a:cubicBezTo>
                    <a:pt x="2443" y="183"/>
                    <a:pt x="2192" y="85"/>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2"/>
            <p:cNvSpPr/>
            <p:nvPr/>
          </p:nvSpPr>
          <p:spPr>
            <a:xfrm>
              <a:off x="8225245" y="2472907"/>
              <a:ext cx="195924" cy="110684"/>
            </a:xfrm>
            <a:custGeom>
              <a:rect b="b" l="l" r="r" t="t"/>
              <a:pathLst>
                <a:path extrusionOk="0" h="1827" w="3234">
                  <a:moveTo>
                    <a:pt x="2640" y="0"/>
                  </a:moveTo>
                  <a:cubicBezTo>
                    <a:pt x="1666" y="411"/>
                    <a:pt x="837" y="989"/>
                    <a:pt x="0" y="1552"/>
                  </a:cubicBezTo>
                  <a:cubicBezTo>
                    <a:pt x="69" y="1644"/>
                    <a:pt x="137" y="1735"/>
                    <a:pt x="206" y="1826"/>
                  </a:cubicBezTo>
                  <a:cubicBezTo>
                    <a:pt x="213" y="1811"/>
                    <a:pt x="228" y="1796"/>
                    <a:pt x="236" y="1796"/>
                  </a:cubicBezTo>
                  <a:cubicBezTo>
                    <a:pt x="1141" y="1225"/>
                    <a:pt x="2108" y="624"/>
                    <a:pt x="3234" y="267"/>
                  </a:cubicBezTo>
                  <a:cubicBezTo>
                    <a:pt x="3036" y="175"/>
                    <a:pt x="2838" y="84"/>
                    <a:pt x="26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
            <p:cNvSpPr/>
            <p:nvPr/>
          </p:nvSpPr>
          <p:spPr>
            <a:xfrm>
              <a:off x="8255658" y="2511135"/>
              <a:ext cx="265533" cy="107958"/>
            </a:xfrm>
            <a:custGeom>
              <a:rect b="b" l="l" r="r" t="t"/>
              <a:pathLst>
                <a:path extrusionOk="0" h="1782" w="4383">
                  <a:moveTo>
                    <a:pt x="3500" y="1"/>
                  </a:moveTo>
                  <a:cubicBezTo>
                    <a:pt x="2230" y="298"/>
                    <a:pt x="1157" y="937"/>
                    <a:pt x="175" y="1545"/>
                  </a:cubicBezTo>
                  <a:cubicBezTo>
                    <a:pt x="122" y="1576"/>
                    <a:pt x="61" y="1591"/>
                    <a:pt x="0" y="1591"/>
                  </a:cubicBezTo>
                  <a:lnTo>
                    <a:pt x="137" y="1781"/>
                  </a:lnTo>
                  <a:cubicBezTo>
                    <a:pt x="899" y="1618"/>
                    <a:pt x="1876" y="879"/>
                    <a:pt x="2406" y="879"/>
                  </a:cubicBezTo>
                  <a:cubicBezTo>
                    <a:pt x="2543" y="879"/>
                    <a:pt x="2651" y="929"/>
                    <a:pt x="2716" y="1051"/>
                  </a:cubicBezTo>
                  <a:cubicBezTo>
                    <a:pt x="3257" y="838"/>
                    <a:pt x="3812" y="648"/>
                    <a:pt x="4383" y="465"/>
                  </a:cubicBezTo>
                  <a:cubicBezTo>
                    <a:pt x="4086" y="305"/>
                    <a:pt x="3797" y="145"/>
                    <a:pt x="35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
            <p:cNvSpPr/>
            <p:nvPr/>
          </p:nvSpPr>
          <p:spPr>
            <a:xfrm>
              <a:off x="8325692" y="2610250"/>
              <a:ext cx="330114" cy="138795"/>
            </a:xfrm>
            <a:custGeom>
              <a:rect b="b" l="l" r="r" t="t"/>
              <a:pathLst>
                <a:path extrusionOk="0" h="2291" w="5449">
                  <a:moveTo>
                    <a:pt x="5136" y="1"/>
                  </a:moveTo>
                  <a:cubicBezTo>
                    <a:pt x="4703" y="92"/>
                    <a:pt x="4277" y="191"/>
                    <a:pt x="3858" y="297"/>
                  </a:cubicBezTo>
                  <a:cubicBezTo>
                    <a:pt x="2466" y="632"/>
                    <a:pt x="1134" y="1012"/>
                    <a:pt x="1" y="1674"/>
                  </a:cubicBezTo>
                  <a:cubicBezTo>
                    <a:pt x="138" y="1880"/>
                    <a:pt x="267" y="2085"/>
                    <a:pt x="396" y="2291"/>
                  </a:cubicBezTo>
                  <a:cubicBezTo>
                    <a:pt x="1796" y="1271"/>
                    <a:pt x="3516" y="556"/>
                    <a:pt x="5448" y="214"/>
                  </a:cubicBezTo>
                  <a:cubicBezTo>
                    <a:pt x="5342" y="138"/>
                    <a:pt x="5235" y="69"/>
                    <a:pt x="51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
            <p:cNvSpPr/>
            <p:nvPr/>
          </p:nvSpPr>
          <p:spPr>
            <a:xfrm>
              <a:off x="8617038" y="2713968"/>
              <a:ext cx="174235" cy="33260"/>
            </a:xfrm>
            <a:custGeom>
              <a:rect b="b" l="l" r="r" t="t"/>
              <a:pathLst>
                <a:path extrusionOk="0" h="549" w="2876">
                  <a:moveTo>
                    <a:pt x="2625" y="0"/>
                  </a:moveTo>
                  <a:cubicBezTo>
                    <a:pt x="2009" y="54"/>
                    <a:pt x="1408" y="145"/>
                    <a:pt x="807" y="259"/>
                  </a:cubicBezTo>
                  <a:cubicBezTo>
                    <a:pt x="533" y="312"/>
                    <a:pt x="266" y="366"/>
                    <a:pt x="0" y="426"/>
                  </a:cubicBezTo>
                  <a:cubicBezTo>
                    <a:pt x="85" y="420"/>
                    <a:pt x="170" y="416"/>
                    <a:pt x="255" y="416"/>
                  </a:cubicBezTo>
                  <a:cubicBezTo>
                    <a:pt x="376" y="416"/>
                    <a:pt x="496" y="424"/>
                    <a:pt x="616" y="442"/>
                  </a:cubicBezTo>
                  <a:cubicBezTo>
                    <a:pt x="700" y="465"/>
                    <a:pt x="784" y="495"/>
                    <a:pt x="860" y="548"/>
                  </a:cubicBezTo>
                  <a:cubicBezTo>
                    <a:pt x="1438" y="434"/>
                    <a:pt x="2031" y="328"/>
                    <a:pt x="2625" y="244"/>
                  </a:cubicBezTo>
                  <a:lnTo>
                    <a:pt x="2876" y="213"/>
                  </a:lnTo>
                  <a:lnTo>
                    <a:pt x="26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2"/>
            <p:cNvSpPr/>
            <p:nvPr/>
          </p:nvSpPr>
          <p:spPr>
            <a:xfrm>
              <a:off x="8394394" y="2751772"/>
              <a:ext cx="171024" cy="83907"/>
            </a:xfrm>
            <a:custGeom>
              <a:rect b="b" l="l" r="r" t="t"/>
              <a:pathLst>
                <a:path extrusionOk="0" h="1385" w="2823">
                  <a:moveTo>
                    <a:pt x="2823" y="0"/>
                  </a:moveTo>
                  <a:lnTo>
                    <a:pt x="2823" y="0"/>
                  </a:lnTo>
                  <a:cubicBezTo>
                    <a:pt x="1842" y="236"/>
                    <a:pt x="891" y="594"/>
                    <a:pt x="0" y="1073"/>
                  </a:cubicBezTo>
                  <a:lnTo>
                    <a:pt x="213" y="1385"/>
                  </a:lnTo>
                  <a:cubicBezTo>
                    <a:pt x="647" y="1119"/>
                    <a:pt x="1111" y="898"/>
                    <a:pt x="1583" y="715"/>
                  </a:cubicBezTo>
                  <a:cubicBezTo>
                    <a:pt x="1978" y="449"/>
                    <a:pt x="2374" y="175"/>
                    <a:pt x="28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2"/>
            <p:cNvSpPr/>
            <p:nvPr/>
          </p:nvSpPr>
          <p:spPr>
            <a:xfrm>
              <a:off x="8367677" y="2651749"/>
              <a:ext cx="369674" cy="138310"/>
            </a:xfrm>
            <a:custGeom>
              <a:rect b="b" l="l" r="r" t="t"/>
              <a:pathLst>
                <a:path extrusionOk="0" h="2283" w="6102">
                  <a:moveTo>
                    <a:pt x="5417" y="0"/>
                  </a:moveTo>
                  <a:cubicBezTo>
                    <a:pt x="3340" y="289"/>
                    <a:pt x="1491" y="997"/>
                    <a:pt x="0" y="2062"/>
                  </a:cubicBezTo>
                  <a:lnTo>
                    <a:pt x="145" y="2283"/>
                  </a:lnTo>
                  <a:cubicBezTo>
                    <a:pt x="1529" y="1492"/>
                    <a:pt x="3173" y="1050"/>
                    <a:pt x="4869" y="723"/>
                  </a:cubicBezTo>
                  <a:cubicBezTo>
                    <a:pt x="5272" y="647"/>
                    <a:pt x="5683" y="571"/>
                    <a:pt x="6102" y="518"/>
                  </a:cubicBezTo>
                  <a:cubicBezTo>
                    <a:pt x="5874" y="343"/>
                    <a:pt x="5645" y="168"/>
                    <a:pt x="54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
            <p:cNvSpPr/>
            <p:nvPr/>
          </p:nvSpPr>
          <p:spPr>
            <a:xfrm>
              <a:off x="8698583" y="2757770"/>
              <a:ext cx="163694" cy="33199"/>
            </a:xfrm>
            <a:custGeom>
              <a:rect b="b" l="l" r="r" t="t"/>
              <a:pathLst>
                <a:path extrusionOk="0" h="548" w="2702">
                  <a:moveTo>
                    <a:pt x="2123" y="0"/>
                  </a:moveTo>
                  <a:cubicBezTo>
                    <a:pt x="2002" y="15"/>
                    <a:pt x="1880" y="31"/>
                    <a:pt x="1758" y="38"/>
                  </a:cubicBezTo>
                  <a:cubicBezTo>
                    <a:pt x="1157" y="114"/>
                    <a:pt x="579" y="206"/>
                    <a:pt x="1" y="304"/>
                  </a:cubicBezTo>
                  <a:cubicBezTo>
                    <a:pt x="46" y="381"/>
                    <a:pt x="84" y="464"/>
                    <a:pt x="115" y="548"/>
                  </a:cubicBezTo>
                  <a:cubicBezTo>
                    <a:pt x="596" y="497"/>
                    <a:pt x="1080" y="472"/>
                    <a:pt x="1563" y="472"/>
                  </a:cubicBezTo>
                  <a:cubicBezTo>
                    <a:pt x="1943" y="472"/>
                    <a:pt x="2323" y="487"/>
                    <a:pt x="2702" y="518"/>
                  </a:cubicBezTo>
                  <a:cubicBezTo>
                    <a:pt x="2511" y="343"/>
                    <a:pt x="2321" y="168"/>
                    <a:pt x="2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
            <p:cNvSpPr/>
            <p:nvPr/>
          </p:nvSpPr>
          <p:spPr>
            <a:xfrm>
              <a:off x="8429411" y="2824593"/>
              <a:ext cx="116682" cy="49375"/>
            </a:xfrm>
            <a:custGeom>
              <a:rect b="b" l="l" r="r" t="t"/>
              <a:pathLst>
                <a:path extrusionOk="0" h="815" w="1926">
                  <a:moveTo>
                    <a:pt x="1925" y="0"/>
                  </a:moveTo>
                  <a:lnTo>
                    <a:pt x="1925" y="0"/>
                  </a:lnTo>
                  <a:cubicBezTo>
                    <a:pt x="1165" y="84"/>
                    <a:pt x="465" y="289"/>
                    <a:pt x="1" y="708"/>
                  </a:cubicBezTo>
                  <a:lnTo>
                    <a:pt x="77" y="814"/>
                  </a:lnTo>
                  <a:cubicBezTo>
                    <a:pt x="670" y="487"/>
                    <a:pt x="1286" y="213"/>
                    <a:pt x="19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
            <p:cNvSpPr/>
            <p:nvPr/>
          </p:nvSpPr>
          <p:spPr>
            <a:xfrm>
              <a:off x="8840105" y="2821382"/>
              <a:ext cx="79787" cy="23082"/>
            </a:xfrm>
            <a:custGeom>
              <a:rect b="b" l="l" r="r" t="t"/>
              <a:pathLst>
                <a:path extrusionOk="0" h="381" w="1317">
                  <a:moveTo>
                    <a:pt x="0" y="0"/>
                  </a:moveTo>
                  <a:lnTo>
                    <a:pt x="46" y="15"/>
                  </a:lnTo>
                  <a:cubicBezTo>
                    <a:pt x="92" y="46"/>
                    <a:pt x="130" y="91"/>
                    <a:pt x="160" y="137"/>
                  </a:cubicBezTo>
                  <a:lnTo>
                    <a:pt x="198" y="205"/>
                  </a:lnTo>
                  <a:cubicBezTo>
                    <a:pt x="213" y="236"/>
                    <a:pt x="221" y="274"/>
                    <a:pt x="221" y="312"/>
                  </a:cubicBezTo>
                  <a:cubicBezTo>
                    <a:pt x="221" y="327"/>
                    <a:pt x="221" y="342"/>
                    <a:pt x="221" y="358"/>
                  </a:cubicBezTo>
                  <a:cubicBezTo>
                    <a:pt x="310" y="356"/>
                    <a:pt x="400" y="355"/>
                    <a:pt x="491" y="355"/>
                  </a:cubicBezTo>
                  <a:cubicBezTo>
                    <a:pt x="762" y="355"/>
                    <a:pt x="1037" y="363"/>
                    <a:pt x="1317" y="380"/>
                  </a:cubicBezTo>
                  <a:lnTo>
                    <a:pt x="1027" y="91"/>
                  </a:lnTo>
                  <a:cubicBezTo>
                    <a:pt x="685" y="46"/>
                    <a:pt x="343"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
            <p:cNvSpPr/>
            <p:nvPr/>
          </p:nvSpPr>
          <p:spPr>
            <a:xfrm>
              <a:off x="8735902" y="2938914"/>
              <a:ext cx="220884" cy="104202"/>
            </a:xfrm>
            <a:custGeom>
              <a:rect b="b" l="l" r="r" t="t"/>
              <a:pathLst>
                <a:path extrusionOk="0" h="1720" w="3646">
                  <a:moveTo>
                    <a:pt x="3645" y="0"/>
                  </a:moveTo>
                  <a:cubicBezTo>
                    <a:pt x="2960" y="46"/>
                    <a:pt x="2283" y="122"/>
                    <a:pt x="1614" y="236"/>
                  </a:cubicBezTo>
                  <a:lnTo>
                    <a:pt x="1386" y="274"/>
                  </a:lnTo>
                  <a:cubicBezTo>
                    <a:pt x="1454" y="396"/>
                    <a:pt x="1507" y="517"/>
                    <a:pt x="1545" y="654"/>
                  </a:cubicBezTo>
                  <a:cubicBezTo>
                    <a:pt x="967" y="905"/>
                    <a:pt x="442" y="1271"/>
                    <a:pt x="1" y="1720"/>
                  </a:cubicBezTo>
                  <a:cubicBezTo>
                    <a:pt x="343" y="1484"/>
                    <a:pt x="701" y="1263"/>
                    <a:pt x="1066" y="1073"/>
                  </a:cubicBezTo>
                  <a:cubicBezTo>
                    <a:pt x="1888" y="624"/>
                    <a:pt x="2747" y="266"/>
                    <a:pt x="3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
            <p:cNvSpPr/>
            <p:nvPr/>
          </p:nvSpPr>
          <p:spPr>
            <a:xfrm>
              <a:off x="8578325" y="2977142"/>
              <a:ext cx="148427" cy="97780"/>
            </a:xfrm>
            <a:custGeom>
              <a:rect b="b" l="l" r="r" t="t"/>
              <a:pathLst>
                <a:path extrusionOk="0" h="1614" w="2450">
                  <a:moveTo>
                    <a:pt x="2450" y="1"/>
                  </a:moveTo>
                  <a:lnTo>
                    <a:pt x="2450" y="1"/>
                  </a:lnTo>
                  <a:cubicBezTo>
                    <a:pt x="1598" y="252"/>
                    <a:pt x="776" y="594"/>
                    <a:pt x="0" y="1012"/>
                  </a:cubicBezTo>
                  <a:cubicBezTo>
                    <a:pt x="251" y="1225"/>
                    <a:pt x="517" y="1431"/>
                    <a:pt x="784" y="1613"/>
                  </a:cubicBezTo>
                  <a:cubicBezTo>
                    <a:pt x="1354" y="1111"/>
                    <a:pt x="1841" y="449"/>
                    <a:pt x="24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
            <p:cNvSpPr/>
            <p:nvPr/>
          </p:nvSpPr>
          <p:spPr>
            <a:xfrm>
              <a:off x="8696280" y="2961936"/>
              <a:ext cx="372946" cy="164118"/>
            </a:xfrm>
            <a:custGeom>
              <a:rect b="b" l="l" r="r" t="t"/>
              <a:pathLst>
                <a:path extrusionOk="0" h="2709" w="6156">
                  <a:moveTo>
                    <a:pt x="5509" y="1"/>
                  </a:moveTo>
                  <a:cubicBezTo>
                    <a:pt x="4238" y="153"/>
                    <a:pt x="3090" y="647"/>
                    <a:pt x="2040" y="1172"/>
                  </a:cubicBezTo>
                  <a:cubicBezTo>
                    <a:pt x="1302" y="1537"/>
                    <a:pt x="617" y="1994"/>
                    <a:pt x="1" y="2526"/>
                  </a:cubicBezTo>
                  <a:cubicBezTo>
                    <a:pt x="138" y="2595"/>
                    <a:pt x="275" y="2656"/>
                    <a:pt x="419" y="2709"/>
                  </a:cubicBezTo>
                  <a:cubicBezTo>
                    <a:pt x="510" y="2656"/>
                    <a:pt x="609" y="2602"/>
                    <a:pt x="708" y="2542"/>
                  </a:cubicBezTo>
                  <a:cubicBezTo>
                    <a:pt x="1614" y="2032"/>
                    <a:pt x="2572" y="1606"/>
                    <a:pt x="3554" y="1271"/>
                  </a:cubicBezTo>
                  <a:cubicBezTo>
                    <a:pt x="3569" y="1225"/>
                    <a:pt x="3592" y="1172"/>
                    <a:pt x="3614" y="1134"/>
                  </a:cubicBezTo>
                  <a:cubicBezTo>
                    <a:pt x="3683" y="1082"/>
                    <a:pt x="3764" y="1055"/>
                    <a:pt x="3847" y="1055"/>
                  </a:cubicBezTo>
                  <a:cubicBezTo>
                    <a:pt x="3921" y="1055"/>
                    <a:pt x="3995" y="1076"/>
                    <a:pt x="4063" y="1119"/>
                  </a:cubicBezTo>
                  <a:cubicBezTo>
                    <a:pt x="4740" y="921"/>
                    <a:pt x="5440" y="792"/>
                    <a:pt x="6156" y="723"/>
                  </a:cubicBezTo>
                  <a:cubicBezTo>
                    <a:pt x="6003" y="556"/>
                    <a:pt x="5851" y="381"/>
                    <a:pt x="5699" y="221"/>
                  </a:cubicBezTo>
                  <a:cubicBezTo>
                    <a:pt x="5638" y="145"/>
                    <a:pt x="5570" y="77"/>
                    <a:pt x="5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
            <p:cNvSpPr/>
            <p:nvPr/>
          </p:nvSpPr>
          <p:spPr>
            <a:xfrm>
              <a:off x="8960424" y="3043541"/>
              <a:ext cx="106989" cy="46588"/>
            </a:xfrm>
            <a:custGeom>
              <a:rect b="b" l="l" r="r" t="t"/>
              <a:pathLst>
                <a:path extrusionOk="0" h="769" w="1766">
                  <a:moveTo>
                    <a:pt x="1765" y="0"/>
                  </a:moveTo>
                  <a:lnTo>
                    <a:pt x="1765" y="0"/>
                  </a:lnTo>
                  <a:cubicBezTo>
                    <a:pt x="1172" y="53"/>
                    <a:pt x="578" y="152"/>
                    <a:pt x="0" y="304"/>
                  </a:cubicBezTo>
                  <a:cubicBezTo>
                    <a:pt x="30" y="457"/>
                    <a:pt x="53" y="616"/>
                    <a:pt x="76" y="769"/>
                  </a:cubicBezTo>
                  <a:cubicBezTo>
                    <a:pt x="517" y="670"/>
                    <a:pt x="966" y="601"/>
                    <a:pt x="1423" y="533"/>
                  </a:cubicBezTo>
                  <a:cubicBezTo>
                    <a:pt x="1552" y="365"/>
                    <a:pt x="1666" y="190"/>
                    <a:pt x="17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2"/>
            <p:cNvSpPr/>
            <p:nvPr/>
          </p:nvSpPr>
          <p:spPr>
            <a:xfrm>
              <a:off x="8970541" y="3120967"/>
              <a:ext cx="24051" cy="12056"/>
            </a:xfrm>
            <a:custGeom>
              <a:rect b="b" l="l" r="r" t="t"/>
              <a:pathLst>
                <a:path extrusionOk="0" h="199" w="397">
                  <a:moveTo>
                    <a:pt x="396" y="0"/>
                  </a:moveTo>
                  <a:lnTo>
                    <a:pt x="396" y="0"/>
                  </a:lnTo>
                  <a:cubicBezTo>
                    <a:pt x="259" y="23"/>
                    <a:pt x="130" y="46"/>
                    <a:pt x="0" y="76"/>
                  </a:cubicBezTo>
                  <a:cubicBezTo>
                    <a:pt x="0" y="114"/>
                    <a:pt x="8" y="160"/>
                    <a:pt x="16" y="198"/>
                  </a:cubicBezTo>
                  <a:cubicBezTo>
                    <a:pt x="145" y="137"/>
                    <a:pt x="274" y="69"/>
                    <a:pt x="3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2"/>
            <p:cNvSpPr/>
            <p:nvPr/>
          </p:nvSpPr>
          <p:spPr>
            <a:xfrm>
              <a:off x="8505019" y="2877361"/>
              <a:ext cx="472483" cy="139461"/>
            </a:xfrm>
            <a:custGeom>
              <a:rect b="b" l="l" r="r" t="t"/>
              <a:pathLst>
                <a:path extrusionOk="0" h="2302" w="7799">
                  <a:moveTo>
                    <a:pt x="5881" y="0"/>
                  </a:moveTo>
                  <a:cubicBezTo>
                    <a:pt x="3691" y="0"/>
                    <a:pt x="1651" y="446"/>
                    <a:pt x="0" y="1450"/>
                  </a:cubicBezTo>
                  <a:cubicBezTo>
                    <a:pt x="259" y="1746"/>
                    <a:pt x="533" y="2036"/>
                    <a:pt x="814" y="2302"/>
                  </a:cubicBezTo>
                  <a:cubicBezTo>
                    <a:pt x="2260" y="1465"/>
                    <a:pt x="3850" y="902"/>
                    <a:pt x="5501" y="659"/>
                  </a:cubicBezTo>
                  <a:cubicBezTo>
                    <a:pt x="6262" y="537"/>
                    <a:pt x="7023" y="461"/>
                    <a:pt x="7799" y="438"/>
                  </a:cubicBezTo>
                  <a:cubicBezTo>
                    <a:pt x="7684" y="309"/>
                    <a:pt x="7563" y="194"/>
                    <a:pt x="7449" y="73"/>
                  </a:cubicBezTo>
                  <a:cubicBezTo>
                    <a:pt x="6920" y="25"/>
                    <a:pt x="6396" y="0"/>
                    <a:pt x="5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2"/>
            <p:cNvSpPr/>
            <p:nvPr/>
          </p:nvSpPr>
          <p:spPr>
            <a:xfrm>
              <a:off x="8762195" y="3077165"/>
              <a:ext cx="150305" cy="76092"/>
            </a:xfrm>
            <a:custGeom>
              <a:rect b="b" l="l" r="r" t="t"/>
              <a:pathLst>
                <a:path extrusionOk="0" h="1256" w="2481">
                  <a:moveTo>
                    <a:pt x="2420" y="1"/>
                  </a:moveTo>
                  <a:cubicBezTo>
                    <a:pt x="1591" y="282"/>
                    <a:pt x="777" y="632"/>
                    <a:pt x="1" y="1043"/>
                  </a:cubicBezTo>
                  <a:cubicBezTo>
                    <a:pt x="320" y="1142"/>
                    <a:pt x="655" y="1210"/>
                    <a:pt x="990" y="1256"/>
                  </a:cubicBezTo>
                  <a:cubicBezTo>
                    <a:pt x="1081" y="1187"/>
                    <a:pt x="1180" y="1119"/>
                    <a:pt x="1271" y="1050"/>
                  </a:cubicBezTo>
                  <a:cubicBezTo>
                    <a:pt x="1644" y="799"/>
                    <a:pt x="2055" y="602"/>
                    <a:pt x="2481" y="457"/>
                  </a:cubicBezTo>
                  <a:cubicBezTo>
                    <a:pt x="2458" y="305"/>
                    <a:pt x="2435" y="153"/>
                    <a:pt x="2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2"/>
            <p:cNvSpPr/>
            <p:nvPr/>
          </p:nvSpPr>
          <p:spPr>
            <a:xfrm>
              <a:off x="8881605" y="3141262"/>
              <a:ext cx="33199" cy="14297"/>
            </a:xfrm>
            <a:custGeom>
              <a:rect b="b" l="l" r="r" t="t"/>
              <a:pathLst>
                <a:path extrusionOk="0" h="236" w="548">
                  <a:moveTo>
                    <a:pt x="548" y="0"/>
                  </a:moveTo>
                  <a:lnTo>
                    <a:pt x="548" y="0"/>
                  </a:lnTo>
                  <a:cubicBezTo>
                    <a:pt x="358" y="68"/>
                    <a:pt x="175" y="145"/>
                    <a:pt x="0" y="236"/>
                  </a:cubicBezTo>
                  <a:cubicBezTo>
                    <a:pt x="167" y="221"/>
                    <a:pt x="335" y="198"/>
                    <a:pt x="502" y="167"/>
                  </a:cubicBezTo>
                  <a:cubicBezTo>
                    <a:pt x="525" y="114"/>
                    <a:pt x="540" y="61"/>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2"/>
            <p:cNvSpPr/>
            <p:nvPr/>
          </p:nvSpPr>
          <p:spPr>
            <a:xfrm>
              <a:off x="8452493" y="2820110"/>
              <a:ext cx="374279" cy="121165"/>
            </a:xfrm>
            <a:custGeom>
              <a:rect b="b" l="l" r="r" t="t"/>
              <a:pathLst>
                <a:path extrusionOk="0" h="2000" w="6178">
                  <a:moveTo>
                    <a:pt x="5566" y="0"/>
                  </a:moveTo>
                  <a:cubicBezTo>
                    <a:pt x="3508" y="0"/>
                    <a:pt x="1593" y="455"/>
                    <a:pt x="0" y="1307"/>
                  </a:cubicBezTo>
                  <a:cubicBezTo>
                    <a:pt x="175" y="1543"/>
                    <a:pt x="350" y="1771"/>
                    <a:pt x="533" y="1999"/>
                  </a:cubicBezTo>
                  <a:cubicBezTo>
                    <a:pt x="2031" y="1048"/>
                    <a:pt x="3842" y="538"/>
                    <a:pt x="5820" y="409"/>
                  </a:cubicBezTo>
                  <a:cubicBezTo>
                    <a:pt x="5813" y="401"/>
                    <a:pt x="5813" y="386"/>
                    <a:pt x="5813" y="379"/>
                  </a:cubicBezTo>
                  <a:cubicBezTo>
                    <a:pt x="5797" y="341"/>
                    <a:pt x="5790" y="310"/>
                    <a:pt x="5797" y="272"/>
                  </a:cubicBezTo>
                  <a:cubicBezTo>
                    <a:pt x="5797" y="242"/>
                    <a:pt x="5813" y="204"/>
                    <a:pt x="5835" y="181"/>
                  </a:cubicBezTo>
                  <a:cubicBezTo>
                    <a:pt x="5851" y="150"/>
                    <a:pt x="5873" y="120"/>
                    <a:pt x="5904" y="112"/>
                  </a:cubicBezTo>
                  <a:cubicBezTo>
                    <a:pt x="5995" y="67"/>
                    <a:pt x="6086" y="36"/>
                    <a:pt x="6178" y="13"/>
                  </a:cubicBezTo>
                  <a:cubicBezTo>
                    <a:pt x="5973" y="5"/>
                    <a:pt x="5769" y="0"/>
                    <a:pt x="55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
            <p:cNvSpPr/>
            <p:nvPr/>
          </p:nvSpPr>
          <p:spPr>
            <a:xfrm>
              <a:off x="8384701" y="2563237"/>
              <a:ext cx="211191" cy="83483"/>
            </a:xfrm>
            <a:custGeom>
              <a:rect b="b" l="l" r="r" t="t"/>
              <a:pathLst>
                <a:path extrusionOk="0" h="1378" w="3486">
                  <a:moveTo>
                    <a:pt x="2930" y="1"/>
                  </a:moveTo>
                  <a:cubicBezTo>
                    <a:pt x="2138" y="244"/>
                    <a:pt x="1355" y="495"/>
                    <a:pt x="602" y="784"/>
                  </a:cubicBezTo>
                  <a:cubicBezTo>
                    <a:pt x="510" y="1020"/>
                    <a:pt x="282" y="1203"/>
                    <a:pt x="1" y="1378"/>
                  </a:cubicBezTo>
                  <a:cubicBezTo>
                    <a:pt x="647" y="1119"/>
                    <a:pt x="1317" y="898"/>
                    <a:pt x="1986" y="723"/>
                  </a:cubicBezTo>
                  <a:lnTo>
                    <a:pt x="1956" y="663"/>
                  </a:lnTo>
                  <a:cubicBezTo>
                    <a:pt x="1941" y="632"/>
                    <a:pt x="1933" y="602"/>
                    <a:pt x="1933" y="564"/>
                  </a:cubicBezTo>
                  <a:cubicBezTo>
                    <a:pt x="1933" y="533"/>
                    <a:pt x="1941" y="503"/>
                    <a:pt x="1956" y="472"/>
                  </a:cubicBezTo>
                  <a:cubicBezTo>
                    <a:pt x="1971" y="442"/>
                    <a:pt x="1994" y="419"/>
                    <a:pt x="2024" y="404"/>
                  </a:cubicBezTo>
                  <a:cubicBezTo>
                    <a:pt x="2055" y="381"/>
                    <a:pt x="2085" y="366"/>
                    <a:pt x="2123" y="366"/>
                  </a:cubicBezTo>
                  <a:lnTo>
                    <a:pt x="2336" y="328"/>
                  </a:lnTo>
                  <a:cubicBezTo>
                    <a:pt x="2351" y="326"/>
                    <a:pt x="2365" y="325"/>
                    <a:pt x="2379" y="325"/>
                  </a:cubicBezTo>
                  <a:cubicBezTo>
                    <a:pt x="2418" y="325"/>
                    <a:pt x="2455" y="332"/>
                    <a:pt x="2488" y="343"/>
                  </a:cubicBezTo>
                  <a:lnTo>
                    <a:pt x="2572" y="373"/>
                  </a:lnTo>
                  <a:cubicBezTo>
                    <a:pt x="2618" y="404"/>
                    <a:pt x="2656" y="442"/>
                    <a:pt x="2694" y="480"/>
                  </a:cubicBezTo>
                  <a:lnTo>
                    <a:pt x="2724" y="533"/>
                  </a:lnTo>
                  <a:cubicBezTo>
                    <a:pt x="2975" y="465"/>
                    <a:pt x="3234" y="404"/>
                    <a:pt x="3485" y="343"/>
                  </a:cubicBezTo>
                  <a:cubicBezTo>
                    <a:pt x="3295" y="229"/>
                    <a:pt x="3112" y="115"/>
                    <a:pt x="29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
            <p:cNvSpPr/>
            <p:nvPr/>
          </p:nvSpPr>
          <p:spPr>
            <a:xfrm>
              <a:off x="8095718" y="2395906"/>
              <a:ext cx="84876" cy="46649"/>
            </a:xfrm>
            <a:custGeom>
              <a:rect b="b" l="l" r="r" t="t"/>
              <a:pathLst>
                <a:path extrusionOk="0" h="770" w="1401">
                  <a:moveTo>
                    <a:pt x="913" y="1"/>
                  </a:moveTo>
                  <a:cubicBezTo>
                    <a:pt x="601" y="168"/>
                    <a:pt x="297" y="328"/>
                    <a:pt x="0" y="503"/>
                  </a:cubicBezTo>
                  <a:cubicBezTo>
                    <a:pt x="115" y="587"/>
                    <a:pt x="221" y="678"/>
                    <a:pt x="320" y="769"/>
                  </a:cubicBezTo>
                  <a:cubicBezTo>
                    <a:pt x="662" y="541"/>
                    <a:pt x="1020" y="328"/>
                    <a:pt x="1400" y="123"/>
                  </a:cubicBezTo>
                  <a:cubicBezTo>
                    <a:pt x="1233" y="77"/>
                    <a:pt x="1073" y="39"/>
                    <a:pt x="9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
            <p:cNvSpPr/>
            <p:nvPr/>
          </p:nvSpPr>
          <p:spPr>
            <a:xfrm>
              <a:off x="7958800" y="2275527"/>
              <a:ext cx="1327968" cy="740863"/>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rgbClr val="5A8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
            <p:cNvSpPr/>
            <p:nvPr/>
          </p:nvSpPr>
          <p:spPr>
            <a:xfrm>
              <a:off x="7958800" y="2275527"/>
              <a:ext cx="1327968" cy="740863"/>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
            <p:cNvSpPr/>
            <p:nvPr/>
          </p:nvSpPr>
          <p:spPr>
            <a:xfrm>
              <a:off x="8155150" y="2331869"/>
              <a:ext cx="74274" cy="84876"/>
            </a:xfrm>
            <a:custGeom>
              <a:rect b="b" l="l" r="r" t="t"/>
              <a:pathLst>
                <a:path extrusionOk="0" h="1401" w="1226">
                  <a:moveTo>
                    <a:pt x="549" y="0"/>
                  </a:moveTo>
                  <a:lnTo>
                    <a:pt x="1" y="137"/>
                  </a:lnTo>
                  <a:cubicBezTo>
                    <a:pt x="252" y="503"/>
                    <a:pt x="488" y="875"/>
                    <a:pt x="701" y="1248"/>
                  </a:cubicBezTo>
                  <a:cubicBezTo>
                    <a:pt x="876" y="1301"/>
                    <a:pt x="1051" y="1347"/>
                    <a:pt x="1226" y="1400"/>
                  </a:cubicBezTo>
                  <a:cubicBezTo>
                    <a:pt x="1013" y="929"/>
                    <a:pt x="784" y="464"/>
                    <a:pt x="5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2"/>
            <p:cNvSpPr/>
            <p:nvPr/>
          </p:nvSpPr>
          <p:spPr>
            <a:xfrm>
              <a:off x="8229850" y="2314785"/>
              <a:ext cx="91298" cy="132373"/>
            </a:xfrm>
            <a:custGeom>
              <a:rect b="b" l="l" r="r" t="t"/>
              <a:pathLst>
                <a:path extrusionOk="0" h="2185" w="1507">
                  <a:moveTo>
                    <a:pt x="442" y="1"/>
                  </a:moveTo>
                  <a:cubicBezTo>
                    <a:pt x="297" y="31"/>
                    <a:pt x="145" y="69"/>
                    <a:pt x="0" y="107"/>
                  </a:cubicBezTo>
                  <a:cubicBezTo>
                    <a:pt x="297" y="716"/>
                    <a:pt x="579" y="1325"/>
                    <a:pt x="837" y="1941"/>
                  </a:cubicBezTo>
                  <a:cubicBezTo>
                    <a:pt x="1065" y="2025"/>
                    <a:pt x="1286" y="2101"/>
                    <a:pt x="1507" y="2184"/>
                  </a:cubicBezTo>
                  <a:cubicBezTo>
                    <a:pt x="1172" y="1454"/>
                    <a:pt x="814" y="724"/>
                    <a:pt x="4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2"/>
            <p:cNvSpPr/>
            <p:nvPr/>
          </p:nvSpPr>
          <p:spPr>
            <a:xfrm>
              <a:off x="8298975" y="2297276"/>
              <a:ext cx="133282" cy="196408"/>
            </a:xfrm>
            <a:custGeom>
              <a:rect b="b" l="l" r="r" t="t"/>
              <a:pathLst>
                <a:path extrusionOk="0" h="3242" w="2200">
                  <a:moveTo>
                    <a:pt x="640" y="1"/>
                  </a:moveTo>
                  <a:cubicBezTo>
                    <a:pt x="427" y="46"/>
                    <a:pt x="214" y="84"/>
                    <a:pt x="1" y="130"/>
                  </a:cubicBezTo>
                  <a:cubicBezTo>
                    <a:pt x="434" y="1020"/>
                    <a:pt x="845" y="1918"/>
                    <a:pt x="1241" y="2816"/>
                  </a:cubicBezTo>
                  <a:cubicBezTo>
                    <a:pt x="1560" y="2953"/>
                    <a:pt x="1880" y="3097"/>
                    <a:pt x="2199" y="3242"/>
                  </a:cubicBezTo>
                  <a:cubicBezTo>
                    <a:pt x="1735" y="2139"/>
                    <a:pt x="1218" y="1058"/>
                    <a:pt x="6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2"/>
            <p:cNvSpPr/>
            <p:nvPr/>
          </p:nvSpPr>
          <p:spPr>
            <a:xfrm>
              <a:off x="8491206" y="2275648"/>
              <a:ext cx="161816" cy="345744"/>
            </a:xfrm>
            <a:custGeom>
              <a:rect b="b" l="l" r="r" t="t"/>
              <a:pathLst>
                <a:path extrusionOk="0" h="5707" w="2671">
                  <a:moveTo>
                    <a:pt x="708" y="0"/>
                  </a:moveTo>
                  <a:cubicBezTo>
                    <a:pt x="472" y="8"/>
                    <a:pt x="228" y="23"/>
                    <a:pt x="0" y="31"/>
                  </a:cubicBezTo>
                  <a:cubicBezTo>
                    <a:pt x="335" y="677"/>
                    <a:pt x="563" y="1324"/>
                    <a:pt x="517" y="1902"/>
                  </a:cubicBezTo>
                  <a:cubicBezTo>
                    <a:pt x="997" y="2937"/>
                    <a:pt x="1400" y="4002"/>
                    <a:pt x="1735" y="5090"/>
                  </a:cubicBezTo>
                  <a:cubicBezTo>
                    <a:pt x="2047" y="5288"/>
                    <a:pt x="2359" y="5493"/>
                    <a:pt x="2671" y="5706"/>
                  </a:cubicBezTo>
                  <a:cubicBezTo>
                    <a:pt x="2594" y="5295"/>
                    <a:pt x="2511" y="4885"/>
                    <a:pt x="2412" y="4474"/>
                  </a:cubicBezTo>
                  <a:cubicBezTo>
                    <a:pt x="2381" y="4481"/>
                    <a:pt x="2351" y="4489"/>
                    <a:pt x="2328" y="4497"/>
                  </a:cubicBezTo>
                  <a:cubicBezTo>
                    <a:pt x="2237" y="4497"/>
                    <a:pt x="2153" y="4481"/>
                    <a:pt x="2085" y="4436"/>
                  </a:cubicBezTo>
                  <a:cubicBezTo>
                    <a:pt x="2009" y="4398"/>
                    <a:pt x="1955" y="4329"/>
                    <a:pt x="1917" y="4261"/>
                  </a:cubicBezTo>
                  <a:cubicBezTo>
                    <a:pt x="1803" y="3994"/>
                    <a:pt x="1712" y="3728"/>
                    <a:pt x="1651" y="3447"/>
                  </a:cubicBezTo>
                  <a:cubicBezTo>
                    <a:pt x="1636" y="3378"/>
                    <a:pt x="1659" y="3310"/>
                    <a:pt x="1712" y="3272"/>
                  </a:cubicBezTo>
                  <a:cubicBezTo>
                    <a:pt x="1760" y="3236"/>
                    <a:pt x="1818" y="3214"/>
                    <a:pt x="1877" y="3214"/>
                  </a:cubicBezTo>
                  <a:cubicBezTo>
                    <a:pt x="1893" y="3214"/>
                    <a:pt x="1909" y="3215"/>
                    <a:pt x="1925" y="3218"/>
                  </a:cubicBezTo>
                  <a:cubicBezTo>
                    <a:pt x="1978" y="3226"/>
                    <a:pt x="2031" y="3241"/>
                    <a:pt x="2077" y="3264"/>
                  </a:cubicBezTo>
                  <a:cubicBezTo>
                    <a:pt x="1727" y="2138"/>
                    <a:pt x="1271" y="1043"/>
                    <a:pt x="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2"/>
            <p:cNvSpPr/>
            <p:nvPr/>
          </p:nvSpPr>
          <p:spPr>
            <a:xfrm>
              <a:off x="8660779" y="2281161"/>
              <a:ext cx="137886" cy="447159"/>
            </a:xfrm>
            <a:custGeom>
              <a:rect b="b" l="l" r="r" t="t"/>
              <a:pathLst>
                <a:path extrusionOk="0" h="7381" w="2276">
                  <a:moveTo>
                    <a:pt x="1" y="1"/>
                  </a:moveTo>
                  <a:cubicBezTo>
                    <a:pt x="541" y="1545"/>
                    <a:pt x="1180" y="3120"/>
                    <a:pt x="1522" y="4695"/>
                  </a:cubicBezTo>
                  <a:cubicBezTo>
                    <a:pt x="1682" y="5471"/>
                    <a:pt x="1774" y="6262"/>
                    <a:pt x="1796" y="7061"/>
                  </a:cubicBezTo>
                  <a:cubicBezTo>
                    <a:pt x="1926" y="7167"/>
                    <a:pt x="2047" y="7274"/>
                    <a:pt x="2177" y="7380"/>
                  </a:cubicBezTo>
                  <a:cubicBezTo>
                    <a:pt x="2253" y="6422"/>
                    <a:pt x="2276" y="5455"/>
                    <a:pt x="2230" y="4497"/>
                  </a:cubicBezTo>
                  <a:cubicBezTo>
                    <a:pt x="2184" y="4451"/>
                    <a:pt x="2139" y="4390"/>
                    <a:pt x="2101" y="4329"/>
                  </a:cubicBezTo>
                  <a:lnTo>
                    <a:pt x="2093" y="4314"/>
                  </a:lnTo>
                  <a:cubicBezTo>
                    <a:pt x="1370" y="2861"/>
                    <a:pt x="1933" y="1575"/>
                    <a:pt x="1180" y="183"/>
                  </a:cubicBezTo>
                  <a:cubicBezTo>
                    <a:pt x="784" y="99"/>
                    <a:pt x="38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2"/>
            <p:cNvSpPr/>
            <p:nvPr/>
          </p:nvSpPr>
          <p:spPr>
            <a:xfrm>
              <a:off x="8830897" y="2319389"/>
              <a:ext cx="57190" cy="459639"/>
            </a:xfrm>
            <a:custGeom>
              <a:rect b="b" l="l" r="r" t="t"/>
              <a:pathLst>
                <a:path extrusionOk="0" h="7587" w="944">
                  <a:moveTo>
                    <a:pt x="99" y="1"/>
                  </a:moveTo>
                  <a:cubicBezTo>
                    <a:pt x="114" y="1165"/>
                    <a:pt x="647" y="2603"/>
                    <a:pt x="525" y="3782"/>
                  </a:cubicBezTo>
                  <a:cubicBezTo>
                    <a:pt x="510" y="4003"/>
                    <a:pt x="350" y="4117"/>
                    <a:pt x="145" y="4140"/>
                  </a:cubicBezTo>
                  <a:cubicBezTo>
                    <a:pt x="175" y="5190"/>
                    <a:pt x="122" y="6240"/>
                    <a:pt x="0" y="7289"/>
                  </a:cubicBezTo>
                  <a:lnTo>
                    <a:pt x="335" y="7586"/>
                  </a:lnTo>
                  <a:cubicBezTo>
                    <a:pt x="944" y="5281"/>
                    <a:pt x="845" y="2679"/>
                    <a:pt x="327" y="85"/>
                  </a:cubicBezTo>
                  <a:cubicBezTo>
                    <a:pt x="251" y="54"/>
                    <a:pt x="175" y="24"/>
                    <a:pt x="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
            <p:cNvSpPr/>
            <p:nvPr/>
          </p:nvSpPr>
          <p:spPr>
            <a:xfrm>
              <a:off x="8885724" y="2343865"/>
              <a:ext cx="87178" cy="480298"/>
            </a:xfrm>
            <a:custGeom>
              <a:rect b="b" l="l" r="r" t="t"/>
              <a:pathLst>
                <a:path extrusionOk="0" h="7928" w="1439">
                  <a:moveTo>
                    <a:pt x="252" y="0"/>
                  </a:moveTo>
                  <a:cubicBezTo>
                    <a:pt x="716" y="2693"/>
                    <a:pt x="723" y="5379"/>
                    <a:pt x="1" y="7715"/>
                  </a:cubicBezTo>
                  <a:cubicBezTo>
                    <a:pt x="77" y="7783"/>
                    <a:pt x="145" y="7852"/>
                    <a:pt x="221" y="7928"/>
                  </a:cubicBezTo>
                  <a:cubicBezTo>
                    <a:pt x="822" y="6459"/>
                    <a:pt x="1210" y="4907"/>
                    <a:pt x="1355" y="3333"/>
                  </a:cubicBezTo>
                  <a:cubicBezTo>
                    <a:pt x="1111" y="3287"/>
                    <a:pt x="837" y="2990"/>
                    <a:pt x="990" y="2808"/>
                  </a:cubicBezTo>
                  <a:cubicBezTo>
                    <a:pt x="1030" y="2758"/>
                    <a:pt x="1085" y="2737"/>
                    <a:pt x="1147" y="2737"/>
                  </a:cubicBezTo>
                  <a:cubicBezTo>
                    <a:pt x="1227" y="2737"/>
                    <a:pt x="1316" y="2771"/>
                    <a:pt x="1393" y="2823"/>
                  </a:cubicBezTo>
                  <a:cubicBezTo>
                    <a:pt x="1438" y="2070"/>
                    <a:pt x="1438" y="1309"/>
                    <a:pt x="1385" y="548"/>
                  </a:cubicBezTo>
                  <a:cubicBezTo>
                    <a:pt x="1012" y="350"/>
                    <a:pt x="632" y="16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
            <p:cNvSpPr/>
            <p:nvPr/>
          </p:nvSpPr>
          <p:spPr>
            <a:xfrm>
              <a:off x="8931828" y="2406508"/>
              <a:ext cx="141581" cy="480359"/>
            </a:xfrm>
            <a:custGeom>
              <a:rect b="b" l="l" r="r" t="t"/>
              <a:pathLst>
                <a:path extrusionOk="0" h="7929" w="2337">
                  <a:moveTo>
                    <a:pt x="1431" y="1"/>
                  </a:moveTo>
                  <a:lnTo>
                    <a:pt x="1431" y="1"/>
                  </a:lnTo>
                  <a:cubicBezTo>
                    <a:pt x="1545" y="2557"/>
                    <a:pt x="1050" y="5098"/>
                    <a:pt x="0" y="7426"/>
                  </a:cubicBezTo>
                  <a:cubicBezTo>
                    <a:pt x="160" y="7594"/>
                    <a:pt x="320" y="7753"/>
                    <a:pt x="480" y="7928"/>
                  </a:cubicBezTo>
                  <a:cubicBezTo>
                    <a:pt x="1689" y="5821"/>
                    <a:pt x="2336" y="3333"/>
                    <a:pt x="2260" y="602"/>
                  </a:cubicBezTo>
                  <a:cubicBezTo>
                    <a:pt x="1994" y="389"/>
                    <a:pt x="1712" y="191"/>
                    <a:pt x="1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
            <p:cNvSpPr/>
            <p:nvPr/>
          </p:nvSpPr>
          <p:spPr>
            <a:xfrm>
              <a:off x="9002347" y="2483994"/>
              <a:ext cx="191804" cy="418564"/>
            </a:xfrm>
            <a:custGeom>
              <a:rect b="b" l="l" r="r" t="t"/>
              <a:pathLst>
                <a:path extrusionOk="0" h="6909" w="3166">
                  <a:moveTo>
                    <a:pt x="1880" y="0"/>
                  </a:moveTo>
                  <a:cubicBezTo>
                    <a:pt x="1842" y="2579"/>
                    <a:pt x="1172" y="4922"/>
                    <a:pt x="0" y="6908"/>
                  </a:cubicBezTo>
                  <a:cubicBezTo>
                    <a:pt x="579" y="6254"/>
                    <a:pt x="1111" y="5569"/>
                    <a:pt x="1590" y="4839"/>
                  </a:cubicBezTo>
                  <a:cubicBezTo>
                    <a:pt x="1552" y="4641"/>
                    <a:pt x="1560" y="4443"/>
                    <a:pt x="1598" y="4245"/>
                  </a:cubicBezTo>
                  <a:cubicBezTo>
                    <a:pt x="1765" y="3994"/>
                    <a:pt x="2001" y="3796"/>
                    <a:pt x="2275" y="3675"/>
                  </a:cubicBezTo>
                  <a:cubicBezTo>
                    <a:pt x="2648" y="2975"/>
                    <a:pt x="2945" y="2237"/>
                    <a:pt x="3165" y="1476"/>
                  </a:cubicBezTo>
                  <a:cubicBezTo>
                    <a:pt x="2785" y="943"/>
                    <a:pt x="2351" y="449"/>
                    <a:pt x="1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
            <p:cNvSpPr/>
            <p:nvPr/>
          </p:nvSpPr>
          <p:spPr>
            <a:xfrm>
              <a:off x="9207906" y="2629636"/>
              <a:ext cx="38349" cy="53070"/>
            </a:xfrm>
            <a:custGeom>
              <a:rect b="b" l="l" r="r" t="t"/>
              <a:pathLst>
                <a:path extrusionOk="0" h="876" w="633">
                  <a:moveTo>
                    <a:pt x="351" y="0"/>
                  </a:moveTo>
                  <a:cubicBezTo>
                    <a:pt x="244" y="297"/>
                    <a:pt x="130" y="586"/>
                    <a:pt x="1" y="875"/>
                  </a:cubicBezTo>
                  <a:cubicBezTo>
                    <a:pt x="229" y="799"/>
                    <a:pt x="442" y="692"/>
                    <a:pt x="632" y="548"/>
                  </a:cubicBezTo>
                  <a:cubicBezTo>
                    <a:pt x="548" y="365"/>
                    <a:pt x="457" y="183"/>
                    <a:pt x="3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
            <p:cNvSpPr/>
            <p:nvPr/>
          </p:nvSpPr>
          <p:spPr>
            <a:xfrm>
              <a:off x="9018947" y="2691371"/>
              <a:ext cx="230516" cy="284011"/>
            </a:xfrm>
            <a:custGeom>
              <a:rect b="b" l="l" r="r" t="t"/>
              <a:pathLst>
                <a:path extrusionOk="0" h="4688" w="3805">
                  <a:moveTo>
                    <a:pt x="3804" y="1"/>
                  </a:moveTo>
                  <a:cubicBezTo>
                    <a:pt x="3447" y="77"/>
                    <a:pt x="3112" y="229"/>
                    <a:pt x="2823" y="457"/>
                  </a:cubicBezTo>
                  <a:cubicBezTo>
                    <a:pt x="2655" y="784"/>
                    <a:pt x="2473" y="1104"/>
                    <a:pt x="2275" y="1416"/>
                  </a:cubicBezTo>
                  <a:cubicBezTo>
                    <a:pt x="2237" y="1499"/>
                    <a:pt x="2184" y="1583"/>
                    <a:pt x="2115" y="1659"/>
                  </a:cubicBezTo>
                  <a:cubicBezTo>
                    <a:pt x="1491" y="2587"/>
                    <a:pt x="784" y="3455"/>
                    <a:pt x="0" y="4261"/>
                  </a:cubicBezTo>
                  <a:cubicBezTo>
                    <a:pt x="130" y="4406"/>
                    <a:pt x="251" y="4550"/>
                    <a:pt x="373" y="4687"/>
                  </a:cubicBezTo>
                  <a:cubicBezTo>
                    <a:pt x="708" y="4337"/>
                    <a:pt x="1050" y="3987"/>
                    <a:pt x="1377" y="3630"/>
                  </a:cubicBezTo>
                  <a:cubicBezTo>
                    <a:pt x="1263" y="3500"/>
                    <a:pt x="1210" y="3310"/>
                    <a:pt x="1339" y="3211"/>
                  </a:cubicBezTo>
                  <a:cubicBezTo>
                    <a:pt x="1380" y="3178"/>
                    <a:pt x="1425" y="3164"/>
                    <a:pt x="1471" y="3164"/>
                  </a:cubicBezTo>
                  <a:cubicBezTo>
                    <a:pt x="1553" y="3164"/>
                    <a:pt x="1636" y="3209"/>
                    <a:pt x="1704" y="3272"/>
                  </a:cubicBezTo>
                  <a:cubicBezTo>
                    <a:pt x="2039" y="2899"/>
                    <a:pt x="2351" y="2496"/>
                    <a:pt x="2633" y="2078"/>
                  </a:cubicBezTo>
                  <a:cubicBezTo>
                    <a:pt x="3066" y="1416"/>
                    <a:pt x="3454" y="716"/>
                    <a:pt x="38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
            <p:cNvSpPr/>
            <p:nvPr/>
          </p:nvSpPr>
          <p:spPr>
            <a:xfrm>
              <a:off x="9070988" y="2751772"/>
              <a:ext cx="213008" cy="264624"/>
            </a:xfrm>
            <a:custGeom>
              <a:rect b="b" l="l" r="r" t="t"/>
              <a:pathLst>
                <a:path extrusionOk="0" h="4368" w="3516">
                  <a:moveTo>
                    <a:pt x="3379" y="0"/>
                  </a:moveTo>
                  <a:cubicBezTo>
                    <a:pt x="3059" y="578"/>
                    <a:pt x="2709" y="1141"/>
                    <a:pt x="2329" y="1682"/>
                  </a:cubicBezTo>
                  <a:cubicBezTo>
                    <a:pt x="1652" y="2633"/>
                    <a:pt x="823" y="3424"/>
                    <a:pt x="1" y="4238"/>
                  </a:cubicBezTo>
                  <a:lnTo>
                    <a:pt x="115" y="4367"/>
                  </a:lnTo>
                  <a:cubicBezTo>
                    <a:pt x="130" y="4329"/>
                    <a:pt x="138" y="4291"/>
                    <a:pt x="153" y="4253"/>
                  </a:cubicBezTo>
                  <a:cubicBezTo>
                    <a:pt x="186" y="4254"/>
                    <a:pt x="218" y="4254"/>
                    <a:pt x="250" y="4254"/>
                  </a:cubicBezTo>
                  <a:cubicBezTo>
                    <a:pt x="545" y="4254"/>
                    <a:pt x="839" y="4223"/>
                    <a:pt x="1127" y="4154"/>
                  </a:cubicBezTo>
                  <a:cubicBezTo>
                    <a:pt x="1987" y="3508"/>
                    <a:pt x="2671" y="2640"/>
                    <a:pt x="3402" y="1849"/>
                  </a:cubicBezTo>
                  <a:cubicBezTo>
                    <a:pt x="3425" y="1750"/>
                    <a:pt x="3440" y="1666"/>
                    <a:pt x="3455" y="1568"/>
                  </a:cubicBezTo>
                  <a:cubicBezTo>
                    <a:pt x="3516" y="1043"/>
                    <a:pt x="3493" y="51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
            <p:cNvSpPr/>
            <p:nvPr/>
          </p:nvSpPr>
          <p:spPr>
            <a:xfrm>
              <a:off x="8580142" y="2275648"/>
              <a:ext cx="147518" cy="399663"/>
            </a:xfrm>
            <a:custGeom>
              <a:rect b="b" l="l" r="r" t="t"/>
              <a:pathLst>
                <a:path extrusionOk="0" h="6597" w="2435">
                  <a:moveTo>
                    <a:pt x="0" y="0"/>
                  </a:moveTo>
                  <a:cubicBezTo>
                    <a:pt x="1066" y="2054"/>
                    <a:pt x="1651" y="4162"/>
                    <a:pt x="1948" y="6231"/>
                  </a:cubicBezTo>
                  <a:cubicBezTo>
                    <a:pt x="2115" y="6353"/>
                    <a:pt x="2275" y="6475"/>
                    <a:pt x="2435" y="6596"/>
                  </a:cubicBezTo>
                  <a:cubicBezTo>
                    <a:pt x="2389" y="5950"/>
                    <a:pt x="2290" y="5311"/>
                    <a:pt x="2146" y="4679"/>
                  </a:cubicBezTo>
                  <a:cubicBezTo>
                    <a:pt x="1781" y="3120"/>
                    <a:pt x="1111" y="1560"/>
                    <a:pt x="541" y="15"/>
                  </a:cubicBezTo>
                  <a:cubicBezTo>
                    <a:pt x="358" y="8"/>
                    <a:pt x="183"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
            <p:cNvSpPr/>
            <p:nvPr/>
          </p:nvSpPr>
          <p:spPr>
            <a:xfrm>
              <a:off x="8381005" y="2289946"/>
              <a:ext cx="165087" cy="263655"/>
            </a:xfrm>
            <a:custGeom>
              <a:rect b="b" l="l" r="r" t="t"/>
              <a:pathLst>
                <a:path extrusionOk="0" h="4352" w="2725">
                  <a:moveTo>
                    <a:pt x="1" y="0"/>
                  </a:moveTo>
                  <a:cubicBezTo>
                    <a:pt x="640" y="1233"/>
                    <a:pt x="1218" y="2495"/>
                    <a:pt x="1713" y="3789"/>
                  </a:cubicBezTo>
                  <a:cubicBezTo>
                    <a:pt x="2055" y="3971"/>
                    <a:pt x="2390" y="4154"/>
                    <a:pt x="2724" y="4352"/>
                  </a:cubicBezTo>
                  <a:cubicBezTo>
                    <a:pt x="2443" y="3538"/>
                    <a:pt x="2116" y="2739"/>
                    <a:pt x="1751" y="1963"/>
                  </a:cubicBezTo>
                  <a:cubicBezTo>
                    <a:pt x="1568" y="1933"/>
                    <a:pt x="1408" y="1826"/>
                    <a:pt x="1294" y="1681"/>
                  </a:cubicBezTo>
                  <a:cubicBezTo>
                    <a:pt x="876" y="1126"/>
                    <a:pt x="609" y="49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2"/>
            <p:cNvSpPr/>
            <p:nvPr/>
          </p:nvSpPr>
          <p:spPr>
            <a:xfrm>
              <a:off x="8086025" y="2349863"/>
              <a:ext cx="58159" cy="44770"/>
            </a:xfrm>
            <a:custGeom>
              <a:rect b="b" l="l" r="r" t="t"/>
              <a:pathLst>
                <a:path extrusionOk="0" h="739" w="960">
                  <a:moveTo>
                    <a:pt x="457" y="0"/>
                  </a:moveTo>
                  <a:cubicBezTo>
                    <a:pt x="305" y="31"/>
                    <a:pt x="153" y="61"/>
                    <a:pt x="1" y="91"/>
                  </a:cubicBezTo>
                  <a:cubicBezTo>
                    <a:pt x="122" y="266"/>
                    <a:pt x="244" y="441"/>
                    <a:pt x="366" y="616"/>
                  </a:cubicBezTo>
                  <a:cubicBezTo>
                    <a:pt x="564" y="654"/>
                    <a:pt x="761" y="700"/>
                    <a:pt x="959" y="738"/>
                  </a:cubicBezTo>
                  <a:cubicBezTo>
                    <a:pt x="799" y="495"/>
                    <a:pt x="640" y="244"/>
                    <a:pt x="4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2"/>
            <p:cNvSpPr/>
            <p:nvPr/>
          </p:nvSpPr>
          <p:spPr>
            <a:xfrm>
              <a:off x="7958800" y="2361373"/>
              <a:ext cx="95478" cy="17084"/>
            </a:xfrm>
            <a:custGeom>
              <a:rect b="b" l="l" r="r" t="t"/>
              <a:pathLst>
                <a:path extrusionOk="0" h="282" w="1576">
                  <a:moveTo>
                    <a:pt x="1370" y="0"/>
                  </a:moveTo>
                  <a:cubicBezTo>
                    <a:pt x="1142" y="23"/>
                    <a:pt x="914" y="35"/>
                    <a:pt x="686" y="35"/>
                  </a:cubicBezTo>
                  <a:cubicBezTo>
                    <a:pt x="459" y="35"/>
                    <a:pt x="233" y="23"/>
                    <a:pt x="8" y="0"/>
                  </a:cubicBezTo>
                  <a:lnTo>
                    <a:pt x="8" y="0"/>
                  </a:lnTo>
                  <a:cubicBezTo>
                    <a:pt x="244" y="38"/>
                    <a:pt x="480" y="84"/>
                    <a:pt x="724" y="122"/>
                  </a:cubicBezTo>
                  <a:cubicBezTo>
                    <a:pt x="488" y="92"/>
                    <a:pt x="244" y="69"/>
                    <a:pt x="1" y="46"/>
                  </a:cubicBezTo>
                  <a:lnTo>
                    <a:pt x="1" y="46"/>
                  </a:lnTo>
                  <a:cubicBezTo>
                    <a:pt x="168" y="69"/>
                    <a:pt x="343" y="107"/>
                    <a:pt x="503" y="152"/>
                  </a:cubicBezTo>
                  <a:cubicBezTo>
                    <a:pt x="861" y="183"/>
                    <a:pt x="1218" y="229"/>
                    <a:pt x="1576" y="282"/>
                  </a:cubicBezTo>
                  <a:lnTo>
                    <a:pt x="13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2"/>
            <p:cNvSpPr/>
            <p:nvPr/>
          </p:nvSpPr>
          <p:spPr>
            <a:xfrm rot="1527221">
              <a:off x="7166722" y="3784623"/>
              <a:ext cx="858766" cy="1409103"/>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2"/>
            <p:cNvSpPr/>
            <p:nvPr/>
          </p:nvSpPr>
          <p:spPr>
            <a:xfrm rot="1527221">
              <a:off x="7529093" y="3680785"/>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2"/>
            <p:cNvSpPr/>
            <p:nvPr/>
          </p:nvSpPr>
          <p:spPr>
            <a:xfrm rot="1527221">
              <a:off x="7258357" y="3741703"/>
              <a:ext cx="844468" cy="1411466"/>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
            <p:cNvSpPr/>
            <p:nvPr/>
          </p:nvSpPr>
          <p:spPr>
            <a:xfrm rot="1527221">
              <a:off x="7849874" y="4580513"/>
              <a:ext cx="128194" cy="123590"/>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
            <p:cNvSpPr/>
            <p:nvPr/>
          </p:nvSpPr>
          <p:spPr>
            <a:xfrm rot="1527221">
              <a:off x="7951661" y="4279057"/>
              <a:ext cx="134676" cy="128679"/>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
            <p:cNvSpPr/>
            <p:nvPr/>
          </p:nvSpPr>
          <p:spPr>
            <a:xfrm rot="1527221">
              <a:off x="8036745" y="4463712"/>
              <a:ext cx="66460" cy="64158"/>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
            <p:cNvSpPr/>
            <p:nvPr/>
          </p:nvSpPr>
          <p:spPr>
            <a:xfrm rot="1527221">
              <a:off x="7774935" y="4966947"/>
              <a:ext cx="49799" cy="42469"/>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
            <p:cNvSpPr/>
            <p:nvPr/>
          </p:nvSpPr>
          <p:spPr>
            <a:xfrm rot="1527221">
              <a:off x="7811451" y="4917152"/>
              <a:ext cx="78879" cy="59493"/>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
            <p:cNvSpPr/>
            <p:nvPr/>
          </p:nvSpPr>
          <p:spPr>
            <a:xfrm rot="1527221">
              <a:off x="7829635" y="4665025"/>
              <a:ext cx="159091" cy="142976"/>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
            <p:cNvSpPr/>
            <p:nvPr/>
          </p:nvSpPr>
          <p:spPr>
            <a:xfrm rot="1527221">
              <a:off x="7779860" y="3742420"/>
              <a:ext cx="68277" cy="184415"/>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
            <p:cNvSpPr/>
            <p:nvPr/>
          </p:nvSpPr>
          <p:spPr>
            <a:xfrm rot="1527221">
              <a:off x="7694003" y="3707238"/>
              <a:ext cx="80757" cy="131465"/>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
            <p:cNvSpPr/>
            <p:nvPr/>
          </p:nvSpPr>
          <p:spPr>
            <a:xfrm rot="1527221">
              <a:off x="7640314" y="3692553"/>
              <a:ext cx="80697" cy="96872"/>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
            <p:cNvSpPr/>
            <p:nvPr/>
          </p:nvSpPr>
          <p:spPr>
            <a:xfrm rot="1527221">
              <a:off x="7864662" y="4830095"/>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2"/>
            <p:cNvSpPr/>
            <p:nvPr/>
          </p:nvSpPr>
          <p:spPr>
            <a:xfrm rot="1527221">
              <a:off x="7908275" y="4337626"/>
              <a:ext cx="159091" cy="126316"/>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2"/>
            <p:cNvSpPr/>
            <p:nvPr/>
          </p:nvSpPr>
          <p:spPr>
            <a:xfrm rot="1527221">
              <a:off x="7816648" y="4752927"/>
              <a:ext cx="118501" cy="106990"/>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2"/>
            <p:cNvSpPr/>
            <p:nvPr/>
          </p:nvSpPr>
          <p:spPr>
            <a:xfrm rot="1527221">
              <a:off x="7859576" y="3793921"/>
              <a:ext cx="24052" cy="195441"/>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2"/>
            <p:cNvSpPr/>
            <p:nvPr/>
          </p:nvSpPr>
          <p:spPr>
            <a:xfrm rot="1527221">
              <a:off x="7900889" y="3928670"/>
              <a:ext cx="83484" cy="212041"/>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2"/>
            <p:cNvSpPr/>
            <p:nvPr/>
          </p:nvSpPr>
          <p:spPr>
            <a:xfrm rot="1527221">
              <a:off x="7878340" y="3868694"/>
              <a:ext cx="56766" cy="193200"/>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2"/>
            <p:cNvSpPr/>
            <p:nvPr/>
          </p:nvSpPr>
          <p:spPr>
            <a:xfrm rot="1527221">
              <a:off x="7906718" y="3830413"/>
              <a:ext cx="18054" cy="122620"/>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2"/>
            <p:cNvSpPr/>
            <p:nvPr/>
          </p:nvSpPr>
          <p:spPr>
            <a:xfrm rot="1527221">
              <a:off x="7764133" y="5027508"/>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
            <p:cNvSpPr/>
            <p:nvPr/>
          </p:nvSpPr>
          <p:spPr>
            <a:xfrm rot="1527221">
              <a:off x="7968592" y="4126997"/>
              <a:ext cx="100507" cy="130981"/>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
            <p:cNvSpPr/>
            <p:nvPr/>
          </p:nvSpPr>
          <p:spPr>
            <a:xfrm rot="1527221">
              <a:off x="7720801" y="3713300"/>
              <a:ext cx="84392" cy="155577"/>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
            <p:cNvSpPr/>
            <p:nvPr/>
          </p:nvSpPr>
          <p:spPr>
            <a:xfrm rot="1527221">
              <a:off x="7920461" y="3962888"/>
              <a:ext cx="93601" cy="260992"/>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
            <p:cNvSpPr/>
            <p:nvPr/>
          </p:nvSpPr>
          <p:spPr>
            <a:xfrm rot="1527221">
              <a:off x="7566020" y="3693985"/>
              <a:ext cx="92692" cy="44347"/>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2"/>
            <p:cNvSpPr/>
            <p:nvPr/>
          </p:nvSpPr>
          <p:spPr>
            <a:xfrm rot="1527221">
              <a:off x="7726952" y="5044439"/>
              <a:ext cx="27686" cy="201924"/>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2"/>
            <p:cNvSpPr/>
            <p:nvPr/>
          </p:nvSpPr>
          <p:spPr>
            <a:xfrm rot="1527221">
              <a:off x="7838799" y="3765799"/>
              <a:ext cx="29989" cy="95903"/>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2"/>
            <p:cNvSpPr/>
            <p:nvPr/>
          </p:nvSpPr>
          <p:spPr>
            <a:xfrm rot="1527221">
              <a:off x="7940238" y="3926420"/>
              <a:ext cx="22173" cy="93177"/>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2"/>
            <p:cNvSpPr/>
            <p:nvPr/>
          </p:nvSpPr>
          <p:spPr>
            <a:xfrm rot="1527221">
              <a:off x="7899732" y="4384194"/>
              <a:ext cx="180235" cy="177024"/>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2"/>
            <p:cNvSpPr/>
            <p:nvPr/>
          </p:nvSpPr>
          <p:spPr>
            <a:xfrm rot="1527221">
              <a:off x="7875855" y="4494157"/>
              <a:ext cx="175206" cy="139705"/>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2"/>
            <p:cNvSpPr/>
            <p:nvPr/>
          </p:nvSpPr>
          <p:spPr>
            <a:xfrm rot="1527221">
              <a:off x="7927082" y="4086020"/>
              <a:ext cx="88088" cy="180719"/>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2"/>
            <p:cNvSpPr/>
            <p:nvPr/>
          </p:nvSpPr>
          <p:spPr>
            <a:xfrm rot="1527221">
              <a:off x="7785822" y="4851335"/>
              <a:ext cx="121287" cy="108807"/>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2"/>
            <p:cNvSpPr/>
            <p:nvPr/>
          </p:nvSpPr>
          <p:spPr>
            <a:xfrm rot="1527221">
              <a:off x="7925545" y="4141096"/>
              <a:ext cx="146611" cy="199621"/>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2"/>
            <p:cNvSpPr/>
            <p:nvPr/>
          </p:nvSpPr>
          <p:spPr>
            <a:xfrm rot="1527221">
              <a:off x="7936884" y="4169906"/>
              <a:ext cx="169633" cy="211193"/>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2"/>
            <p:cNvSpPr/>
            <p:nvPr/>
          </p:nvSpPr>
          <p:spPr>
            <a:xfrm rot="1527221">
              <a:off x="7241180" y="3798288"/>
              <a:ext cx="803938" cy="1236683"/>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2"/>
            <p:cNvSpPr/>
            <p:nvPr/>
          </p:nvSpPr>
          <p:spPr>
            <a:xfrm rot="1527221">
              <a:off x="7651862" y="4540174"/>
              <a:ext cx="93177" cy="37380"/>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2"/>
            <p:cNvSpPr/>
            <p:nvPr/>
          </p:nvSpPr>
          <p:spPr>
            <a:xfrm rot="1527221">
              <a:off x="7652530" y="4517499"/>
              <a:ext cx="222643" cy="119894"/>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2"/>
            <p:cNvSpPr/>
            <p:nvPr/>
          </p:nvSpPr>
          <p:spPr>
            <a:xfrm rot="1527221">
              <a:off x="7645207" y="4204578"/>
              <a:ext cx="286740"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2"/>
            <p:cNvSpPr/>
            <p:nvPr/>
          </p:nvSpPr>
          <p:spPr>
            <a:xfrm rot="1527221">
              <a:off x="7652626" y="4130530"/>
              <a:ext cx="160424" cy="32291"/>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2"/>
            <p:cNvSpPr/>
            <p:nvPr/>
          </p:nvSpPr>
          <p:spPr>
            <a:xfrm rot="1527221">
              <a:off x="7620153" y="4411999"/>
              <a:ext cx="282196" cy="126316"/>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2"/>
            <p:cNvSpPr/>
            <p:nvPr/>
          </p:nvSpPr>
          <p:spPr>
            <a:xfrm rot="1527221">
              <a:off x="7637029" y="3893924"/>
              <a:ext cx="204286" cy="29565"/>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2"/>
            <p:cNvSpPr/>
            <p:nvPr/>
          </p:nvSpPr>
          <p:spPr>
            <a:xfrm rot="1527221">
              <a:off x="7640050" y="4800047"/>
              <a:ext cx="165937" cy="77001"/>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2"/>
            <p:cNvSpPr/>
            <p:nvPr/>
          </p:nvSpPr>
          <p:spPr>
            <a:xfrm rot="1527221">
              <a:off x="7646069" y="4621714"/>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2"/>
            <p:cNvSpPr/>
            <p:nvPr/>
          </p:nvSpPr>
          <p:spPr>
            <a:xfrm rot="1527221">
              <a:off x="7606330" y="4595202"/>
              <a:ext cx="251723" cy="145702"/>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2"/>
            <p:cNvSpPr/>
            <p:nvPr/>
          </p:nvSpPr>
          <p:spPr>
            <a:xfrm rot="1527221">
              <a:off x="7626608" y="4858407"/>
              <a:ext cx="177993" cy="98690"/>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2"/>
            <p:cNvSpPr/>
            <p:nvPr/>
          </p:nvSpPr>
          <p:spPr>
            <a:xfrm rot="1527221">
              <a:off x="7579648" y="3809462"/>
              <a:ext cx="224521" cy="45256"/>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2"/>
            <p:cNvSpPr/>
            <p:nvPr/>
          </p:nvSpPr>
          <p:spPr>
            <a:xfrm rot="1527221">
              <a:off x="7575047" y="3914754"/>
              <a:ext cx="310246"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2"/>
            <p:cNvSpPr/>
            <p:nvPr/>
          </p:nvSpPr>
          <p:spPr>
            <a:xfrm rot="1527221">
              <a:off x="7684631" y="4977462"/>
              <a:ext cx="94086" cy="157698"/>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2"/>
            <p:cNvSpPr/>
            <p:nvPr/>
          </p:nvSpPr>
          <p:spPr>
            <a:xfrm rot="1527221">
              <a:off x="7551993" y="3981493"/>
              <a:ext cx="362772"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2"/>
            <p:cNvSpPr/>
            <p:nvPr/>
          </p:nvSpPr>
          <p:spPr>
            <a:xfrm rot="1527221">
              <a:off x="7533966" y="3712316"/>
              <a:ext cx="130496"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2"/>
            <p:cNvSpPr/>
            <p:nvPr/>
          </p:nvSpPr>
          <p:spPr>
            <a:xfrm rot="1527221">
              <a:off x="7650940" y="4219770"/>
              <a:ext cx="168785"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2"/>
            <p:cNvSpPr/>
            <p:nvPr/>
          </p:nvSpPr>
          <p:spPr>
            <a:xfrm rot="1527221">
              <a:off x="7548557" y="4018079"/>
              <a:ext cx="339265"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2"/>
            <p:cNvSpPr/>
            <p:nvPr/>
          </p:nvSpPr>
          <p:spPr>
            <a:xfrm rot="1527221">
              <a:off x="7618862" y="4280510"/>
              <a:ext cx="310246" cy="75184"/>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2"/>
            <p:cNvSpPr/>
            <p:nvPr/>
          </p:nvSpPr>
          <p:spPr>
            <a:xfrm rot="1527221">
              <a:off x="7601009" y="4322416"/>
              <a:ext cx="324059"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2"/>
            <p:cNvSpPr/>
            <p:nvPr/>
          </p:nvSpPr>
          <p:spPr>
            <a:xfrm rot="1527221">
              <a:off x="7558313" y="4095323"/>
              <a:ext cx="376161" cy="88754"/>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2"/>
            <p:cNvSpPr/>
            <p:nvPr/>
          </p:nvSpPr>
          <p:spPr>
            <a:xfrm rot="1527221">
              <a:off x="7653285" y="4723454"/>
              <a:ext cx="178417" cy="132314"/>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2"/>
            <p:cNvSpPr/>
            <p:nvPr/>
          </p:nvSpPr>
          <p:spPr>
            <a:xfrm>
              <a:off x="7956468" y="3608420"/>
              <a:ext cx="508893" cy="1998071"/>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2"/>
            <p:cNvSpPr/>
            <p:nvPr/>
          </p:nvSpPr>
          <p:spPr>
            <a:xfrm>
              <a:off x="8059701" y="3519423"/>
              <a:ext cx="439284" cy="1894415"/>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2"/>
            <p:cNvSpPr/>
            <p:nvPr/>
          </p:nvSpPr>
          <p:spPr>
            <a:xfrm>
              <a:off x="8102110" y="4517776"/>
              <a:ext cx="77485" cy="199619"/>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2"/>
            <p:cNvSpPr/>
            <p:nvPr/>
          </p:nvSpPr>
          <p:spPr>
            <a:xfrm>
              <a:off x="8059701" y="4177176"/>
              <a:ext cx="98204" cy="384881"/>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2"/>
            <p:cNvSpPr/>
            <p:nvPr/>
          </p:nvSpPr>
          <p:spPr>
            <a:xfrm>
              <a:off x="8085510" y="4095146"/>
              <a:ext cx="89480" cy="404267"/>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2"/>
            <p:cNvSpPr/>
            <p:nvPr/>
          </p:nvSpPr>
          <p:spPr>
            <a:xfrm>
              <a:off x="8118710" y="4796156"/>
              <a:ext cx="104687" cy="225003"/>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2"/>
            <p:cNvSpPr/>
            <p:nvPr/>
          </p:nvSpPr>
          <p:spPr>
            <a:xfrm>
              <a:off x="8174931" y="3979917"/>
              <a:ext cx="37379" cy="212523"/>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2"/>
            <p:cNvSpPr/>
            <p:nvPr/>
          </p:nvSpPr>
          <p:spPr>
            <a:xfrm>
              <a:off x="8163844" y="4219584"/>
              <a:ext cx="20840" cy="88087"/>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2"/>
            <p:cNvSpPr/>
            <p:nvPr/>
          </p:nvSpPr>
          <p:spPr>
            <a:xfrm>
              <a:off x="8226063" y="5292575"/>
              <a:ext cx="30049" cy="120802"/>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2"/>
            <p:cNvSpPr/>
            <p:nvPr/>
          </p:nvSpPr>
          <p:spPr>
            <a:xfrm>
              <a:off x="8146336" y="4037532"/>
              <a:ext cx="48951" cy="205132"/>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2"/>
            <p:cNvSpPr/>
            <p:nvPr/>
          </p:nvSpPr>
          <p:spPr>
            <a:xfrm>
              <a:off x="8380490" y="3554440"/>
              <a:ext cx="38349" cy="234212"/>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2"/>
            <p:cNvSpPr/>
            <p:nvPr/>
          </p:nvSpPr>
          <p:spPr>
            <a:xfrm>
              <a:off x="8336264" y="3567345"/>
              <a:ext cx="27686" cy="265109"/>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2"/>
            <p:cNvSpPr/>
            <p:nvPr/>
          </p:nvSpPr>
          <p:spPr>
            <a:xfrm>
              <a:off x="8434894" y="3519423"/>
              <a:ext cx="63672" cy="162301"/>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2"/>
            <p:cNvSpPr/>
            <p:nvPr/>
          </p:nvSpPr>
          <p:spPr>
            <a:xfrm>
              <a:off x="8194742" y="3700143"/>
              <a:ext cx="56281" cy="407478"/>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2"/>
            <p:cNvSpPr/>
            <p:nvPr/>
          </p:nvSpPr>
          <p:spPr>
            <a:xfrm>
              <a:off x="8296158" y="3584914"/>
              <a:ext cx="39257" cy="325449"/>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2"/>
            <p:cNvSpPr/>
            <p:nvPr/>
          </p:nvSpPr>
          <p:spPr>
            <a:xfrm>
              <a:off x="8178626" y="5087016"/>
              <a:ext cx="57190" cy="112986"/>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2"/>
            <p:cNvSpPr/>
            <p:nvPr/>
          </p:nvSpPr>
          <p:spPr>
            <a:xfrm>
              <a:off x="8159724" y="4998989"/>
              <a:ext cx="73789" cy="124497"/>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2"/>
            <p:cNvSpPr/>
            <p:nvPr/>
          </p:nvSpPr>
          <p:spPr>
            <a:xfrm>
              <a:off x="8199346" y="5179648"/>
              <a:ext cx="42468" cy="96871"/>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2"/>
            <p:cNvSpPr/>
            <p:nvPr/>
          </p:nvSpPr>
          <p:spPr>
            <a:xfrm>
              <a:off x="8229335" y="3615327"/>
              <a:ext cx="58583" cy="389061"/>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2"/>
            <p:cNvSpPr/>
            <p:nvPr/>
          </p:nvSpPr>
          <p:spPr>
            <a:xfrm>
              <a:off x="8084601" y="4603077"/>
              <a:ext cx="119893" cy="270561"/>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2"/>
            <p:cNvSpPr/>
            <p:nvPr/>
          </p:nvSpPr>
          <p:spPr>
            <a:xfrm>
              <a:off x="8250963" y="5350190"/>
              <a:ext cx="32775" cy="167814"/>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2"/>
            <p:cNvSpPr/>
            <p:nvPr/>
          </p:nvSpPr>
          <p:spPr>
            <a:xfrm>
              <a:off x="8149122" y="3519908"/>
              <a:ext cx="420867" cy="1607254"/>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2"/>
            <p:cNvSpPr/>
            <p:nvPr/>
          </p:nvSpPr>
          <p:spPr>
            <a:xfrm>
              <a:off x="8233939" y="3736069"/>
              <a:ext cx="336051" cy="349864"/>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2"/>
            <p:cNvSpPr/>
            <p:nvPr/>
          </p:nvSpPr>
          <p:spPr>
            <a:xfrm>
              <a:off x="8466215" y="3645739"/>
              <a:ext cx="89965" cy="83483"/>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2"/>
            <p:cNvSpPr/>
            <p:nvPr/>
          </p:nvSpPr>
          <p:spPr>
            <a:xfrm>
              <a:off x="8195650" y="4173481"/>
              <a:ext cx="70155" cy="61370"/>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2"/>
            <p:cNvSpPr/>
            <p:nvPr/>
          </p:nvSpPr>
          <p:spPr>
            <a:xfrm>
              <a:off x="8398968" y="3602846"/>
              <a:ext cx="144308" cy="157272"/>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2"/>
            <p:cNvSpPr/>
            <p:nvPr/>
          </p:nvSpPr>
          <p:spPr>
            <a:xfrm>
              <a:off x="8182322" y="3960046"/>
              <a:ext cx="324965" cy="352227"/>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2"/>
            <p:cNvSpPr/>
            <p:nvPr/>
          </p:nvSpPr>
          <p:spPr>
            <a:xfrm>
              <a:off x="8168933" y="4486878"/>
              <a:ext cx="128677" cy="207010"/>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2"/>
            <p:cNvSpPr/>
            <p:nvPr/>
          </p:nvSpPr>
          <p:spPr>
            <a:xfrm>
              <a:off x="8463489" y="3569647"/>
              <a:ext cx="66883" cy="57675"/>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2"/>
            <p:cNvSpPr/>
            <p:nvPr/>
          </p:nvSpPr>
          <p:spPr>
            <a:xfrm>
              <a:off x="8206737" y="3912124"/>
              <a:ext cx="272015" cy="272924"/>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2"/>
            <p:cNvSpPr/>
            <p:nvPr/>
          </p:nvSpPr>
          <p:spPr>
            <a:xfrm>
              <a:off x="8166146" y="4153670"/>
              <a:ext cx="319027" cy="383063"/>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2"/>
            <p:cNvSpPr/>
            <p:nvPr/>
          </p:nvSpPr>
          <p:spPr>
            <a:xfrm>
              <a:off x="8485602" y="3519423"/>
              <a:ext cx="32775" cy="46164"/>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2"/>
            <p:cNvSpPr/>
            <p:nvPr/>
          </p:nvSpPr>
          <p:spPr>
            <a:xfrm>
              <a:off x="8280043" y="3696872"/>
              <a:ext cx="282557" cy="280315"/>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2"/>
            <p:cNvSpPr/>
            <p:nvPr/>
          </p:nvSpPr>
          <p:spPr>
            <a:xfrm>
              <a:off x="8185533" y="4609014"/>
              <a:ext cx="119893" cy="193198"/>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2"/>
            <p:cNvSpPr/>
            <p:nvPr/>
          </p:nvSpPr>
          <p:spPr>
            <a:xfrm>
              <a:off x="8216430" y="4905388"/>
              <a:ext cx="31382" cy="106565"/>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2"/>
            <p:cNvSpPr/>
            <p:nvPr/>
          </p:nvSpPr>
          <p:spPr>
            <a:xfrm>
              <a:off x="8208555" y="4821964"/>
              <a:ext cx="53555" cy="94569"/>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2"/>
            <p:cNvSpPr/>
            <p:nvPr/>
          </p:nvSpPr>
          <p:spPr>
            <a:xfrm>
              <a:off x="8200255" y="4657420"/>
              <a:ext cx="107473" cy="204284"/>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2"/>
            <p:cNvSpPr/>
            <p:nvPr/>
          </p:nvSpPr>
          <p:spPr>
            <a:xfrm>
              <a:off x="8226548" y="5041821"/>
              <a:ext cx="8845" cy="85361"/>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2"/>
            <p:cNvSpPr/>
            <p:nvPr/>
          </p:nvSpPr>
          <p:spPr>
            <a:xfrm>
              <a:off x="8170327" y="4033836"/>
              <a:ext cx="344836" cy="385850"/>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2"/>
            <p:cNvSpPr/>
            <p:nvPr/>
          </p:nvSpPr>
          <p:spPr>
            <a:xfrm>
              <a:off x="8204920" y="4384129"/>
              <a:ext cx="124497" cy="148003"/>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2"/>
            <p:cNvSpPr/>
            <p:nvPr/>
          </p:nvSpPr>
          <p:spPr>
            <a:xfrm rot="264270">
              <a:off x="6301635" y="4344548"/>
              <a:ext cx="61" cy="61"/>
            </a:xfrm>
            <a:custGeom>
              <a:rect b="b" l="l" r="r" t="t"/>
              <a:pathLst>
                <a:path extrusionOk="0" h="1" w="1">
                  <a:moveTo>
                    <a:pt x="0" y="1"/>
                  </a:move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2"/>
            <p:cNvSpPr/>
            <p:nvPr/>
          </p:nvSpPr>
          <p:spPr>
            <a:xfrm rot="264270">
              <a:off x="6252516" y="4537292"/>
              <a:ext cx="61" cy="12965"/>
            </a:xfrm>
            <a:custGeom>
              <a:rect b="b" l="l" r="r" t="t"/>
              <a:pathLst>
                <a:path extrusionOk="0" h="214" w="1">
                  <a:moveTo>
                    <a:pt x="1" y="213"/>
                  </a:moveTo>
                  <a:lnTo>
                    <a:pt x="1" y="0"/>
                  </a:lnTo>
                  <a:cubicBezTo>
                    <a:pt x="1" y="69"/>
                    <a:pt x="1" y="145"/>
                    <a:pt x="1" y="213"/>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2"/>
            <p:cNvSpPr/>
            <p:nvPr/>
          </p:nvSpPr>
          <p:spPr>
            <a:xfrm rot="264270">
              <a:off x="5663035" y="4259871"/>
              <a:ext cx="894666" cy="1252572"/>
            </a:xfrm>
            <a:custGeom>
              <a:rect b="b" l="l" r="r" t="t"/>
              <a:pathLst>
                <a:path extrusionOk="0" h="20675" w="14768">
                  <a:moveTo>
                    <a:pt x="12531" y="1343"/>
                  </a:moveTo>
                  <a:cubicBezTo>
                    <a:pt x="12295" y="1388"/>
                    <a:pt x="12059" y="1434"/>
                    <a:pt x="11816" y="1472"/>
                  </a:cubicBezTo>
                  <a:cubicBezTo>
                    <a:pt x="12059" y="1426"/>
                    <a:pt x="12295" y="1388"/>
                    <a:pt x="12531" y="1343"/>
                  </a:cubicBezTo>
                  <a:close/>
                  <a:moveTo>
                    <a:pt x="3158" y="5527"/>
                  </a:moveTo>
                  <a:cubicBezTo>
                    <a:pt x="3066" y="5633"/>
                    <a:pt x="2983" y="5732"/>
                    <a:pt x="2899" y="5839"/>
                  </a:cubicBezTo>
                  <a:cubicBezTo>
                    <a:pt x="2983" y="5732"/>
                    <a:pt x="3066" y="5626"/>
                    <a:pt x="3158" y="5527"/>
                  </a:cubicBezTo>
                  <a:close/>
                  <a:moveTo>
                    <a:pt x="10841" y="1"/>
                  </a:moveTo>
                  <a:cubicBezTo>
                    <a:pt x="10585" y="1"/>
                    <a:pt x="10321" y="12"/>
                    <a:pt x="10051" y="34"/>
                  </a:cubicBezTo>
                  <a:lnTo>
                    <a:pt x="10058" y="34"/>
                  </a:lnTo>
                  <a:cubicBezTo>
                    <a:pt x="9952" y="42"/>
                    <a:pt x="9845" y="49"/>
                    <a:pt x="9731" y="57"/>
                  </a:cubicBezTo>
                  <a:lnTo>
                    <a:pt x="9723" y="57"/>
                  </a:lnTo>
                  <a:cubicBezTo>
                    <a:pt x="9503" y="80"/>
                    <a:pt x="9275" y="110"/>
                    <a:pt x="9046" y="156"/>
                  </a:cubicBezTo>
                  <a:lnTo>
                    <a:pt x="9062" y="148"/>
                  </a:lnTo>
                  <a:lnTo>
                    <a:pt x="9062" y="148"/>
                  </a:lnTo>
                  <a:cubicBezTo>
                    <a:pt x="8841" y="178"/>
                    <a:pt x="8613" y="224"/>
                    <a:pt x="8392" y="277"/>
                  </a:cubicBezTo>
                  <a:lnTo>
                    <a:pt x="8377" y="285"/>
                  </a:lnTo>
                  <a:cubicBezTo>
                    <a:pt x="6779" y="643"/>
                    <a:pt x="5121" y="1335"/>
                    <a:pt x="3774" y="2385"/>
                  </a:cubicBezTo>
                  <a:cubicBezTo>
                    <a:pt x="2785" y="3115"/>
                    <a:pt x="1948" y="4028"/>
                    <a:pt x="1301" y="5078"/>
                  </a:cubicBezTo>
                  <a:lnTo>
                    <a:pt x="1301" y="5093"/>
                  </a:lnTo>
                  <a:cubicBezTo>
                    <a:pt x="1248" y="5177"/>
                    <a:pt x="1203" y="5261"/>
                    <a:pt x="1149" y="5344"/>
                  </a:cubicBezTo>
                  <a:lnTo>
                    <a:pt x="1126" y="5390"/>
                  </a:lnTo>
                  <a:cubicBezTo>
                    <a:pt x="1126" y="5390"/>
                    <a:pt x="1126" y="5398"/>
                    <a:pt x="1126" y="5398"/>
                  </a:cubicBezTo>
                  <a:cubicBezTo>
                    <a:pt x="738" y="6097"/>
                    <a:pt x="449" y="6851"/>
                    <a:pt x="267" y="7627"/>
                  </a:cubicBezTo>
                  <a:cubicBezTo>
                    <a:pt x="259" y="7672"/>
                    <a:pt x="252" y="7718"/>
                    <a:pt x="244" y="7764"/>
                  </a:cubicBezTo>
                  <a:cubicBezTo>
                    <a:pt x="0" y="8905"/>
                    <a:pt x="0" y="10092"/>
                    <a:pt x="244" y="11233"/>
                  </a:cubicBezTo>
                  <a:cubicBezTo>
                    <a:pt x="510" y="12503"/>
                    <a:pt x="1012" y="13721"/>
                    <a:pt x="1720" y="14809"/>
                  </a:cubicBezTo>
                  <a:cubicBezTo>
                    <a:pt x="1743" y="14847"/>
                    <a:pt x="1766" y="14877"/>
                    <a:pt x="1788" y="14915"/>
                  </a:cubicBezTo>
                  <a:cubicBezTo>
                    <a:pt x="1811" y="14946"/>
                    <a:pt x="1834" y="14984"/>
                    <a:pt x="1857" y="15022"/>
                  </a:cubicBezTo>
                  <a:cubicBezTo>
                    <a:pt x="1910" y="15090"/>
                    <a:pt x="1956" y="15166"/>
                    <a:pt x="2009" y="15235"/>
                  </a:cubicBezTo>
                  <a:cubicBezTo>
                    <a:pt x="2024" y="15257"/>
                    <a:pt x="2032" y="15273"/>
                    <a:pt x="2047" y="15296"/>
                  </a:cubicBezTo>
                  <a:cubicBezTo>
                    <a:pt x="2062" y="15311"/>
                    <a:pt x="2070" y="15334"/>
                    <a:pt x="2085" y="15349"/>
                  </a:cubicBezTo>
                  <a:cubicBezTo>
                    <a:pt x="2306" y="15653"/>
                    <a:pt x="2542" y="15950"/>
                    <a:pt x="2793" y="16239"/>
                  </a:cubicBezTo>
                  <a:cubicBezTo>
                    <a:pt x="2914" y="16383"/>
                    <a:pt x="3036" y="16520"/>
                    <a:pt x="3173" y="16657"/>
                  </a:cubicBezTo>
                  <a:lnTo>
                    <a:pt x="3181" y="16657"/>
                  </a:lnTo>
                  <a:cubicBezTo>
                    <a:pt x="3386" y="16886"/>
                    <a:pt x="3614" y="17106"/>
                    <a:pt x="3842" y="17327"/>
                  </a:cubicBezTo>
                  <a:lnTo>
                    <a:pt x="3911" y="17388"/>
                  </a:lnTo>
                  <a:lnTo>
                    <a:pt x="3987" y="17456"/>
                  </a:lnTo>
                  <a:cubicBezTo>
                    <a:pt x="4017" y="17479"/>
                    <a:pt x="4048" y="17509"/>
                    <a:pt x="4071" y="17532"/>
                  </a:cubicBezTo>
                  <a:lnTo>
                    <a:pt x="4078" y="17532"/>
                  </a:lnTo>
                  <a:cubicBezTo>
                    <a:pt x="5433" y="18750"/>
                    <a:pt x="7122" y="19815"/>
                    <a:pt x="9122" y="20674"/>
                  </a:cubicBezTo>
                  <a:cubicBezTo>
                    <a:pt x="8734" y="20477"/>
                    <a:pt x="8362" y="20264"/>
                    <a:pt x="8004" y="20043"/>
                  </a:cubicBezTo>
                  <a:cubicBezTo>
                    <a:pt x="7905" y="19990"/>
                    <a:pt x="7814" y="19936"/>
                    <a:pt x="7715" y="19883"/>
                  </a:cubicBezTo>
                  <a:lnTo>
                    <a:pt x="7685" y="19860"/>
                  </a:lnTo>
                  <a:cubicBezTo>
                    <a:pt x="7601" y="19807"/>
                    <a:pt x="7517" y="19754"/>
                    <a:pt x="7433" y="19701"/>
                  </a:cubicBezTo>
                  <a:cubicBezTo>
                    <a:pt x="7213" y="19571"/>
                    <a:pt x="7007" y="19427"/>
                    <a:pt x="6802" y="19290"/>
                  </a:cubicBezTo>
                  <a:cubicBezTo>
                    <a:pt x="6703" y="19214"/>
                    <a:pt x="6597" y="19145"/>
                    <a:pt x="6498" y="19069"/>
                  </a:cubicBezTo>
                  <a:cubicBezTo>
                    <a:pt x="6216" y="18856"/>
                    <a:pt x="5950" y="18643"/>
                    <a:pt x="5699" y="18422"/>
                  </a:cubicBezTo>
                  <a:cubicBezTo>
                    <a:pt x="5531" y="18270"/>
                    <a:pt x="5364" y="18126"/>
                    <a:pt x="5212" y="17966"/>
                  </a:cubicBezTo>
                  <a:cubicBezTo>
                    <a:pt x="5067" y="17829"/>
                    <a:pt x="4930" y="17684"/>
                    <a:pt x="4801" y="17547"/>
                  </a:cubicBezTo>
                  <a:cubicBezTo>
                    <a:pt x="4497" y="17205"/>
                    <a:pt x="4215" y="16840"/>
                    <a:pt x="3957" y="16460"/>
                  </a:cubicBezTo>
                  <a:lnTo>
                    <a:pt x="3957" y="16467"/>
                  </a:lnTo>
                  <a:cubicBezTo>
                    <a:pt x="3804" y="16247"/>
                    <a:pt x="3668" y="16018"/>
                    <a:pt x="3553" y="15798"/>
                  </a:cubicBezTo>
                  <a:lnTo>
                    <a:pt x="3553" y="15790"/>
                  </a:lnTo>
                  <a:cubicBezTo>
                    <a:pt x="3348" y="15417"/>
                    <a:pt x="3181" y="15029"/>
                    <a:pt x="3044" y="14626"/>
                  </a:cubicBezTo>
                  <a:cubicBezTo>
                    <a:pt x="2930" y="14276"/>
                    <a:pt x="2838" y="13918"/>
                    <a:pt x="2785" y="13553"/>
                  </a:cubicBezTo>
                  <a:cubicBezTo>
                    <a:pt x="2785" y="13546"/>
                    <a:pt x="2785" y="13546"/>
                    <a:pt x="2785" y="13546"/>
                  </a:cubicBezTo>
                  <a:lnTo>
                    <a:pt x="2777" y="13470"/>
                  </a:lnTo>
                  <a:lnTo>
                    <a:pt x="2777" y="13477"/>
                  </a:lnTo>
                  <a:cubicBezTo>
                    <a:pt x="2732" y="13158"/>
                    <a:pt x="2709" y="12831"/>
                    <a:pt x="2717" y="12511"/>
                  </a:cubicBezTo>
                  <a:lnTo>
                    <a:pt x="2717" y="12503"/>
                  </a:lnTo>
                  <a:cubicBezTo>
                    <a:pt x="2724" y="12321"/>
                    <a:pt x="2739" y="12138"/>
                    <a:pt x="2762" y="11956"/>
                  </a:cubicBezTo>
                  <a:cubicBezTo>
                    <a:pt x="2914" y="10898"/>
                    <a:pt x="3302" y="9894"/>
                    <a:pt x="3903" y="9011"/>
                  </a:cubicBezTo>
                  <a:cubicBezTo>
                    <a:pt x="3934" y="8958"/>
                    <a:pt x="3964" y="8905"/>
                    <a:pt x="4002" y="8859"/>
                  </a:cubicBezTo>
                  <a:cubicBezTo>
                    <a:pt x="4246" y="8494"/>
                    <a:pt x="4520" y="8152"/>
                    <a:pt x="4809" y="7824"/>
                  </a:cubicBezTo>
                  <a:cubicBezTo>
                    <a:pt x="4892" y="7741"/>
                    <a:pt x="4968" y="7649"/>
                    <a:pt x="5052" y="7566"/>
                  </a:cubicBezTo>
                  <a:cubicBezTo>
                    <a:pt x="5752" y="6835"/>
                    <a:pt x="6521" y="6166"/>
                    <a:pt x="7335" y="5565"/>
                  </a:cubicBezTo>
                  <a:cubicBezTo>
                    <a:pt x="7753" y="5245"/>
                    <a:pt x="8187" y="4949"/>
                    <a:pt x="8628" y="4660"/>
                  </a:cubicBezTo>
                  <a:cubicBezTo>
                    <a:pt x="8871" y="4492"/>
                    <a:pt x="9115" y="4332"/>
                    <a:pt x="9366" y="4180"/>
                  </a:cubicBezTo>
                  <a:cubicBezTo>
                    <a:pt x="10142" y="3686"/>
                    <a:pt x="10948" y="3214"/>
                    <a:pt x="11770" y="2742"/>
                  </a:cubicBezTo>
                  <a:lnTo>
                    <a:pt x="11991" y="2613"/>
                  </a:lnTo>
                  <a:lnTo>
                    <a:pt x="12592" y="2278"/>
                  </a:lnTo>
                  <a:lnTo>
                    <a:pt x="12645" y="2248"/>
                  </a:lnTo>
                  <a:lnTo>
                    <a:pt x="12995" y="2050"/>
                  </a:lnTo>
                  <a:lnTo>
                    <a:pt x="13246" y="1905"/>
                  </a:lnTo>
                  <a:lnTo>
                    <a:pt x="13619" y="1700"/>
                  </a:lnTo>
                  <a:lnTo>
                    <a:pt x="13763" y="1616"/>
                  </a:lnTo>
                  <a:lnTo>
                    <a:pt x="14517" y="1198"/>
                  </a:lnTo>
                  <a:lnTo>
                    <a:pt x="14768" y="1053"/>
                  </a:lnTo>
                  <a:cubicBezTo>
                    <a:pt x="14752" y="1023"/>
                    <a:pt x="14730" y="993"/>
                    <a:pt x="14699" y="977"/>
                  </a:cubicBezTo>
                  <a:cubicBezTo>
                    <a:pt x="14631" y="924"/>
                    <a:pt x="14547" y="901"/>
                    <a:pt x="14456" y="894"/>
                  </a:cubicBezTo>
                  <a:cubicBezTo>
                    <a:pt x="14387" y="886"/>
                    <a:pt x="14326" y="878"/>
                    <a:pt x="14265" y="863"/>
                  </a:cubicBezTo>
                  <a:lnTo>
                    <a:pt x="14258" y="863"/>
                  </a:lnTo>
                  <a:cubicBezTo>
                    <a:pt x="14197" y="856"/>
                    <a:pt x="14144" y="840"/>
                    <a:pt x="14091" y="825"/>
                  </a:cubicBezTo>
                  <a:lnTo>
                    <a:pt x="14060" y="818"/>
                  </a:lnTo>
                  <a:cubicBezTo>
                    <a:pt x="14014" y="802"/>
                    <a:pt x="13976" y="795"/>
                    <a:pt x="13938" y="779"/>
                  </a:cubicBezTo>
                  <a:cubicBezTo>
                    <a:pt x="13916" y="772"/>
                    <a:pt x="13900" y="764"/>
                    <a:pt x="13885" y="757"/>
                  </a:cubicBezTo>
                  <a:cubicBezTo>
                    <a:pt x="13855" y="741"/>
                    <a:pt x="13817" y="734"/>
                    <a:pt x="13794" y="719"/>
                  </a:cubicBezTo>
                  <a:cubicBezTo>
                    <a:pt x="13695" y="681"/>
                    <a:pt x="13604" y="635"/>
                    <a:pt x="13512" y="589"/>
                  </a:cubicBezTo>
                  <a:lnTo>
                    <a:pt x="13497" y="582"/>
                  </a:lnTo>
                  <a:cubicBezTo>
                    <a:pt x="13421" y="544"/>
                    <a:pt x="13345" y="506"/>
                    <a:pt x="13269" y="468"/>
                  </a:cubicBezTo>
                  <a:cubicBezTo>
                    <a:pt x="12666" y="160"/>
                    <a:pt x="11815" y="1"/>
                    <a:pt x="10841"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2"/>
            <p:cNvSpPr/>
            <p:nvPr/>
          </p:nvSpPr>
          <p:spPr>
            <a:xfrm rot="264270">
              <a:off x="5682421" y="4188184"/>
              <a:ext cx="917748" cy="1253118"/>
            </a:xfrm>
            <a:custGeom>
              <a:rect b="b" l="l" r="r" t="t"/>
              <a:pathLst>
                <a:path extrusionOk="0" h="20684" w="15149">
                  <a:moveTo>
                    <a:pt x="11259" y="0"/>
                  </a:moveTo>
                  <a:cubicBezTo>
                    <a:pt x="9076" y="0"/>
                    <a:pt x="6273" y="781"/>
                    <a:pt x="4216" y="2386"/>
                  </a:cubicBezTo>
                  <a:cubicBezTo>
                    <a:pt x="1203" y="4631"/>
                    <a:pt x="1" y="8077"/>
                    <a:pt x="685" y="11227"/>
                  </a:cubicBezTo>
                  <a:cubicBezTo>
                    <a:pt x="1416" y="14932"/>
                    <a:pt x="4474" y="18500"/>
                    <a:pt x="9549" y="20684"/>
                  </a:cubicBezTo>
                  <a:cubicBezTo>
                    <a:pt x="9161" y="20478"/>
                    <a:pt x="8788" y="20265"/>
                    <a:pt x="8438" y="20052"/>
                  </a:cubicBezTo>
                  <a:cubicBezTo>
                    <a:pt x="7244" y="19390"/>
                    <a:pt x="6163" y="18546"/>
                    <a:pt x="5235" y="17549"/>
                  </a:cubicBezTo>
                  <a:cubicBezTo>
                    <a:pt x="3987" y="16301"/>
                    <a:pt x="2975" y="14841"/>
                    <a:pt x="2253" y="13235"/>
                  </a:cubicBezTo>
                  <a:cubicBezTo>
                    <a:pt x="891" y="10124"/>
                    <a:pt x="1887" y="6944"/>
                    <a:pt x="4512" y="4616"/>
                  </a:cubicBezTo>
                  <a:cubicBezTo>
                    <a:pt x="7510" y="2128"/>
                    <a:pt x="11261" y="1626"/>
                    <a:pt x="15148" y="979"/>
                  </a:cubicBezTo>
                  <a:cubicBezTo>
                    <a:pt x="15072" y="926"/>
                    <a:pt x="14988" y="903"/>
                    <a:pt x="14905" y="895"/>
                  </a:cubicBezTo>
                  <a:cubicBezTo>
                    <a:pt x="14387" y="842"/>
                    <a:pt x="14068" y="637"/>
                    <a:pt x="13703" y="469"/>
                  </a:cubicBezTo>
                  <a:cubicBezTo>
                    <a:pt x="13096" y="158"/>
                    <a:pt x="12240" y="0"/>
                    <a:pt x="112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2"/>
            <p:cNvSpPr/>
            <p:nvPr/>
          </p:nvSpPr>
          <p:spPr>
            <a:xfrm rot="264270">
              <a:off x="5716771" y="4620775"/>
              <a:ext cx="83905" cy="281655"/>
            </a:xfrm>
            <a:custGeom>
              <a:rect b="b" l="l" r="r" t="t"/>
              <a:pathLst>
                <a:path extrusionOk="0" h="4649" w="1385">
                  <a:moveTo>
                    <a:pt x="190" y="0"/>
                  </a:moveTo>
                  <a:cubicBezTo>
                    <a:pt x="91" y="442"/>
                    <a:pt x="23" y="891"/>
                    <a:pt x="0" y="1347"/>
                  </a:cubicBezTo>
                  <a:cubicBezTo>
                    <a:pt x="213" y="2298"/>
                    <a:pt x="540" y="3219"/>
                    <a:pt x="989" y="4093"/>
                  </a:cubicBezTo>
                  <a:cubicBezTo>
                    <a:pt x="997" y="4109"/>
                    <a:pt x="1012" y="4132"/>
                    <a:pt x="1020" y="4147"/>
                  </a:cubicBezTo>
                  <a:cubicBezTo>
                    <a:pt x="1134" y="4322"/>
                    <a:pt x="1255" y="4489"/>
                    <a:pt x="1385" y="4649"/>
                  </a:cubicBezTo>
                  <a:cubicBezTo>
                    <a:pt x="1347" y="4497"/>
                    <a:pt x="1309" y="4345"/>
                    <a:pt x="1271" y="4192"/>
                  </a:cubicBezTo>
                  <a:cubicBezTo>
                    <a:pt x="1065" y="3934"/>
                    <a:pt x="905" y="3645"/>
                    <a:pt x="799" y="3333"/>
                  </a:cubicBezTo>
                  <a:cubicBezTo>
                    <a:pt x="639" y="2891"/>
                    <a:pt x="533" y="2435"/>
                    <a:pt x="479" y="1963"/>
                  </a:cubicBezTo>
                  <a:cubicBezTo>
                    <a:pt x="472" y="1887"/>
                    <a:pt x="464" y="1803"/>
                    <a:pt x="457" y="1727"/>
                  </a:cubicBezTo>
                  <a:cubicBezTo>
                    <a:pt x="297" y="1164"/>
                    <a:pt x="213" y="586"/>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2"/>
            <p:cNvSpPr/>
            <p:nvPr/>
          </p:nvSpPr>
          <p:spPr>
            <a:xfrm rot="264270">
              <a:off x="5774453" y="4350794"/>
              <a:ext cx="131462" cy="428268"/>
            </a:xfrm>
            <a:custGeom>
              <a:rect b="b" l="l" r="r" t="t"/>
              <a:pathLst>
                <a:path extrusionOk="0" h="7069" w="2170">
                  <a:moveTo>
                    <a:pt x="2169" y="1"/>
                  </a:moveTo>
                  <a:lnTo>
                    <a:pt x="2169" y="1"/>
                  </a:lnTo>
                  <a:cubicBezTo>
                    <a:pt x="1446" y="670"/>
                    <a:pt x="830" y="1446"/>
                    <a:pt x="343" y="2314"/>
                  </a:cubicBezTo>
                  <a:cubicBezTo>
                    <a:pt x="123" y="3166"/>
                    <a:pt x="9" y="4041"/>
                    <a:pt x="1" y="4923"/>
                  </a:cubicBezTo>
                  <a:cubicBezTo>
                    <a:pt x="1" y="5357"/>
                    <a:pt x="9" y="5783"/>
                    <a:pt x="47" y="6209"/>
                  </a:cubicBezTo>
                  <a:cubicBezTo>
                    <a:pt x="123" y="6498"/>
                    <a:pt x="214" y="6780"/>
                    <a:pt x="321" y="7069"/>
                  </a:cubicBezTo>
                  <a:cubicBezTo>
                    <a:pt x="275" y="6764"/>
                    <a:pt x="244" y="6452"/>
                    <a:pt x="229" y="6148"/>
                  </a:cubicBezTo>
                  <a:cubicBezTo>
                    <a:pt x="161" y="5098"/>
                    <a:pt x="275" y="4048"/>
                    <a:pt x="579" y="3044"/>
                  </a:cubicBezTo>
                  <a:cubicBezTo>
                    <a:pt x="922" y="1994"/>
                    <a:pt x="1431" y="1005"/>
                    <a:pt x="2086" y="115"/>
                  </a:cubicBezTo>
                  <a:cubicBezTo>
                    <a:pt x="2116" y="77"/>
                    <a:pt x="2139" y="39"/>
                    <a:pt x="21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2"/>
            <p:cNvSpPr/>
            <p:nvPr/>
          </p:nvSpPr>
          <p:spPr>
            <a:xfrm rot="264270">
              <a:off x="5807998" y="4263954"/>
              <a:ext cx="231421" cy="468314"/>
            </a:xfrm>
            <a:custGeom>
              <a:rect b="b" l="l" r="r" t="t"/>
              <a:pathLst>
                <a:path extrusionOk="0" h="7730" w="3820">
                  <a:moveTo>
                    <a:pt x="3819" y="0"/>
                  </a:moveTo>
                  <a:cubicBezTo>
                    <a:pt x="3446" y="205"/>
                    <a:pt x="3089" y="434"/>
                    <a:pt x="2747" y="685"/>
                  </a:cubicBezTo>
                  <a:cubicBezTo>
                    <a:pt x="2488" y="959"/>
                    <a:pt x="2252" y="1248"/>
                    <a:pt x="2031" y="1537"/>
                  </a:cubicBezTo>
                  <a:cubicBezTo>
                    <a:pt x="1362" y="2404"/>
                    <a:pt x="837" y="3370"/>
                    <a:pt x="472" y="4405"/>
                  </a:cubicBezTo>
                  <a:cubicBezTo>
                    <a:pt x="145" y="5379"/>
                    <a:pt x="0" y="6406"/>
                    <a:pt x="46" y="7441"/>
                  </a:cubicBezTo>
                  <a:cubicBezTo>
                    <a:pt x="53" y="7532"/>
                    <a:pt x="53" y="7631"/>
                    <a:pt x="61" y="7730"/>
                  </a:cubicBezTo>
                  <a:cubicBezTo>
                    <a:pt x="167" y="7113"/>
                    <a:pt x="358" y="6528"/>
                    <a:pt x="616" y="5965"/>
                  </a:cubicBezTo>
                  <a:cubicBezTo>
                    <a:pt x="700" y="4953"/>
                    <a:pt x="1088" y="3926"/>
                    <a:pt x="1621" y="2975"/>
                  </a:cubicBezTo>
                  <a:cubicBezTo>
                    <a:pt x="2069" y="2168"/>
                    <a:pt x="2602" y="1415"/>
                    <a:pt x="3195" y="723"/>
                  </a:cubicBezTo>
                  <a:cubicBezTo>
                    <a:pt x="3401" y="479"/>
                    <a:pt x="3606" y="236"/>
                    <a:pt x="38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2"/>
            <p:cNvSpPr/>
            <p:nvPr/>
          </p:nvSpPr>
          <p:spPr>
            <a:xfrm rot="264270">
              <a:off x="5751093" y="4986239"/>
              <a:ext cx="158117" cy="163213"/>
            </a:xfrm>
            <a:custGeom>
              <a:rect b="b" l="l" r="r" t="t"/>
              <a:pathLst>
                <a:path extrusionOk="0" h="2694" w="2610">
                  <a:moveTo>
                    <a:pt x="0" y="0"/>
                  </a:moveTo>
                  <a:cubicBezTo>
                    <a:pt x="297" y="624"/>
                    <a:pt x="647" y="1225"/>
                    <a:pt x="1058" y="1788"/>
                  </a:cubicBezTo>
                  <a:cubicBezTo>
                    <a:pt x="1141" y="1856"/>
                    <a:pt x="1225" y="1910"/>
                    <a:pt x="1316" y="1970"/>
                  </a:cubicBezTo>
                  <a:cubicBezTo>
                    <a:pt x="1727" y="2252"/>
                    <a:pt x="2153" y="2495"/>
                    <a:pt x="2610" y="2693"/>
                  </a:cubicBezTo>
                  <a:cubicBezTo>
                    <a:pt x="2488" y="2541"/>
                    <a:pt x="2374" y="2389"/>
                    <a:pt x="2260" y="2229"/>
                  </a:cubicBezTo>
                  <a:cubicBezTo>
                    <a:pt x="1879" y="1925"/>
                    <a:pt x="1506" y="1628"/>
                    <a:pt x="1172" y="1309"/>
                  </a:cubicBezTo>
                  <a:cubicBezTo>
                    <a:pt x="746" y="905"/>
                    <a:pt x="358" y="46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2"/>
            <p:cNvSpPr/>
            <p:nvPr/>
          </p:nvSpPr>
          <p:spPr>
            <a:xfrm rot="264270">
              <a:off x="5948077" y="4193824"/>
              <a:ext cx="345253" cy="312552"/>
            </a:xfrm>
            <a:custGeom>
              <a:rect b="b" l="l" r="r" t="t"/>
              <a:pathLst>
                <a:path extrusionOk="0" h="5159" w="5699">
                  <a:moveTo>
                    <a:pt x="5698" y="0"/>
                  </a:moveTo>
                  <a:lnTo>
                    <a:pt x="5698" y="0"/>
                  </a:lnTo>
                  <a:cubicBezTo>
                    <a:pt x="5478" y="38"/>
                    <a:pt x="5257" y="84"/>
                    <a:pt x="5029" y="137"/>
                  </a:cubicBezTo>
                  <a:cubicBezTo>
                    <a:pt x="4207" y="609"/>
                    <a:pt x="3424" y="1164"/>
                    <a:pt x="2709" y="1788"/>
                  </a:cubicBezTo>
                  <a:cubicBezTo>
                    <a:pt x="1628" y="2716"/>
                    <a:pt x="677" y="3728"/>
                    <a:pt x="145" y="4831"/>
                  </a:cubicBezTo>
                  <a:cubicBezTo>
                    <a:pt x="99" y="4938"/>
                    <a:pt x="46" y="5052"/>
                    <a:pt x="0" y="5158"/>
                  </a:cubicBezTo>
                  <a:cubicBezTo>
                    <a:pt x="122" y="5037"/>
                    <a:pt x="244" y="4907"/>
                    <a:pt x="365" y="4786"/>
                  </a:cubicBezTo>
                  <a:cubicBezTo>
                    <a:pt x="419" y="4694"/>
                    <a:pt x="472" y="4595"/>
                    <a:pt x="525" y="4504"/>
                  </a:cubicBezTo>
                  <a:cubicBezTo>
                    <a:pt x="989" y="3690"/>
                    <a:pt x="1575" y="2952"/>
                    <a:pt x="2267" y="2321"/>
                  </a:cubicBezTo>
                  <a:cubicBezTo>
                    <a:pt x="2952" y="1704"/>
                    <a:pt x="3698" y="1149"/>
                    <a:pt x="4481" y="677"/>
                  </a:cubicBezTo>
                  <a:cubicBezTo>
                    <a:pt x="4869" y="441"/>
                    <a:pt x="5272" y="213"/>
                    <a:pt x="56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2"/>
            <p:cNvSpPr/>
            <p:nvPr/>
          </p:nvSpPr>
          <p:spPr>
            <a:xfrm rot="264270">
              <a:off x="5867824" y="4504924"/>
              <a:ext cx="22657" cy="69187"/>
            </a:xfrm>
            <a:custGeom>
              <a:rect b="b" l="l" r="r" t="t"/>
              <a:pathLst>
                <a:path extrusionOk="0" h="1142" w="374">
                  <a:moveTo>
                    <a:pt x="373" y="0"/>
                  </a:moveTo>
                  <a:cubicBezTo>
                    <a:pt x="221" y="358"/>
                    <a:pt x="99" y="731"/>
                    <a:pt x="8" y="1111"/>
                  </a:cubicBezTo>
                  <a:lnTo>
                    <a:pt x="0" y="1141"/>
                  </a:lnTo>
                  <a:cubicBezTo>
                    <a:pt x="38" y="1088"/>
                    <a:pt x="61" y="1043"/>
                    <a:pt x="99" y="989"/>
                  </a:cubicBezTo>
                  <a:cubicBezTo>
                    <a:pt x="175" y="655"/>
                    <a:pt x="267" y="320"/>
                    <a:pt x="3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2"/>
            <p:cNvSpPr/>
            <p:nvPr/>
          </p:nvSpPr>
          <p:spPr>
            <a:xfrm rot="264270">
              <a:off x="6043391" y="4228650"/>
              <a:ext cx="119406" cy="88089"/>
            </a:xfrm>
            <a:custGeom>
              <a:rect b="b" l="l" r="r" t="t"/>
              <a:pathLst>
                <a:path extrusionOk="0" h="1454" w="1971">
                  <a:moveTo>
                    <a:pt x="1971" y="0"/>
                  </a:moveTo>
                  <a:lnTo>
                    <a:pt x="1971" y="0"/>
                  </a:lnTo>
                  <a:cubicBezTo>
                    <a:pt x="1605" y="137"/>
                    <a:pt x="1240" y="289"/>
                    <a:pt x="890" y="457"/>
                  </a:cubicBezTo>
                  <a:cubicBezTo>
                    <a:pt x="578" y="784"/>
                    <a:pt x="282" y="1119"/>
                    <a:pt x="0" y="1453"/>
                  </a:cubicBezTo>
                  <a:lnTo>
                    <a:pt x="91" y="1370"/>
                  </a:lnTo>
                  <a:cubicBezTo>
                    <a:pt x="670" y="852"/>
                    <a:pt x="1301" y="396"/>
                    <a:pt x="19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2"/>
            <p:cNvSpPr/>
            <p:nvPr/>
          </p:nvSpPr>
          <p:spPr>
            <a:xfrm rot="264270">
              <a:off x="6081585" y="5376208"/>
              <a:ext cx="133703" cy="67369"/>
            </a:xfrm>
            <a:custGeom>
              <a:rect b="b" l="l" r="r" t="t"/>
              <a:pathLst>
                <a:path extrusionOk="0" h="1112" w="2207">
                  <a:moveTo>
                    <a:pt x="0" y="1"/>
                  </a:moveTo>
                  <a:lnTo>
                    <a:pt x="0" y="1"/>
                  </a:lnTo>
                  <a:cubicBezTo>
                    <a:pt x="716" y="412"/>
                    <a:pt x="1454" y="785"/>
                    <a:pt x="2207" y="1112"/>
                  </a:cubicBezTo>
                  <a:cubicBezTo>
                    <a:pt x="1819" y="906"/>
                    <a:pt x="1446" y="693"/>
                    <a:pt x="1088" y="480"/>
                  </a:cubicBezTo>
                  <a:cubicBezTo>
                    <a:pt x="891" y="366"/>
                    <a:pt x="700" y="244"/>
                    <a:pt x="510" y="130"/>
                  </a:cubicBezTo>
                  <a:cubicBezTo>
                    <a:pt x="343" y="92"/>
                    <a:pt x="175" y="4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2"/>
            <p:cNvSpPr/>
            <p:nvPr/>
          </p:nvSpPr>
          <p:spPr>
            <a:xfrm rot="264270">
              <a:off x="5914378" y="4229880"/>
              <a:ext cx="257229" cy="307463"/>
            </a:xfrm>
            <a:custGeom>
              <a:rect b="b" l="l" r="r" t="t"/>
              <a:pathLst>
                <a:path extrusionOk="0" h="5075" w="4246">
                  <a:moveTo>
                    <a:pt x="4246" y="0"/>
                  </a:moveTo>
                  <a:lnTo>
                    <a:pt x="4246" y="0"/>
                  </a:lnTo>
                  <a:cubicBezTo>
                    <a:pt x="3652" y="343"/>
                    <a:pt x="3082" y="738"/>
                    <a:pt x="2557" y="1180"/>
                  </a:cubicBezTo>
                  <a:cubicBezTo>
                    <a:pt x="1834" y="1773"/>
                    <a:pt x="1218" y="2496"/>
                    <a:pt x="746" y="3302"/>
                  </a:cubicBezTo>
                  <a:cubicBezTo>
                    <a:pt x="434" y="3865"/>
                    <a:pt x="183" y="4459"/>
                    <a:pt x="0" y="5075"/>
                  </a:cubicBezTo>
                  <a:lnTo>
                    <a:pt x="61" y="5007"/>
                  </a:lnTo>
                  <a:cubicBezTo>
                    <a:pt x="107" y="4793"/>
                    <a:pt x="168" y="4580"/>
                    <a:pt x="251" y="4383"/>
                  </a:cubicBezTo>
                  <a:cubicBezTo>
                    <a:pt x="510" y="3759"/>
                    <a:pt x="868" y="3181"/>
                    <a:pt x="1309" y="2663"/>
                  </a:cubicBezTo>
                  <a:cubicBezTo>
                    <a:pt x="1735" y="2146"/>
                    <a:pt x="2207" y="1667"/>
                    <a:pt x="2709" y="1225"/>
                  </a:cubicBezTo>
                  <a:cubicBezTo>
                    <a:pt x="3196" y="784"/>
                    <a:pt x="3705" y="373"/>
                    <a:pt x="42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2"/>
            <p:cNvSpPr/>
            <p:nvPr/>
          </p:nvSpPr>
          <p:spPr>
            <a:xfrm rot="264270">
              <a:off x="6342831" y="4236883"/>
              <a:ext cx="226817" cy="89907"/>
            </a:xfrm>
            <a:custGeom>
              <a:rect b="b" l="l" r="r" t="t"/>
              <a:pathLst>
                <a:path extrusionOk="0" h="1484" w="3744">
                  <a:moveTo>
                    <a:pt x="3424" y="0"/>
                  </a:moveTo>
                  <a:cubicBezTo>
                    <a:pt x="3211" y="69"/>
                    <a:pt x="3013" y="137"/>
                    <a:pt x="2823" y="213"/>
                  </a:cubicBezTo>
                  <a:cubicBezTo>
                    <a:pt x="2367" y="373"/>
                    <a:pt x="1933" y="563"/>
                    <a:pt x="1507" y="738"/>
                  </a:cubicBezTo>
                  <a:cubicBezTo>
                    <a:pt x="1066" y="913"/>
                    <a:pt x="640" y="1119"/>
                    <a:pt x="221" y="1354"/>
                  </a:cubicBezTo>
                  <a:cubicBezTo>
                    <a:pt x="153" y="1393"/>
                    <a:pt x="77" y="1438"/>
                    <a:pt x="1" y="1484"/>
                  </a:cubicBezTo>
                  <a:cubicBezTo>
                    <a:pt x="411" y="1385"/>
                    <a:pt x="830" y="1286"/>
                    <a:pt x="1256" y="1195"/>
                  </a:cubicBezTo>
                  <a:cubicBezTo>
                    <a:pt x="1545" y="1043"/>
                    <a:pt x="1834" y="883"/>
                    <a:pt x="2146" y="746"/>
                  </a:cubicBezTo>
                  <a:cubicBezTo>
                    <a:pt x="2625" y="533"/>
                    <a:pt x="3105" y="350"/>
                    <a:pt x="3607" y="206"/>
                  </a:cubicBezTo>
                  <a:lnTo>
                    <a:pt x="3744" y="160"/>
                  </a:lnTo>
                  <a:cubicBezTo>
                    <a:pt x="3660" y="114"/>
                    <a:pt x="3576" y="76"/>
                    <a:pt x="3493" y="38"/>
                  </a:cubicBezTo>
                  <a:lnTo>
                    <a:pt x="34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2"/>
            <p:cNvSpPr/>
            <p:nvPr/>
          </p:nvSpPr>
          <p:spPr>
            <a:xfrm rot="264270">
              <a:off x="6292667" y="4221041"/>
              <a:ext cx="239721" cy="116685"/>
            </a:xfrm>
            <a:custGeom>
              <a:rect b="b" l="l" r="r" t="t"/>
              <a:pathLst>
                <a:path extrusionOk="0" h="1926" w="3957">
                  <a:moveTo>
                    <a:pt x="3660" y="1"/>
                  </a:moveTo>
                  <a:cubicBezTo>
                    <a:pt x="3226" y="168"/>
                    <a:pt x="2823" y="343"/>
                    <a:pt x="2427" y="533"/>
                  </a:cubicBezTo>
                  <a:cubicBezTo>
                    <a:pt x="1895" y="784"/>
                    <a:pt x="1385" y="1043"/>
                    <a:pt x="913" y="1332"/>
                  </a:cubicBezTo>
                  <a:cubicBezTo>
                    <a:pt x="594" y="1522"/>
                    <a:pt x="289" y="1720"/>
                    <a:pt x="0" y="1926"/>
                  </a:cubicBezTo>
                  <a:lnTo>
                    <a:pt x="206" y="1865"/>
                  </a:lnTo>
                  <a:cubicBezTo>
                    <a:pt x="312" y="1773"/>
                    <a:pt x="419" y="1697"/>
                    <a:pt x="541" y="1621"/>
                  </a:cubicBezTo>
                  <a:cubicBezTo>
                    <a:pt x="959" y="1347"/>
                    <a:pt x="1408" y="1112"/>
                    <a:pt x="1872" y="914"/>
                  </a:cubicBezTo>
                  <a:cubicBezTo>
                    <a:pt x="2283" y="731"/>
                    <a:pt x="2694" y="564"/>
                    <a:pt x="3127" y="396"/>
                  </a:cubicBezTo>
                  <a:cubicBezTo>
                    <a:pt x="3401" y="282"/>
                    <a:pt x="3675" y="191"/>
                    <a:pt x="3957" y="92"/>
                  </a:cubicBezTo>
                  <a:cubicBezTo>
                    <a:pt x="3865" y="62"/>
                    <a:pt x="3766" y="31"/>
                    <a:pt x="36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2"/>
            <p:cNvSpPr/>
            <p:nvPr/>
          </p:nvSpPr>
          <p:spPr>
            <a:xfrm rot="264270">
              <a:off x="6465556" y="4261406"/>
              <a:ext cx="176595" cy="45680"/>
            </a:xfrm>
            <a:custGeom>
              <a:rect b="b" l="l" r="r" t="t"/>
              <a:pathLst>
                <a:path extrusionOk="0" h="754" w="2915">
                  <a:moveTo>
                    <a:pt x="1986" y="1"/>
                  </a:moveTo>
                  <a:lnTo>
                    <a:pt x="1910" y="24"/>
                  </a:lnTo>
                  <a:cubicBezTo>
                    <a:pt x="1377" y="183"/>
                    <a:pt x="852" y="374"/>
                    <a:pt x="343" y="594"/>
                  </a:cubicBezTo>
                  <a:cubicBezTo>
                    <a:pt x="229" y="647"/>
                    <a:pt x="115" y="701"/>
                    <a:pt x="0" y="754"/>
                  </a:cubicBezTo>
                  <a:cubicBezTo>
                    <a:pt x="936" y="571"/>
                    <a:pt x="1895" y="419"/>
                    <a:pt x="2914" y="259"/>
                  </a:cubicBezTo>
                  <a:cubicBezTo>
                    <a:pt x="2838" y="214"/>
                    <a:pt x="2754" y="183"/>
                    <a:pt x="2671" y="183"/>
                  </a:cubicBezTo>
                  <a:cubicBezTo>
                    <a:pt x="2435" y="153"/>
                    <a:pt x="2207" y="92"/>
                    <a:pt x="19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2"/>
            <p:cNvSpPr/>
            <p:nvPr/>
          </p:nvSpPr>
          <p:spPr>
            <a:xfrm rot="264270">
              <a:off x="6011570" y="4191696"/>
              <a:ext cx="344829" cy="263237"/>
            </a:xfrm>
            <a:custGeom>
              <a:rect b="b" l="l" r="r" t="t"/>
              <a:pathLst>
                <a:path extrusionOk="0" h="4345" w="5692">
                  <a:moveTo>
                    <a:pt x="5692" y="0"/>
                  </a:moveTo>
                  <a:lnTo>
                    <a:pt x="5692" y="0"/>
                  </a:lnTo>
                  <a:cubicBezTo>
                    <a:pt x="5585" y="8"/>
                    <a:pt x="5479" y="15"/>
                    <a:pt x="5372" y="30"/>
                  </a:cubicBezTo>
                  <a:cubicBezTo>
                    <a:pt x="4832" y="274"/>
                    <a:pt x="4299" y="555"/>
                    <a:pt x="3790" y="867"/>
                  </a:cubicBezTo>
                  <a:cubicBezTo>
                    <a:pt x="3029" y="1316"/>
                    <a:pt x="2306" y="1834"/>
                    <a:pt x="1644" y="2419"/>
                  </a:cubicBezTo>
                  <a:cubicBezTo>
                    <a:pt x="1013" y="2982"/>
                    <a:pt x="457" y="3629"/>
                    <a:pt x="1" y="4344"/>
                  </a:cubicBezTo>
                  <a:cubicBezTo>
                    <a:pt x="298" y="4101"/>
                    <a:pt x="610" y="3880"/>
                    <a:pt x="937" y="3675"/>
                  </a:cubicBezTo>
                  <a:cubicBezTo>
                    <a:pt x="1294" y="3157"/>
                    <a:pt x="1720" y="2686"/>
                    <a:pt x="2192" y="2267"/>
                  </a:cubicBezTo>
                  <a:cubicBezTo>
                    <a:pt x="2717" y="1788"/>
                    <a:pt x="3288" y="1354"/>
                    <a:pt x="3889" y="974"/>
                  </a:cubicBezTo>
                  <a:cubicBezTo>
                    <a:pt x="4467" y="609"/>
                    <a:pt x="5068" y="282"/>
                    <a:pt x="5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2"/>
            <p:cNvSpPr/>
            <p:nvPr/>
          </p:nvSpPr>
          <p:spPr>
            <a:xfrm rot="264270">
              <a:off x="6204885" y="4209255"/>
              <a:ext cx="287641" cy="152611"/>
            </a:xfrm>
            <a:custGeom>
              <a:rect b="b" l="l" r="r" t="t"/>
              <a:pathLst>
                <a:path extrusionOk="0" h="2519" w="4748">
                  <a:moveTo>
                    <a:pt x="4603" y="1"/>
                  </a:moveTo>
                  <a:cubicBezTo>
                    <a:pt x="2930" y="571"/>
                    <a:pt x="1400" y="1309"/>
                    <a:pt x="267" y="2275"/>
                  </a:cubicBezTo>
                  <a:cubicBezTo>
                    <a:pt x="175" y="2352"/>
                    <a:pt x="84" y="2435"/>
                    <a:pt x="0" y="2519"/>
                  </a:cubicBezTo>
                  <a:cubicBezTo>
                    <a:pt x="229" y="2428"/>
                    <a:pt x="457" y="2344"/>
                    <a:pt x="693" y="2268"/>
                  </a:cubicBezTo>
                  <a:cubicBezTo>
                    <a:pt x="1157" y="1948"/>
                    <a:pt x="1629" y="1621"/>
                    <a:pt x="2138" y="1317"/>
                  </a:cubicBezTo>
                  <a:cubicBezTo>
                    <a:pt x="2618" y="1028"/>
                    <a:pt x="3135" y="762"/>
                    <a:pt x="3675" y="503"/>
                  </a:cubicBezTo>
                  <a:cubicBezTo>
                    <a:pt x="4018" y="335"/>
                    <a:pt x="4375" y="176"/>
                    <a:pt x="4748" y="31"/>
                  </a:cubicBezTo>
                  <a:lnTo>
                    <a:pt x="46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2"/>
            <p:cNvSpPr/>
            <p:nvPr/>
          </p:nvSpPr>
          <p:spPr>
            <a:xfrm rot="264270">
              <a:off x="5906904" y="5225106"/>
              <a:ext cx="112500" cy="66945"/>
            </a:xfrm>
            <a:custGeom>
              <a:rect b="b" l="l" r="r" t="t"/>
              <a:pathLst>
                <a:path extrusionOk="0" h="1105" w="1857">
                  <a:moveTo>
                    <a:pt x="0" y="1"/>
                  </a:moveTo>
                  <a:lnTo>
                    <a:pt x="0" y="1"/>
                  </a:lnTo>
                  <a:cubicBezTo>
                    <a:pt x="76" y="69"/>
                    <a:pt x="153" y="146"/>
                    <a:pt x="236" y="214"/>
                  </a:cubicBezTo>
                  <a:cubicBezTo>
                    <a:pt x="754" y="526"/>
                    <a:pt x="1294" y="823"/>
                    <a:pt x="1857" y="1104"/>
                  </a:cubicBezTo>
                  <a:cubicBezTo>
                    <a:pt x="1682" y="952"/>
                    <a:pt x="1514" y="800"/>
                    <a:pt x="1362" y="648"/>
                  </a:cubicBezTo>
                  <a:cubicBezTo>
                    <a:pt x="891" y="457"/>
                    <a:pt x="442" y="244"/>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2"/>
            <p:cNvSpPr/>
            <p:nvPr/>
          </p:nvSpPr>
          <p:spPr>
            <a:xfrm rot="264270">
              <a:off x="5848138" y="5154798"/>
              <a:ext cx="118982" cy="77002"/>
            </a:xfrm>
            <a:custGeom>
              <a:rect b="b" l="l" r="r" t="t"/>
              <a:pathLst>
                <a:path extrusionOk="0" h="1271" w="1964">
                  <a:moveTo>
                    <a:pt x="0" y="0"/>
                  </a:moveTo>
                  <a:cubicBezTo>
                    <a:pt x="122" y="145"/>
                    <a:pt x="252" y="282"/>
                    <a:pt x="381" y="418"/>
                  </a:cubicBezTo>
                  <a:cubicBezTo>
                    <a:pt x="662" y="586"/>
                    <a:pt x="959" y="753"/>
                    <a:pt x="1248" y="913"/>
                  </a:cubicBezTo>
                  <a:cubicBezTo>
                    <a:pt x="1476" y="1035"/>
                    <a:pt x="1720" y="1156"/>
                    <a:pt x="1963" y="1271"/>
                  </a:cubicBezTo>
                  <a:cubicBezTo>
                    <a:pt x="1902" y="1210"/>
                    <a:pt x="1842" y="1149"/>
                    <a:pt x="1781" y="1088"/>
                  </a:cubicBezTo>
                  <a:cubicBezTo>
                    <a:pt x="1165" y="738"/>
                    <a:pt x="571" y="38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2"/>
            <p:cNvSpPr/>
            <p:nvPr/>
          </p:nvSpPr>
          <p:spPr>
            <a:xfrm rot="264270">
              <a:off x="5979139" y="5295016"/>
              <a:ext cx="101959" cy="54889"/>
            </a:xfrm>
            <a:custGeom>
              <a:rect b="b" l="l" r="r" t="t"/>
              <a:pathLst>
                <a:path extrusionOk="0" h="906" w="1683">
                  <a:moveTo>
                    <a:pt x="1" y="0"/>
                  </a:moveTo>
                  <a:lnTo>
                    <a:pt x="1" y="0"/>
                  </a:lnTo>
                  <a:cubicBezTo>
                    <a:pt x="320" y="236"/>
                    <a:pt x="655" y="472"/>
                    <a:pt x="998" y="692"/>
                  </a:cubicBezTo>
                  <a:cubicBezTo>
                    <a:pt x="1226" y="768"/>
                    <a:pt x="1454" y="837"/>
                    <a:pt x="1682" y="905"/>
                  </a:cubicBezTo>
                  <a:cubicBezTo>
                    <a:pt x="1583" y="829"/>
                    <a:pt x="1477" y="761"/>
                    <a:pt x="1378" y="685"/>
                  </a:cubicBezTo>
                  <a:cubicBezTo>
                    <a:pt x="906" y="457"/>
                    <a:pt x="450" y="23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2"/>
            <p:cNvSpPr/>
            <p:nvPr/>
          </p:nvSpPr>
          <p:spPr>
            <a:xfrm rot="264270">
              <a:off x="6105926" y="4196723"/>
              <a:ext cx="337923" cy="204228"/>
            </a:xfrm>
            <a:custGeom>
              <a:rect b="b" l="l" r="r" t="t"/>
              <a:pathLst>
                <a:path extrusionOk="0" h="3371" w="5578">
                  <a:moveTo>
                    <a:pt x="4733" y="1"/>
                  </a:moveTo>
                  <a:cubicBezTo>
                    <a:pt x="4109" y="274"/>
                    <a:pt x="3500" y="586"/>
                    <a:pt x="2914" y="929"/>
                  </a:cubicBezTo>
                  <a:cubicBezTo>
                    <a:pt x="2306" y="1286"/>
                    <a:pt x="1735" y="1697"/>
                    <a:pt x="1195" y="2154"/>
                  </a:cubicBezTo>
                  <a:cubicBezTo>
                    <a:pt x="761" y="2519"/>
                    <a:pt x="358" y="2922"/>
                    <a:pt x="1" y="3371"/>
                  </a:cubicBezTo>
                  <a:cubicBezTo>
                    <a:pt x="236" y="3242"/>
                    <a:pt x="480" y="3120"/>
                    <a:pt x="731" y="3006"/>
                  </a:cubicBezTo>
                  <a:cubicBezTo>
                    <a:pt x="982" y="2762"/>
                    <a:pt x="1256" y="2526"/>
                    <a:pt x="1545" y="2306"/>
                  </a:cubicBezTo>
                  <a:cubicBezTo>
                    <a:pt x="2108" y="1865"/>
                    <a:pt x="2701" y="1469"/>
                    <a:pt x="3325" y="1111"/>
                  </a:cubicBezTo>
                  <a:cubicBezTo>
                    <a:pt x="3987" y="723"/>
                    <a:pt x="4687" y="381"/>
                    <a:pt x="5402" y="99"/>
                  </a:cubicBezTo>
                  <a:lnTo>
                    <a:pt x="5577" y="31"/>
                  </a:lnTo>
                  <a:cubicBezTo>
                    <a:pt x="5296" y="8"/>
                    <a:pt x="5014" y="1"/>
                    <a:pt x="47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2"/>
            <p:cNvSpPr/>
            <p:nvPr/>
          </p:nvSpPr>
          <p:spPr>
            <a:xfrm rot="264270">
              <a:off x="5708558" y="4803229"/>
              <a:ext cx="135157" cy="226826"/>
            </a:xfrm>
            <a:custGeom>
              <a:rect b="b" l="l" r="r" t="t"/>
              <a:pathLst>
                <a:path extrusionOk="0" h="3744" w="2231">
                  <a:moveTo>
                    <a:pt x="1" y="1"/>
                  </a:moveTo>
                  <a:lnTo>
                    <a:pt x="1" y="1"/>
                  </a:lnTo>
                  <a:cubicBezTo>
                    <a:pt x="31" y="206"/>
                    <a:pt x="62" y="412"/>
                    <a:pt x="107" y="617"/>
                  </a:cubicBezTo>
                  <a:cubicBezTo>
                    <a:pt x="191" y="1020"/>
                    <a:pt x="298" y="1416"/>
                    <a:pt x="427" y="1811"/>
                  </a:cubicBezTo>
                  <a:cubicBezTo>
                    <a:pt x="503" y="1926"/>
                    <a:pt x="587" y="2047"/>
                    <a:pt x="663" y="2169"/>
                  </a:cubicBezTo>
                  <a:cubicBezTo>
                    <a:pt x="815" y="2344"/>
                    <a:pt x="975" y="2511"/>
                    <a:pt x="1134" y="2686"/>
                  </a:cubicBezTo>
                  <a:cubicBezTo>
                    <a:pt x="1477" y="3059"/>
                    <a:pt x="1842" y="3417"/>
                    <a:pt x="2230" y="3744"/>
                  </a:cubicBezTo>
                  <a:cubicBezTo>
                    <a:pt x="2040" y="3409"/>
                    <a:pt x="1872" y="3067"/>
                    <a:pt x="1713" y="2717"/>
                  </a:cubicBezTo>
                  <a:cubicBezTo>
                    <a:pt x="1682" y="2686"/>
                    <a:pt x="1652" y="2648"/>
                    <a:pt x="1621" y="2610"/>
                  </a:cubicBezTo>
                  <a:cubicBezTo>
                    <a:pt x="1287" y="2230"/>
                    <a:pt x="998" y="1819"/>
                    <a:pt x="754" y="1378"/>
                  </a:cubicBezTo>
                  <a:cubicBezTo>
                    <a:pt x="457" y="952"/>
                    <a:pt x="206" y="48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2"/>
            <p:cNvSpPr/>
            <p:nvPr/>
          </p:nvSpPr>
          <p:spPr>
            <a:xfrm rot="264270">
              <a:off x="6144218" y="5412694"/>
              <a:ext cx="197798" cy="87180"/>
            </a:xfrm>
            <a:custGeom>
              <a:rect b="b" l="l" r="r" t="t"/>
              <a:pathLst>
                <a:path extrusionOk="0" h="1439" w="3265">
                  <a:moveTo>
                    <a:pt x="0" y="0"/>
                  </a:moveTo>
                  <a:cubicBezTo>
                    <a:pt x="358" y="213"/>
                    <a:pt x="731" y="426"/>
                    <a:pt x="1119" y="632"/>
                  </a:cubicBezTo>
                  <a:cubicBezTo>
                    <a:pt x="1803" y="921"/>
                    <a:pt x="2519" y="1195"/>
                    <a:pt x="3264" y="1438"/>
                  </a:cubicBezTo>
                  <a:cubicBezTo>
                    <a:pt x="2131" y="1065"/>
                    <a:pt x="1043" y="578"/>
                    <a:pt x="0" y="0"/>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2"/>
            <p:cNvSpPr/>
            <p:nvPr/>
          </p:nvSpPr>
          <p:spPr>
            <a:xfrm rot="264270">
              <a:off x="5741271" y="4249880"/>
              <a:ext cx="867041" cy="1003936"/>
            </a:xfrm>
            <a:custGeom>
              <a:rect b="b" l="l" r="r" t="t"/>
              <a:pathLst>
                <a:path extrusionOk="0" h="16571" w="14312">
                  <a:moveTo>
                    <a:pt x="14258" y="0"/>
                  </a:moveTo>
                  <a:cubicBezTo>
                    <a:pt x="10371" y="647"/>
                    <a:pt x="6620" y="1149"/>
                    <a:pt x="3622" y="3637"/>
                  </a:cubicBezTo>
                  <a:cubicBezTo>
                    <a:pt x="997" y="5965"/>
                    <a:pt x="1" y="9145"/>
                    <a:pt x="1363" y="12256"/>
                  </a:cubicBezTo>
                  <a:cubicBezTo>
                    <a:pt x="2085" y="13862"/>
                    <a:pt x="3097" y="15322"/>
                    <a:pt x="4345" y="16570"/>
                  </a:cubicBezTo>
                  <a:cubicBezTo>
                    <a:pt x="2702" y="14767"/>
                    <a:pt x="2078" y="12751"/>
                    <a:pt x="2306" y="10978"/>
                  </a:cubicBezTo>
                  <a:cubicBezTo>
                    <a:pt x="2671" y="8262"/>
                    <a:pt x="4687" y="6239"/>
                    <a:pt x="6878" y="4595"/>
                  </a:cubicBezTo>
                  <a:cubicBezTo>
                    <a:pt x="9123" y="2921"/>
                    <a:pt x="11672" y="1575"/>
                    <a:pt x="14312" y="76"/>
                  </a:cubicBezTo>
                  <a:cubicBezTo>
                    <a:pt x="14304" y="46"/>
                    <a:pt x="14281" y="15"/>
                    <a:pt x="142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2"/>
            <p:cNvSpPr/>
            <p:nvPr/>
          </p:nvSpPr>
          <p:spPr>
            <a:xfrm rot="264270">
              <a:off x="6023713" y="4346826"/>
              <a:ext cx="456299" cy="99661"/>
            </a:xfrm>
            <a:custGeom>
              <a:rect b="b" l="l" r="r" t="t"/>
              <a:pathLst>
                <a:path extrusionOk="0" h="1645" w="7532">
                  <a:moveTo>
                    <a:pt x="7369" y="1"/>
                  </a:moveTo>
                  <a:cubicBezTo>
                    <a:pt x="5682" y="1"/>
                    <a:pt x="4003" y="230"/>
                    <a:pt x="2381" y="702"/>
                  </a:cubicBezTo>
                  <a:cubicBezTo>
                    <a:pt x="1719" y="877"/>
                    <a:pt x="1058" y="1097"/>
                    <a:pt x="418" y="1356"/>
                  </a:cubicBezTo>
                  <a:cubicBezTo>
                    <a:pt x="274" y="1447"/>
                    <a:pt x="137" y="1538"/>
                    <a:pt x="0" y="1645"/>
                  </a:cubicBezTo>
                  <a:cubicBezTo>
                    <a:pt x="1963" y="998"/>
                    <a:pt x="3987" y="580"/>
                    <a:pt x="6033" y="397"/>
                  </a:cubicBezTo>
                  <a:cubicBezTo>
                    <a:pt x="6345" y="367"/>
                    <a:pt x="6657" y="344"/>
                    <a:pt x="6961" y="329"/>
                  </a:cubicBezTo>
                  <a:lnTo>
                    <a:pt x="7532" y="2"/>
                  </a:lnTo>
                  <a:cubicBezTo>
                    <a:pt x="7478" y="1"/>
                    <a:pt x="7423" y="1"/>
                    <a:pt x="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2"/>
            <p:cNvSpPr/>
            <p:nvPr/>
          </p:nvSpPr>
          <p:spPr>
            <a:xfrm rot="264270">
              <a:off x="6435836" y="4328106"/>
              <a:ext cx="113893" cy="9512"/>
            </a:xfrm>
            <a:custGeom>
              <a:rect b="b" l="l" r="r" t="t"/>
              <a:pathLst>
                <a:path extrusionOk="0" h="157" w="1880">
                  <a:moveTo>
                    <a:pt x="1095" y="0"/>
                  </a:moveTo>
                  <a:cubicBezTo>
                    <a:pt x="730" y="0"/>
                    <a:pt x="364" y="12"/>
                    <a:pt x="0" y="34"/>
                  </a:cubicBezTo>
                  <a:cubicBezTo>
                    <a:pt x="236" y="34"/>
                    <a:pt x="464" y="42"/>
                    <a:pt x="693" y="57"/>
                  </a:cubicBezTo>
                  <a:cubicBezTo>
                    <a:pt x="1012" y="80"/>
                    <a:pt x="1324" y="118"/>
                    <a:pt x="1628" y="156"/>
                  </a:cubicBezTo>
                  <a:lnTo>
                    <a:pt x="1880" y="19"/>
                  </a:lnTo>
                  <a:cubicBezTo>
                    <a:pt x="1619" y="6"/>
                    <a:pt x="1357" y="0"/>
                    <a:pt x="10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2"/>
            <p:cNvSpPr/>
            <p:nvPr/>
          </p:nvSpPr>
          <p:spPr>
            <a:xfrm rot="264270">
              <a:off x="5909793" y="4487643"/>
              <a:ext cx="79786" cy="36956"/>
            </a:xfrm>
            <a:custGeom>
              <a:rect b="b" l="l" r="r" t="t"/>
              <a:pathLst>
                <a:path extrusionOk="0" h="610" w="1317">
                  <a:moveTo>
                    <a:pt x="1316" y="0"/>
                  </a:moveTo>
                  <a:lnTo>
                    <a:pt x="1316" y="0"/>
                  </a:lnTo>
                  <a:cubicBezTo>
                    <a:pt x="898" y="168"/>
                    <a:pt x="487" y="335"/>
                    <a:pt x="76" y="510"/>
                  </a:cubicBezTo>
                  <a:lnTo>
                    <a:pt x="0" y="609"/>
                  </a:lnTo>
                  <a:cubicBezTo>
                    <a:pt x="434" y="411"/>
                    <a:pt x="867" y="198"/>
                    <a:pt x="13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2"/>
            <p:cNvSpPr/>
            <p:nvPr/>
          </p:nvSpPr>
          <p:spPr>
            <a:xfrm rot="264270">
              <a:off x="6373285" y="4303567"/>
              <a:ext cx="208885" cy="17145"/>
            </a:xfrm>
            <a:custGeom>
              <a:rect b="b" l="l" r="r" t="t"/>
              <a:pathLst>
                <a:path extrusionOk="0" h="283" w="3448">
                  <a:moveTo>
                    <a:pt x="1302" y="1"/>
                  </a:moveTo>
                  <a:cubicBezTo>
                    <a:pt x="868" y="92"/>
                    <a:pt x="434" y="184"/>
                    <a:pt x="1" y="282"/>
                  </a:cubicBezTo>
                  <a:cubicBezTo>
                    <a:pt x="723" y="196"/>
                    <a:pt x="1453" y="156"/>
                    <a:pt x="2183" y="156"/>
                  </a:cubicBezTo>
                  <a:cubicBezTo>
                    <a:pt x="2483" y="156"/>
                    <a:pt x="2783" y="163"/>
                    <a:pt x="3082" y="176"/>
                  </a:cubicBezTo>
                  <a:cubicBezTo>
                    <a:pt x="3158" y="184"/>
                    <a:pt x="3227" y="191"/>
                    <a:pt x="3303" y="191"/>
                  </a:cubicBezTo>
                  <a:lnTo>
                    <a:pt x="3447" y="107"/>
                  </a:lnTo>
                  <a:cubicBezTo>
                    <a:pt x="3021" y="54"/>
                    <a:pt x="2572" y="24"/>
                    <a:pt x="2116" y="9"/>
                  </a:cubicBezTo>
                  <a:cubicBezTo>
                    <a:pt x="1850" y="1"/>
                    <a:pt x="1576" y="1"/>
                    <a:pt x="13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2"/>
            <p:cNvSpPr/>
            <p:nvPr/>
          </p:nvSpPr>
          <p:spPr>
            <a:xfrm rot="264270">
              <a:off x="5869528" y="4396910"/>
              <a:ext cx="499191" cy="199200"/>
            </a:xfrm>
            <a:custGeom>
              <a:rect b="b" l="l" r="r" t="t"/>
              <a:pathLst>
                <a:path extrusionOk="0" h="3288" w="8240">
                  <a:moveTo>
                    <a:pt x="8240" y="1"/>
                  </a:moveTo>
                  <a:lnTo>
                    <a:pt x="8240" y="1"/>
                  </a:lnTo>
                  <a:cubicBezTo>
                    <a:pt x="7137" y="145"/>
                    <a:pt x="6003" y="457"/>
                    <a:pt x="4923" y="845"/>
                  </a:cubicBezTo>
                  <a:cubicBezTo>
                    <a:pt x="4154" y="1119"/>
                    <a:pt x="3409" y="1408"/>
                    <a:pt x="2671" y="1720"/>
                  </a:cubicBezTo>
                  <a:cubicBezTo>
                    <a:pt x="1940" y="2032"/>
                    <a:pt x="1218" y="2390"/>
                    <a:pt x="510" y="2724"/>
                  </a:cubicBezTo>
                  <a:lnTo>
                    <a:pt x="305" y="2816"/>
                  </a:lnTo>
                  <a:cubicBezTo>
                    <a:pt x="198" y="2975"/>
                    <a:pt x="99" y="3128"/>
                    <a:pt x="0" y="3287"/>
                  </a:cubicBezTo>
                  <a:cubicBezTo>
                    <a:pt x="571" y="2899"/>
                    <a:pt x="1172" y="2572"/>
                    <a:pt x="1803" y="2306"/>
                  </a:cubicBezTo>
                  <a:cubicBezTo>
                    <a:pt x="2519" y="2002"/>
                    <a:pt x="3249" y="1735"/>
                    <a:pt x="3987" y="1461"/>
                  </a:cubicBezTo>
                  <a:cubicBezTo>
                    <a:pt x="4877" y="1127"/>
                    <a:pt x="5782" y="807"/>
                    <a:pt x="6703" y="526"/>
                  </a:cubicBezTo>
                  <a:cubicBezTo>
                    <a:pt x="7129" y="389"/>
                    <a:pt x="7555" y="267"/>
                    <a:pt x="7989" y="153"/>
                  </a:cubicBezTo>
                  <a:lnTo>
                    <a:pt x="82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2"/>
            <p:cNvSpPr/>
            <p:nvPr/>
          </p:nvSpPr>
          <p:spPr>
            <a:xfrm rot="264270">
              <a:off x="5785911" y="4627600"/>
              <a:ext cx="232390" cy="266024"/>
            </a:xfrm>
            <a:custGeom>
              <a:rect b="b" l="l" r="r" t="t"/>
              <a:pathLst>
                <a:path extrusionOk="0" h="4391" w="3836">
                  <a:moveTo>
                    <a:pt x="3835" y="1"/>
                  </a:moveTo>
                  <a:lnTo>
                    <a:pt x="3835" y="1"/>
                  </a:lnTo>
                  <a:cubicBezTo>
                    <a:pt x="3675" y="100"/>
                    <a:pt x="3516" y="199"/>
                    <a:pt x="3363" y="298"/>
                  </a:cubicBezTo>
                  <a:cubicBezTo>
                    <a:pt x="2382" y="906"/>
                    <a:pt x="1477" y="1629"/>
                    <a:pt x="655" y="2443"/>
                  </a:cubicBezTo>
                  <a:cubicBezTo>
                    <a:pt x="419" y="2679"/>
                    <a:pt x="206" y="2922"/>
                    <a:pt x="1" y="3189"/>
                  </a:cubicBezTo>
                  <a:cubicBezTo>
                    <a:pt x="23" y="3592"/>
                    <a:pt x="77" y="3995"/>
                    <a:pt x="168" y="4391"/>
                  </a:cubicBezTo>
                  <a:cubicBezTo>
                    <a:pt x="830" y="2679"/>
                    <a:pt x="2123" y="1340"/>
                    <a:pt x="3592" y="267"/>
                  </a:cubicBezTo>
                  <a:cubicBezTo>
                    <a:pt x="3675" y="176"/>
                    <a:pt x="3751" y="92"/>
                    <a:pt x="3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2"/>
            <p:cNvSpPr/>
            <p:nvPr/>
          </p:nvSpPr>
          <p:spPr>
            <a:xfrm rot="264270">
              <a:off x="6524299" y="4294677"/>
              <a:ext cx="83481" cy="10663"/>
            </a:xfrm>
            <a:custGeom>
              <a:rect b="b" l="l" r="r" t="t"/>
              <a:pathLst>
                <a:path extrusionOk="0" h="176" w="1378">
                  <a:moveTo>
                    <a:pt x="236" y="0"/>
                  </a:moveTo>
                  <a:lnTo>
                    <a:pt x="0" y="46"/>
                  </a:lnTo>
                  <a:cubicBezTo>
                    <a:pt x="449" y="69"/>
                    <a:pt x="891" y="107"/>
                    <a:pt x="1324" y="175"/>
                  </a:cubicBezTo>
                  <a:lnTo>
                    <a:pt x="1377" y="145"/>
                  </a:lnTo>
                  <a:cubicBezTo>
                    <a:pt x="1005" y="92"/>
                    <a:pt x="624" y="46"/>
                    <a:pt x="2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2"/>
            <p:cNvSpPr/>
            <p:nvPr/>
          </p:nvSpPr>
          <p:spPr>
            <a:xfrm rot="264270">
              <a:off x="5945889" y="4386283"/>
              <a:ext cx="349918" cy="115776"/>
            </a:xfrm>
            <a:custGeom>
              <a:rect b="b" l="l" r="r" t="t"/>
              <a:pathLst>
                <a:path extrusionOk="0" h="1911" w="5776">
                  <a:moveTo>
                    <a:pt x="5775" y="1"/>
                  </a:moveTo>
                  <a:lnTo>
                    <a:pt x="5775" y="1"/>
                  </a:lnTo>
                  <a:cubicBezTo>
                    <a:pt x="4094" y="259"/>
                    <a:pt x="2443" y="678"/>
                    <a:pt x="845" y="1256"/>
                  </a:cubicBezTo>
                  <a:lnTo>
                    <a:pt x="564" y="1362"/>
                  </a:lnTo>
                  <a:cubicBezTo>
                    <a:pt x="366" y="1537"/>
                    <a:pt x="183" y="1720"/>
                    <a:pt x="1" y="1910"/>
                  </a:cubicBezTo>
                  <a:cubicBezTo>
                    <a:pt x="465" y="1720"/>
                    <a:pt x="929" y="1537"/>
                    <a:pt x="1401" y="1370"/>
                  </a:cubicBezTo>
                  <a:cubicBezTo>
                    <a:pt x="2260" y="1051"/>
                    <a:pt x="3135" y="761"/>
                    <a:pt x="4025" y="488"/>
                  </a:cubicBezTo>
                  <a:cubicBezTo>
                    <a:pt x="4604" y="313"/>
                    <a:pt x="5189" y="145"/>
                    <a:pt x="57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2"/>
            <p:cNvSpPr/>
            <p:nvPr/>
          </p:nvSpPr>
          <p:spPr>
            <a:xfrm rot="264270">
              <a:off x="5797522" y="4493105"/>
              <a:ext cx="389538" cy="275717"/>
            </a:xfrm>
            <a:custGeom>
              <a:rect b="b" l="l" r="r" t="t"/>
              <a:pathLst>
                <a:path extrusionOk="0" h="4551" w="6430">
                  <a:moveTo>
                    <a:pt x="6429" y="1"/>
                  </a:moveTo>
                  <a:lnTo>
                    <a:pt x="6429" y="1"/>
                  </a:lnTo>
                  <a:cubicBezTo>
                    <a:pt x="5874" y="199"/>
                    <a:pt x="5326" y="412"/>
                    <a:pt x="4786" y="648"/>
                  </a:cubicBezTo>
                  <a:cubicBezTo>
                    <a:pt x="4154" y="914"/>
                    <a:pt x="3546" y="1226"/>
                    <a:pt x="2952" y="1576"/>
                  </a:cubicBezTo>
                  <a:cubicBezTo>
                    <a:pt x="2359" y="1933"/>
                    <a:pt x="1796" y="2329"/>
                    <a:pt x="1241" y="2717"/>
                  </a:cubicBezTo>
                  <a:cubicBezTo>
                    <a:pt x="891" y="2968"/>
                    <a:pt x="548" y="3211"/>
                    <a:pt x="206" y="3432"/>
                  </a:cubicBezTo>
                  <a:cubicBezTo>
                    <a:pt x="99" y="3797"/>
                    <a:pt x="31" y="4170"/>
                    <a:pt x="0" y="4550"/>
                  </a:cubicBezTo>
                  <a:cubicBezTo>
                    <a:pt x="609" y="3721"/>
                    <a:pt x="1339" y="2983"/>
                    <a:pt x="2176" y="2375"/>
                  </a:cubicBezTo>
                  <a:cubicBezTo>
                    <a:pt x="3447" y="1416"/>
                    <a:pt x="4885" y="670"/>
                    <a:pt x="6368" y="31"/>
                  </a:cubicBezTo>
                  <a:lnTo>
                    <a:pt x="64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2"/>
            <p:cNvSpPr/>
            <p:nvPr/>
          </p:nvSpPr>
          <p:spPr>
            <a:xfrm rot="264270">
              <a:off x="6592603" y="4282586"/>
              <a:ext cx="52585" cy="12965"/>
            </a:xfrm>
            <a:custGeom>
              <a:rect b="b" l="l" r="r" t="t"/>
              <a:pathLst>
                <a:path extrusionOk="0" h="214" w="868">
                  <a:moveTo>
                    <a:pt x="814" y="0"/>
                  </a:moveTo>
                  <a:cubicBezTo>
                    <a:pt x="540" y="38"/>
                    <a:pt x="266" y="84"/>
                    <a:pt x="0" y="122"/>
                  </a:cubicBezTo>
                  <a:cubicBezTo>
                    <a:pt x="206" y="152"/>
                    <a:pt x="411" y="183"/>
                    <a:pt x="616" y="213"/>
                  </a:cubicBezTo>
                  <a:lnTo>
                    <a:pt x="868" y="76"/>
                  </a:lnTo>
                  <a:cubicBezTo>
                    <a:pt x="860" y="46"/>
                    <a:pt x="837" y="15"/>
                    <a:pt x="8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2"/>
            <p:cNvSpPr/>
            <p:nvPr/>
          </p:nvSpPr>
          <p:spPr>
            <a:xfrm rot="264270">
              <a:off x="6128001" y="4331401"/>
              <a:ext cx="382148" cy="59312"/>
            </a:xfrm>
            <a:custGeom>
              <a:rect b="b" l="l" r="r" t="t"/>
              <a:pathLst>
                <a:path extrusionOk="0" h="979" w="6308">
                  <a:moveTo>
                    <a:pt x="4804" y="0"/>
                  </a:moveTo>
                  <a:cubicBezTo>
                    <a:pt x="4319" y="0"/>
                    <a:pt x="3834" y="25"/>
                    <a:pt x="3348" y="73"/>
                  </a:cubicBezTo>
                  <a:cubicBezTo>
                    <a:pt x="2801" y="127"/>
                    <a:pt x="2238" y="195"/>
                    <a:pt x="1675" y="286"/>
                  </a:cubicBezTo>
                  <a:cubicBezTo>
                    <a:pt x="1104" y="477"/>
                    <a:pt x="549" y="712"/>
                    <a:pt x="1" y="979"/>
                  </a:cubicBezTo>
                  <a:cubicBezTo>
                    <a:pt x="138" y="933"/>
                    <a:pt x="267" y="895"/>
                    <a:pt x="404" y="857"/>
                  </a:cubicBezTo>
                  <a:cubicBezTo>
                    <a:pt x="1271" y="606"/>
                    <a:pt x="2154" y="416"/>
                    <a:pt x="3052" y="286"/>
                  </a:cubicBezTo>
                  <a:cubicBezTo>
                    <a:pt x="3911" y="165"/>
                    <a:pt x="4779" y="104"/>
                    <a:pt x="5654" y="104"/>
                  </a:cubicBezTo>
                  <a:cubicBezTo>
                    <a:pt x="5851" y="104"/>
                    <a:pt x="6057" y="111"/>
                    <a:pt x="6255" y="119"/>
                  </a:cubicBezTo>
                  <a:lnTo>
                    <a:pt x="6308" y="81"/>
                  </a:lnTo>
                  <a:cubicBezTo>
                    <a:pt x="5808" y="27"/>
                    <a:pt x="5306" y="0"/>
                    <a:pt x="48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2"/>
            <p:cNvSpPr/>
            <p:nvPr/>
          </p:nvSpPr>
          <p:spPr>
            <a:xfrm rot="264270">
              <a:off x="5802285" y="4796735"/>
              <a:ext cx="80694" cy="181691"/>
            </a:xfrm>
            <a:custGeom>
              <a:rect b="b" l="l" r="r" t="t"/>
              <a:pathLst>
                <a:path extrusionOk="0" h="2999" w="1332">
                  <a:moveTo>
                    <a:pt x="1332" y="1"/>
                  </a:moveTo>
                  <a:cubicBezTo>
                    <a:pt x="784" y="700"/>
                    <a:pt x="350" y="1476"/>
                    <a:pt x="46" y="2306"/>
                  </a:cubicBezTo>
                  <a:lnTo>
                    <a:pt x="0" y="2420"/>
                  </a:lnTo>
                  <a:cubicBezTo>
                    <a:pt x="54" y="2549"/>
                    <a:pt x="107" y="2686"/>
                    <a:pt x="168" y="2815"/>
                  </a:cubicBezTo>
                  <a:lnTo>
                    <a:pt x="244" y="2998"/>
                  </a:lnTo>
                  <a:cubicBezTo>
                    <a:pt x="267" y="2823"/>
                    <a:pt x="289" y="2640"/>
                    <a:pt x="320" y="2465"/>
                  </a:cubicBezTo>
                  <a:cubicBezTo>
                    <a:pt x="419" y="1933"/>
                    <a:pt x="578" y="1423"/>
                    <a:pt x="807" y="929"/>
                  </a:cubicBezTo>
                  <a:cubicBezTo>
                    <a:pt x="959" y="609"/>
                    <a:pt x="1134" y="297"/>
                    <a:pt x="13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2"/>
            <p:cNvSpPr/>
            <p:nvPr/>
          </p:nvSpPr>
          <p:spPr>
            <a:xfrm rot="264270">
              <a:off x="5870347" y="5055554"/>
              <a:ext cx="30957" cy="91361"/>
            </a:xfrm>
            <a:custGeom>
              <a:rect b="b" l="l" r="r" t="t"/>
              <a:pathLst>
                <a:path extrusionOk="0" h="1508" w="511">
                  <a:moveTo>
                    <a:pt x="1" y="1"/>
                  </a:moveTo>
                  <a:cubicBezTo>
                    <a:pt x="1" y="290"/>
                    <a:pt x="16" y="579"/>
                    <a:pt x="39" y="868"/>
                  </a:cubicBezTo>
                  <a:cubicBezTo>
                    <a:pt x="191" y="1081"/>
                    <a:pt x="343" y="1294"/>
                    <a:pt x="510" y="1507"/>
                  </a:cubicBezTo>
                  <a:cubicBezTo>
                    <a:pt x="503" y="1393"/>
                    <a:pt x="503" y="1279"/>
                    <a:pt x="503" y="1165"/>
                  </a:cubicBezTo>
                  <a:cubicBezTo>
                    <a:pt x="297" y="792"/>
                    <a:pt x="130" y="404"/>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2"/>
            <p:cNvSpPr/>
            <p:nvPr/>
          </p:nvSpPr>
          <p:spPr>
            <a:xfrm rot="264270">
              <a:off x="5849665" y="4983358"/>
              <a:ext cx="10662" cy="87180"/>
            </a:xfrm>
            <a:custGeom>
              <a:rect b="b" l="l" r="r" t="t"/>
              <a:pathLst>
                <a:path extrusionOk="0" h="1439" w="176">
                  <a:moveTo>
                    <a:pt x="161" y="1"/>
                  </a:moveTo>
                  <a:cubicBezTo>
                    <a:pt x="85" y="298"/>
                    <a:pt x="39" y="610"/>
                    <a:pt x="16" y="921"/>
                  </a:cubicBezTo>
                  <a:cubicBezTo>
                    <a:pt x="1" y="1043"/>
                    <a:pt x="1" y="1157"/>
                    <a:pt x="1" y="1279"/>
                  </a:cubicBezTo>
                  <a:cubicBezTo>
                    <a:pt x="31" y="1332"/>
                    <a:pt x="62" y="1386"/>
                    <a:pt x="92" y="1439"/>
                  </a:cubicBezTo>
                  <a:cubicBezTo>
                    <a:pt x="85" y="975"/>
                    <a:pt x="107" y="518"/>
                    <a:pt x="176" y="69"/>
                  </a:cubicBezTo>
                  <a:cubicBezTo>
                    <a:pt x="168" y="47"/>
                    <a:pt x="161" y="24"/>
                    <a:pt x="1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2"/>
            <p:cNvSpPr/>
            <p:nvPr/>
          </p:nvSpPr>
          <p:spPr>
            <a:xfrm rot="264270">
              <a:off x="5831300" y="4845576"/>
              <a:ext cx="42892" cy="181206"/>
            </a:xfrm>
            <a:custGeom>
              <a:rect b="b" l="l" r="r" t="t"/>
              <a:pathLst>
                <a:path extrusionOk="0" h="2991" w="708">
                  <a:moveTo>
                    <a:pt x="708" y="1"/>
                  </a:moveTo>
                  <a:cubicBezTo>
                    <a:pt x="685" y="46"/>
                    <a:pt x="655" y="100"/>
                    <a:pt x="632" y="145"/>
                  </a:cubicBezTo>
                  <a:cubicBezTo>
                    <a:pt x="229" y="982"/>
                    <a:pt x="16" y="1888"/>
                    <a:pt x="0" y="2808"/>
                  </a:cubicBezTo>
                  <a:cubicBezTo>
                    <a:pt x="38" y="2869"/>
                    <a:pt x="69" y="2930"/>
                    <a:pt x="99" y="2991"/>
                  </a:cubicBezTo>
                  <a:cubicBezTo>
                    <a:pt x="160" y="2405"/>
                    <a:pt x="305" y="1842"/>
                    <a:pt x="525" y="1302"/>
                  </a:cubicBezTo>
                  <a:cubicBezTo>
                    <a:pt x="533" y="1112"/>
                    <a:pt x="541" y="929"/>
                    <a:pt x="563" y="754"/>
                  </a:cubicBezTo>
                  <a:cubicBezTo>
                    <a:pt x="594" y="495"/>
                    <a:pt x="647" y="244"/>
                    <a:pt x="7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2"/>
            <p:cNvSpPr/>
            <p:nvPr/>
          </p:nvSpPr>
          <p:spPr>
            <a:xfrm rot="264270">
              <a:off x="5917429" y="5171378"/>
              <a:ext cx="51676" cy="65976"/>
            </a:xfrm>
            <a:custGeom>
              <a:rect b="b" l="l" r="r" t="t"/>
              <a:pathLst>
                <a:path extrusionOk="0" h="1089" w="853">
                  <a:moveTo>
                    <a:pt x="1" y="0"/>
                  </a:moveTo>
                  <a:lnTo>
                    <a:pt x="1" y="0"/>
                  </a:lnTo>
                  <a:cubicBezTo>
                    <a:pt x="9" y="46"/>
                    <a:pt x="16" y="92"/>
                    <a:pt x="24" y="137"/>
                  </a:cubicBezTo>
                  <a:cubicBezTo>
                    <a:pt x="24" y="160"/>
                    <a:pt x="31" y="183"/>
                    <a:pt x="39" y="206"/>
                  </a:cubicBezTo>
                  <a:cubicBezTo>
                    <a:pt x="290" y="502"/>
                    <a:pt x="564" y="799"/>
                    <a:pt x="853" y="1088"/>
                  </a:cubicBezTo>
                  <a:cubicBezTo>
                    <a:pt x="541" y="746"/>
                    <a:pt x="260" y="38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2"/>
            <p:cNvSpPr/>
            <p:nvPr/>
          </p:nvSpPr>
          <p:spPr>
            <a:xfrm rot="264270">
              <a:off x="5892111" y="4708034"/>
              <a:ext cx="63671" cy="65976"/>
            </a:xfrm>
            <a:custGeom>
              <a:rect b="b" l="l" r="r" t="t"/>
              <a:pathLst>
                <a:path extrusionOk="0" h="1089" w="1051">
                  <a:moveTo>
                    <a:pt x="1051" y="1"/>
                  </a:moveTo>
                  <a:cubicBezTo>
                    <a:pt x="670" y="336"/>
                    <a:pt x="320" y="701"/>
                    <a:pt x="1" y="1089"/>
                  </a:cubicBezTo>
                  <a:cubicBezTo>
                    <a:pt x="130" y="952"/>
                    <a:pt x="252" y="815"/>
                    <a:pt x="381" y="686"/>
                  </a:cubicBezTo>
                  <a:cubicBezTo>
                    <a:pt x="564" y="495"/>
                    <a:pt x="754" y="320"/>
                    <a:pt x="944" y="153"/>
                  </a:cubicBezTo>
                  <a:cubicBezTo>
                    <a:pt x="982" y="92"/>
                    <a:pt x="1013" y="47"/>
                    <a:pt x="10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2"/>
            <p:cNvSpPr/>
            <p:nvPr/>
          </p:nvSpPr>
          <p:spPr>
            <a:xfrm rot="264270">
              <a:off x="5824934" y="4428429"/>
              <a:ext cx="480289" cy="248939"/>
            </a:xfrm>
            <a:custGeom>
              <a:rect b="b" l="l" r="r" t="t"/>
              <a:pathLst>
                <a:path extrusionOk="0" h="4109" w="7928">
                  <a:moveTo>
                    <a:pt x="7928" y="0"/>
                  </a:moveTo>
                  <a:lnTo>
                    <a:pt x="7928" y="0"/>
                  </a:lnTo>
                  <a:cubicBezTo>
                    <a:pt x="6992" y="290"/>
                    <a:pt x="6064" y="609"/>
                    <a:pt x="5159" y="951"/>
                  </a:cubicBezTo>
                  <a:cubicBezTo>
                    <a:pt x="4398" y="1241"/>
                    <a:pt x="3645" y="1530"/>
                    <a:pt x="2914" y="1842"/>
                  </a:cubicBezTo>
                  <a:cubicBezTo>
                    <a:pt x="2199" y="2123"/>
                    <a:pt x="1514" y="2481"/>
                    <a:pt x="883" y="2914"/>
                  </a:cubicBezTo>
                  <a:cubicBezTo>
                    <a:pt x="678" y="3059"/>
                    <a:pt x="480" y="3219"/>
                    <a:pt x="297" y="3386"/>
                  </a:cubicBezTo>
                  <a:cubicBezTo>
                    <a:pt x="183" y="3622"/>
                    <a:pt x="84" y="3858"/>
                    <a:pt x="0" y="4109"/>
                  </a:cubicBezTo>
                  <a:cubicBezTo>
                    <a:pt x="769" y="3614"/>
                    <a:pt x="1545" y="3028"/>
                    <a:pt x="2344" y="2549"/>
                  </a:cubicBezTo>
                  <a:cubicBezTo>
                    <a:pt x="3569" y="1826"/>
                    <a:pt x="4892" y="1286"/>
                    <a:pt x="6239" y="837"/>
                  </a:cubicBezTo>
                  <a:cubicBezTo>
                    <a:pt x="6505" y="754"/>
                    <a:pt x="6772" y="670"/>
                    <a:pt x="7038" y="571"/>
                  </a:cubicBezTo>
                  <a:cubicBezTo>
                    <a:pt x="7335" y="381"/>
                    <a:pt x="7631" y="191"/>
                    <a:pt x="79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2"/>
            <p:cNvSpPr/>
            <p:nvPr/>
          </p:nvSpPr>
          <p:spPr>
            <a:xfrm rot="264270">
              <a:off x="5825120" y="4525073"/>
              <a:ext cx="324959" cy="237428"/>
            </a:xfrm>
            <a:custGeom>
              <a:rect b="b" l="l" r="r" t="t"/>
              <a:pathLst>
                <a:path extrusionOk="0" h="3919" w="5364">
                  <a:moveTo>
                    <a:pt x="5364" y="0"/>
                  </a:moveTo>
                  <a:lnTo>
                    <a:pt x="5364" y="0"/>
                  </a:lnTo>
                  <a:cubicBezTo>
                    <a:pt x="4953" y="191"/>
                    <a:pt x="4557" y="396"/>
                    <a:pt x="4162" y="609"/>
                  </a:cubicBezTo>
                  <a:cubicBezTo>
                    <a:pt x="2747" y="1370"/>
                    <a:pt x="1408" y="2283"/>
                    <a:pt x="358" y="3477"/>
                  </a:cubicBezTo>
                  <a:cubicBezTo>
                    <a:pt x="236" y="3622"/>
                    <a:pt x="114" y="3766"/>
                    <a:pt x="0" y="3919"/>
                  </a:cubicBezTo>
                  <a:cubicBezTo>
                    <a:pt x="350" y="3584"/>
                    <a:pt x="715" y="3264"/>
                    <a:pt x="1103" y="2968"/>
                  </a:cubicBezTo>
                  <a:cubicBezTo>
                    <a:pt x="2016" y="2245"/>
                    <a:pt x="3005" y="1621"/>
                    <a:pt x="4048" y="1104"/>
                  </a:cubicBezTo>
                  <a:cubicBezTo>
                    <a:pt x="4466" y="716"/>
                    <a:pt x="4900" y="358"/>
                    <a:pt x="53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2"/>
            <p:cNvSpPr/>
            <p:nvPr/>
          </p:nvSpPr>
          <p:spPr>
            <a:xfrm>
              <a:off x="6006200" y="4593838"/>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2"/>
            <p:cNvSpPr/>
            <p:nvPr/>
          </p:nvSpPr>
          <p:spPr>
            <a:xfrm>
              <a:off x="7166794" y="4798609"/>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2"/>
            <p:cNvSpPr/>
            <p:nvPr/>
          </p:nvSpPr>
          <p:spPr>
            <a:xfrm>
              <a:off x="6079021" y="4434201"/>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2"/>
            <p:cNvSpPr/>
            <p:nvPr/>
          </p:nvSpPr>
          <p:spPr>
            <a:xfrm>
              <a:off x="6149540" y="4792188"/>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2"/>
            <p:cNvSpPr/>
            <p:nvPr/>
          </p:nvSpPr>
          <p:spPr>
            <a:xfrm>
              <a:off x="6403505" y="4486605"/>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2"/>
            <p:cNvSpPr/>
            <p:nvPr/>
          </p:nvSpPr>
          <p:spPr>
            <a:xfrm>
              <a:off x="6216364" y="4587537"/>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2"/>
            <p:cNvSpPr/>
            <p:nvPr/>
          </p:nvSpPr>
          <p:spPr>
            <a:xfrm>
              <a:off x="6160627" y="5333318"/>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2"/>
            <p:cNvSpPr/>
            <p:nvPr/>
          </p:nvSpPr>
          <p:spPr>
            <a:xfrm>
              <a:off x="6103012" y="5236021"/>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2"/>
            <p:cNvSpPr/>
            <p:nvPr/>
          </p:nvSpPr>
          <p:spPr>
            <a:xfrm>
              <a:off x="6089623" y="4879730"/>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2"/>
            <p:cNvSpPr/>
            <p:nvPr/>
          </p:nvSpPr>
          <p:spPr>
            <a:xfrm>
              <a:off x="6931731" y="4606863"/>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2"/>
            <p:cNvSpPr/>
            <p:nvPr/>
          </p:nvSpPr>
          <p:spPr>
            <a:xfrm>
              <a:off x="7022970" y="4656239"/>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2"/>
            <p:cNvSpPr/>
            <p:nvPr/>
          </p:nvSpPr>
          <p:spPr>
            <a:xfrm>
              <a:off x="7070952" y="4689862"/>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2"/>
            <p:cNvSpPr/>
            <p:nvPr/>
          </p:nvSpPr>
          <p:spPr>
            <a:xfrm>
              <a:off x="6106708" y="5104676"/>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2"/>
            <p:cNvSpPr/>
            <p:nvPr/>
          </p:nvSpPr>
          <p:spPr>
            <a:xfrm>
              <a:off x="6354191" y="4535920"/>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2"/>
            <p:cNvSpPr/>
            <p:nvPr/>
          </p:nvSpPr>
          <p:spPr>
            <a:xfrm>
              <a:off x="6095621" y="5006955"/>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
            <p:cNvSpPr/>
            <p:nvPr/>
          </p:nvSpPr>
          <p:spPr>
            <a:xfrm>
              <a:off x="6873632" y="4564334"/>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
            <p:cNvSpPr/>
            <p:nvPr/>
          </p:nvSpPr>
          <p:spPr>
            <a:xfrm>
              <a:off x="6700788" y="4475519"/>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
            <p:cNvSpPr/>
            <p:nvPr/>
          </p:nvSpPr>
          <p:spPr>
            <a:xfrm>
              <a:off x="6788815" y="4518412"/>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
            <p:cNvSpPr/>
            <p:nvPr/>
          </p:nvSpPr>
          <p:spPr>
            <a:xfrm>
              <a:off x="6930338" y="4541009"/>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
            <p:cNvSpPr/>
            <p:nvPr/>
          </p:nvSpPr>
          <p:spPr>
            <a:xfrm>
              <a:off x="6207155" y="5427343"/>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
            <p:cNvSpPr/>
            <p:nvPr/>
          </p:nvSpPr>
          <p:spPr>
            <a:xfrm>
              <a:off x="6567141" y="4444682"/>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
            <p:cNvSpPr/>
            <p:nvPr/>
          </p:nvSpPr>
          <p:spPr>
            <a:xfrm>
              <a:off x="6991163" y="4637034"/>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
            <p:cNvSpPr/>
            <p:nvPr/>
          </p:nvSpPr>
          <p:spPr>
            <a:xfrm>
              <a:off x="6604945" y="4454496"/>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
            <p:cNvSpPr/>
            <p:nvPr/>
          </p:nvSpPr>
          <p:spPr>
            <a:xfrm>
              <a:off x="7113299" y="4728090"/>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
            <p:cNvSpPr/>
            <p:nvPr/>
          </p:nvSpPr>
          <p:spPr>
            <a:xfrm>
              <a:off x="6214061" y="5460543"/>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
            <p:cNvSpPr/>
            <p:nvPr/>
          </p:nvSpPr>
          <p:spPr>
            <a:xfrm>
              <a:off x="7028967" y="4591051"/>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
            <p:cNvSpPr/>
            <p:nvPr/>
          </p:nvSpPr>
          <p:spPr>
            <a:xfrm>
              <a:off x="6267981" y="4560820"/>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
            <p:cNvSpPr/>
            <p:nvPr/>
          </p:nvSpPr>
          <p:spPr>
            <a:xfrm>
              <a:off x="6200733" y="4662660"/>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
            <p:cNvSpPr/>
            <p:nvPr/>
          </p:nvSpPr>
          <p:spPr>
            <a:xfrm>
              <a:off x="6559326" y="446679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2"/>
            <p:cNvSpPr/>
            <p:nvPr/>
          </p:nvSpPr>
          <p:spPr>
            <a:xfrm>
              <a:off x="6094712" y="5149387"/>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2"/>
            <p:cNvSpPr/>
            <p:nvPr/>
          </p:nvSpPr>
          <p:spPr>
            <a:xfrm>
              <a:off x="6487413" y="4436382"/>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2"/>
            <p:cNvSpPr/>
            <p:nvPr/>
          </p:nvSpPr>
          <p:spPr>
            <a:xfrm>
              <a:off x="6455122" y="4434504"/>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2"/>
            <p:cNvSpPr/>
            <p:nvPr/>
          </p:nvSpPr>
          <p:spPr>
            <a:xfrm>
              <a:off x="6143118" y="4578510"/>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2"/>
            <p:cNvSpPr/>
            <p:nvPr/>
          </p:nvSpPr>
          <p:spPr>
            <a:xfrm>
              <a:off x="6313176" y="4943343"/>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2"/>
            <p:cNvSpPr/>
            <p:nvPr/>
          </p:nvSpPr>
          <p:spPr>
            <a:xfrm>
              <a:off x="6209942" y="4886273"/>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2"/>
            <p:cNvSpPr/>
            <p:nvPr/>
          </p:nvSpPr>
          <p:spPr>
            <a:xfrm>
              <a:off x="6446398" y="4631763"/>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2"/>
            <p:cNvSpPr/>
            <p:nvPr/>
          </p:nvSpPr>
          <p:spPr>
            <a:xfrm>
              <a:off x="6621969" y="4658541"/>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2"/>
            <p:cNvSpPr/>
            <p:nvPr/>
          </p:nvSpPr>
          <p:spPr>
            <a:xfrm>
              <a:off x="6247261" y="4772801"/>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2"/>
            <p:cNvSpPr/>
            <p:nvPr/>
          </p:nvSpPr>
          <p:spPr>
            <a:xfrm>
              <a:off x="6892534" y="459765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2"/>
            <p:cNvSpPr/>
            <p:nvPr/>
          </p:nvSpPr>
          <p:spPr>
            <a:xfrm>
              <a:off x="6194251" y="5172469"/>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
            <p:cNvSpPr/>
            <p:nvPr/>
          </p:nvSpPr>
          <p:spPr>
            <a:xfrm>
              <a:off x="6333895" y="5034157"/>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
            <p:cNvSpPr/>
            <p:nvPr/>
          </p:nvSpPr>
          <p:spPr>
            <a:xfrm>
              <a:off x="6184557" y="4973332"/>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2"/>
            <p:cNvSpPr/>
            <p:nvPr/>
          </p:nvSpPr>
          <p:spPr>
            <a:xfrm>
              <a:off x="6194735" y="5239716"/>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2"/>
            <p:cNvSpPr/>
            <p:nvPr/>
          </p:nvSpPr>
          <p:spPr>
            <a:xfrm>
              <a:off x="6967657" y="4626250"/>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2"/>
            <p:cNvSpPr/>
            <p:nvPr/>
          </p:nvSpPr>
          <p:spPr>
            <a:xfrm>
              <a:off x="6804082" y="4581115"/>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
            <p:cNvSpPr/>
            <p:nvPr/>
          </p:nvSpPr>
          <p:spPr>
            <a:xfrm>
              <a:off x="6222846" y="5372030"/>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2"/>
            <p:cNvSpPr/>
            <p:nvPr/>
          </p:nvSpPr>
          <p:spPr>
            <a:xfrm>
              <a:off x="6689277" y="4578329"/>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2"/>
            <p:cNvSpPr/>
            <p:nvPr/>
          </p:nvSpPr>
          <p:spPr>
            <a:xfrm>
              <a:off x="7106393" y="4721669"/>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2"/>
            <p:cNvSpPr/>
            <p:nvPr/>
          </p:nvSpPr>
          <p:spPr>
            <a:xfrm>
              <a:off x="6529822" y="4690347"/>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2"/>
            <p:cNvSpPr/>
            <p:nvPr/>
          </p:nvSpPr>
          <p:spPr>
            <a:xfrm>
              <a:off x="6675464" y="4599048"/>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2"/>
            <p:cNvSpPr/>
            <p:nvPr/>
          </p:nvSpPr>
          <p:spPr>
            <a:xfrm>
              <a:off x="6372608" y="467556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2"/>
            <p:cNvSpPr/>
            <p:nvPr/>
          </p:nvSpPr>
          <p:spPr>
            <a:xfrm>
              <a:off x="6324687" y="4727182"/>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2"/>
            <p:cNvSpPr/>
            <p:nvPr/>
          </p:nvSpPr>
          <p:spPr>
            <a:xfrm>
              <a:off x="6536728" y="459402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2"/>
            <p:cNvSpPr/>
            <p:nvPr/>
          </p:nvSpPr>
          <p:spPr>
            <a:xfrm>
              <a:off x="6181347" y="5078868"/>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2"/>
            <p:cNvSpPr/>
            <p:nvPr/>
          </p:nvSpPr>
          <p:spPr>
            <a:xfrm>
              <a:off x="6668436" y="4291073"/>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2"/>
            <p:cNvSpPr/>
            <p:nvPr/>
          </p:nvSpPr>
          <p:spPr>
            <a:xfrm>
              <a:off x="6777244" y="4286590"/>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2"/>
            <p:cNvSpPr/>
            <p:nvPr/>
          </p:nvSpPr>
          <p:spPr>
            <a:xfrm>
              <a:off x="6878600" y="4299373"/>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2"/>
            <p:cNvSpPr/>
            <p:nvPr/>
          </p:nvSpPr>
          <p:spPr>
            <a:xfrm>
              <a:off x="6971292" y="4464826"/>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2"/>
            <p:cNvSpPr/>
            <p:nvPr/>
          </p:nvSpPr>
          <p:spPr>
            <a:xfrm>
              <a:off x="6946392" y="4394791"/>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2"/>
            <p:cNvSpPr/>
            <p:nvPr/>
          </p:nvSpPr>
          <p:spPr>
            <a:xfrm>
              <a:off x="6915495" y="4334875"/>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2"/>
            <p:cNvSpPr/>
            <p:nvPr/>
          </p:nvSpPr>
          <p:spPr>
            <a:xfrm>
              <a:off x="6926097" y="4351898"/>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
            <p:cNvSpPr/>
            <p:nvPr/>
          </p:nvSpPr>
          <p:spPr>
            <a:xfrm>
              <a:off x="7287900" y="476949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
            <p:cNvSpPr/>
            <p:nvPr/>
          </p:nvSpPr>
          <p:spPr>
            <a:xfrm>
              <a:off x="7168551" y="4663963"/>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
            <p:cNvSpPr/>
            <p:nvPr/>
          </p:nvSpPr>
          <p:spPr>
            <a:xfrm>
              <a:off x="7231255" y="4620646"/>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
            <p:cNvSpPr/>
            <p:nvPr/>
          </p:nvSpPr>
          <p:spPr>
            <a:xfrm>
              <a:off x="7089248" y="4631551"/>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
            <p:cNvSpPr/>
            <p:nvPr/>
          </p:nvSpPr>
          <p:spPr>
            <a:xfrm>
              <a:off x="6954208" y="4415087"/>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
            <p:cNvSpPr/>
            <p:nvPr/>
          </p:nvSpPr>
          <p:spPr>
            <a:xfrm>
              <a:off x="7237253" y="470455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
            <p:cNvSpPr/>
            <p:nvPr/>
          </p:nvSpPr>
          <p:spPr>
            <a:xfrm>
              <a:off x="7263970" y="4733573"/>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
            <p:cNvSpPr/>
            <p:nvPr/>
          </p:nvSpPr>
          <p:spPr>
            <a:xfrm>
              <a:off x="7306378" y="4806394"/>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
            <p:cNvSpPr/>
            <p:nvPr/>
          </p:nvSpPr>
          <p:spPr>
            <a:xfrm>
              <a:off x="6996616" y="4533224"/>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
            <p:cNvSpPr/>
            <p:nvPr/>
          </p:nvSpPr>
          <p:spPr>
            <a:xfrm>
              <a:off x="7027938" y="458720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
            <p:cNvSpPr/>
            <p:nvPr/>
          </p:nvSpPr>
          <p:spPr>
            <a:xfrm>
              <a:off x="6977290" y="4485121"/>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
            <p:cNvSpPr/>
            <p:nvPr/>
          </p:nvSpPr>
          <p:spPr>
            <a:xfrm>
              <a:off x="7152436" y="4570847"/>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
            <p:cNvSpPr/>
            <p:nvPr/>
          </p:nvSpPr>
          <p:spPr>
            <a:xfrm>
              <a:off x="6773064" y="4201591"/>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
            <p:cNvSpPr/>
            <p:nvPr/>
          </p:nvSpPr>
          <p:spPr>
            <a:xfrm>
              <a:off x="6957419" y="4202137"/>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
            <p:cNvSpPr/>
            <p:nvPr/>
          </p:nvSpPr>
          <p:spPr>
            <a:xfrm>
              <a:off x="7033511" y="4208558"/>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
            <p:cNvSpPr/>
            <p:nvPr/>
          </p:nvSpPr>
          <p:spPr>
            <a:xfrm>
              <a:off x="7170369" y="4308581"/>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
            <p:cNvSpPr/>
            <p:nvPr/>
          </p:nvSpPr>
          <p:spPr>
            <a:xfrm>
              <a:off x="7103121" y="423303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
            <p:cNvSpPr/>
            <p:nvPr/>
          </p:nvSpPr>
          <p:spPr>
            <a:xfrm>
              <a:off x="7262092" y="4433019"/>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
            <p:cNvSpPr/>
            <p:nvPr/>
          </p:nvSpPr>
          <p:spPr>
            <a:xfrm>
              <a:off x="6858365" y="4222856"/>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
            <p:cNvSpPr/>
            <p:nvPr/>
          </p:nvSpPr>
          <p:spPr>
            <a:xfrm>
              <a:off x="7245492" y="4403576"/>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
            <p:cNvSpPr/>
            <p:nvPr/>
          </p:nvSpPr>
          <p:spPr>
            <a:xfrm>
              <a:off x="7061622" y="421643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
            <p:cNvSpPr/>
            <p:nvPr/>
          </p:nvSpPr>
          <p:spPr>
            <a:xfrm>
              <a:off x="7122932" y="4254662"/>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
            <p:cNvSpPr/>
            <p:nvPr/>
          </p:nvSpPr>
          <p:spPr>
            <a:xfrm>
              <a:off x="7375019" y="4896239"/>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
            <p:cNvSpPr/>
            <p:nvPr/>
          </p:nvSpPr>
          <p:spPr>
            <a:xfrm>
              <a:off x="6994798" y="4202561"/>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
            <p:cNvSpPr/>
            <p:nvPr/>
          </p:nvSpPr>
          <p:spPr>
            <a:xfrm>
              <a:off x="6933912" y="420395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2"/>
            <p:cNvSpPr/>
            <p:nvPr/>
          </p:nvSpPr>
          <p:spPr>
            <a:xfrm>
              <a:off x="6892897" y="4208134"/>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2"/>
            <p:cNvSpPr/>
            <p:nvPr/>
          </p:nvSpPr>
          <p:spPr>
            <a:xfrm>
              <a:off x="7325280" y="4638155"/>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
            <p:cNvSpPr/>
            <p:nvPr/>
          </p:nvSpPr>
          <p:spPr>
            <a:xfrm>
              <a:off x="7302683" y="4615133"/>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
            <p:cNvSpPr/>
            <p:nvPr/>
          </p:nvSpPr>
          <p:spPr>
            <a:xfrm>
              <a:off x="7263485" y="4384189"/>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
            <p:cNvSpPr/>
            <p:nvPr/>
          </p:nvSpPr>
          <p:spPr>
            <a:xfrm>
              <a:off x="7148741" y="4264356"/>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2"/>
            <p:cNvSpPr/>
            <p:nvPr/>
          </p:nvSpPr>
          <p:spPr>
            <a:xfrm>
              <a:off x="7382895" y="4946948"/>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2"/>
            <p:cNvSpPr/>
            <p:nvPr/>
          </p:nvSpPr>
          <p:spPr>
            <a:xfrm>
              <a:off x="7298503" y="4508627"/>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
            <p:cNvSpPr/>
            <p:nvPr/>
          </p:nvSpPr>
          <p:spPr>
            <a:xfrm>
              <a:off x="7359389" y="4832688"/>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
            <p:cNvSpPr/>
            <p:nvPr/>
          </p:nvSpPr>
          <p:spPr>
            <a:xfrm>
              <a:off x="7316072" y="4562547"/>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
            <p:cNvSpPr/>
            <p:nvPr/>
          </p:nvSpPr>
          <p:spPr>
            <a:xfrm>
              <a:off x="7272694" y="4470823"/>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2"/>
            <p:cNvSpPr/>
            <p:nvPr/>
          </p:nvSpPr>
          <p:spPr>
            <a:xfrm>
              <a:off x="7334913" y="4726667"/>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2"/>
            <p:cNvSpPr/>
            <p:nvPr/>
          </p:nvSpPr>
          <p:spPr>
            <a:xfrm>
              <a:off x="7347817" y="4767682"/>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
            <p:cNvSpPr/>
            <p:nvPr/>
          </p:nvSpPr>
          <p:spPr>
            <a:xfrm>
              <a:off x="7394406" y="4654754"/>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
            <p:cNvSpPr/>
            <p:nvPr/>
          </p:nvSpPr>
          <p:spPr>
            <a:xfrm>
              <a:off x="7343213" y="491332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
            <p:cNvSpPr/>
            <p:nvPr/>
          </p:nvSpPr>
          <p:spPr>
            <a:xfrm>
              <a:off x="7258457" y="4635852"/>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2"/>
            <p:cNvSpPr/>
            <p:nvPr/>
          </p:nvSpPr>
          <p:spPr>
            <a:xfrm>
              <a:off x="4783781" y="4212799"/>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2"/>
            <p:cNvSpPr/>
            <p:nvPr/>
          </p:nvSpPr>
          <p:spPr>
            <a:xfrm>
              <a:off x="5011029" y="407818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
            <p:cNvSpPr/>
            <p:nvPr/>
          </p:nvSpPr>
          <p:spPr>
            <a:xfrm>
              <a:off x="5011029" y="407818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
            <p:cNvSpPr/>
            <p:nvPr/>
          </p:nvSpPr>
          <p:spPr>
            <a:xfrm>
              <a:off x="5046046" y="4078183"/>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
            <p:cNvSpPr/>
            <p:nvPr/>
          </p:nvSpPr>
          <p:spPr>
            <a:xfrm>
              <a:off x="5048833" y="4217888"/>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2"/>
            <p:cNvSpPr/>
            <p:nvPr/>
          </p:nvSpPr>
          <p:spPr>
            <a:xfrm>
              <a:off x="5054830" y="4255692"/>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2"/>
            <p:cNvSpPr/>
            <p:nvPr/>
          </p:nvSpPr>
          <p:spPr>
            <a:xfrm>
              <a:off x="5067735" y="4304038"/>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
            <p:cNvSpPr/>
            <p:nvPr/>
          </p:nvSpPr>
          <p:spPr>
            <a:xfrm>
              <a:off x="5084758" y="4335844"/>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
            <p:cNvSpPr/>
            <p:nvPr/>
          </p:nvSpPr>
          <p:spPr>
            <a:xfrm>
              <a:off x="5136375" y="4411452"/>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
            <p:cNvSpPr/>
            <p:nvPr/>
          </p:nvSpPr>
          <p:spPr>
            <a:xfrm>
              <a:off x="5196777" y="4652997"/>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2"/>
            <p:cNvSpPr/>
            <p:nvPr/>
          </p:nvSpPr>
          <p:spPr>
            <a:xfrm>
              <a:off x="5263600" y="4485182"/>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2"/>
            <p:cNvSpPr/>
            <p:nvPr/>
          </p:nvSpPr>
          <p:spPr>
            <a:xfrm>
              <a:off x="5159942" y="4456647"/>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
            <p:cNvSpPr/>
            <p:nvPr/>
          </p:nvSpPr>
          <p:spPr>
            <a:xfrm>
              <a:off x="5223494" y="4725819"/>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
            <p:cNvSpPr/>
            <p:nvPr/>
          </p:nvSpPr>
          <p:spPr>
            <a:xfrm>
              <a:off x="5326789" y="4522562"/>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
            <p:cNvSpPr/>
            <p:nvPr/>
          </p:nvSpPr>
          <p:spPr>
            <a:xfrm>
              <a:off x="5267296" y="4848379"/>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2"/>
            <p:cNvSpPr/>
            <p:nvPr/>
          </p:nvSpPr>
          <p:spPr>
            <a:xfrm>
              <a:off x="5348902" y="4801851"/>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2"/>
            <p:cNvSpPr/>
            <p:nvPr/>
          </p:nvSpPr>
          <p:spPr>
            <a:xfrm>
              <a:off x="5419845" y="4673232"/>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2"/>
            <p:cNvSpPr/>
            <p:nvPr/>
          </p:nvSpPr>
          <p:spPr>
            <a:xfrm>
              <a:off x="5354899" y="4782464"/>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
            <p:cNvSpPr/>
            <p:nvPr/>
          </p:nvSpPr>
          <p:spPr>
            <a:xfrm>
              <a:off x="5414816" y="4988508"/>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
            <p:cNvSpPr/>
            <p:nvPr/>
          </p:nvSpPr>
          <p:spPr>
            <a:xfrm>
              <a:off x="5490364" y="5007410"/>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
            <p:cNvSpPr/>
            <p:nvPr/>
          </p:nvSpPr>
          <p:spPr>
            <a:xfrm>
              <a:off x="5302313" y="4600896"/>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
            <p:cNvSpPr/>
            <p:nvPr/>
          </p:nvSpPr>
          <p:spPr>
            <a:xfrm>
              <a:off x="5469644" y="4840563"/>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
            <p:cNvSpPr/>
            <p:nvPr/>
          </p:nvSpPr>
          <p:spPr>
            <a:xfrm>
              <a:off x="5520837" y="4940102"/>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2"/>
            <p:cNvSpPr/>
            <p:nvPr/>
          </p:nvSpPr>
          <p:spPr>
            <a:xfrm>
              <a:off x="5275172" y="4546492"/>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2"/>
            <p:cNvSpPr/>
            <p:nvPr/>
          </p:nvSpPr>
          <p:spPr>
            <a:xfrm>
              <a:off x="5110567" y="4447862"/>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
            <p:cNvSpPr/>
            <p:nvPr/>
          </p:nvSpPr>
          <p:spPr>
            <a:xfrm>
              <a:off x="5045622" y="4174571"/>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
            <p:cNvSpPr/>
            <p:nvPr/>
          </p:nvSpPr>
          <p:spPr>
            <a:xfrm>
              <a:off x="4860297" y="4052375"/>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
            <p:cNvSpPr/>
            <p:nvPr/>
          </p:nvSpPr>
          <p:spPr>
            <a:xfrm>
              <a:off x="4860297" y="4052375"/>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2"/>
            <p:cNvSpPr/>
            <p:nvPr/>
          </p:nvSpPr>
          <p:spPr>
            <a:xfrm>
              <a:off x="4987038" y="4208195"/>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
            <p:cNvSpPr/>
            <p:nvPr/>
          </p:nvSpPr>
          <p:spPr>
            <a:xfrm>
              <a:off x="4961229" y="4265325"/>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2"/>
            <p:cNvSpPr/>
            <p:nvPr/>
          </p:nvSpPr>
          <p:spPr>
            <a:xfrm>
              <a:off x="4933118" y="4319244"/>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2"/>
            <p:cNvSpPr/>
            <p:nvPr/>
          </p:nvSpPr>
          <p:spPr>
            <a:xfrm>
              <a:off x="4881502" y="4470884"/>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
            <p:cNvSpPr/>
            <p:nvPr/>
          </p:nvSpPr>
          <p:spPr>
            <a:xfrm>
              <a:off x="4860782" y="4609620"/>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
            <p:cNvSpPr/>
            <p:nvPr/>
          </p:nvSpPr>
          <p:spPr>
            <a:xfrm>
              <a:off x="4864902" y="4759442"/>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
            <p:cNvSpPr/>
            <p:nvPr/>
          </p:nvSpPr>
          <p:spPr>
            <a:xfrm>
              <a:off x="4873686" y="4815664"/>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
            <p:cNvSpPr/>
            <p:nvPr/>
          </p:nvSpPr>
          <p:spPr>
            <a:xfrm>
              <a:off x="4904584" y="4922593"/>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2"/>
            <p:cNvSpPr/>
            <p:nvPr/>
          </p:nvSpPr>
          <p:spPr>
            <a:xfrm>
              <a:off x="4951112" y="4994990"/>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2"/>
            <p:cNvSpPr/>
            <p:nvPr/>
          </p:nvSpPr>
          <p:spPr>
            <a:xfrm>
              <a:off x="5049741" y="5124517"/>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
            <p:cNvSpPr/>
            <p:nvPr/>
          </p:nvSpPr>
          <p:spPr>
            <a:xfrm>
              <a:off x="5096754" y="5016618"/>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
            <p:cNvSpPr/>
            <p:nvPr/>
          </p:nvSpPr>
          <p:spPr>
            <a:xfrm>
              <a:off x="5141040" y="5069205"/>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
            <p:cNvSpPr/>
            <p:nvPr/>
          </p:nvSpPr>
          <p:spPr>
            <a:xfrm>
              <a:off x="4869082" y="4543281"/>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2"/>
            <p:cNvSpPr/>
            <p:nvPr/>
          </p:nvSpPr>
          <p:spPr>
            <a:xfrm>
              <a:off x="4919305" y="4383341"/>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2"/>
            <p:cNvSpPr/>
            <p:nvPr/>
          </p:nvSpPr>
          <p:spPr>
            <a:xfrm>
              <a:off x="5014240" y="4154276"/>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2"/>
            <p:cNvSpPr/>
            <p:nvPr/>
          </p:nvSpPr>
          <p:spPr>
            <a:xfrm>
              <a:off x="5036413" y="4052375"/>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
            <p:cNvSpPr/>
            <p:nvPr/>
          </p:nvSpPr>
          <p:spPr>
            <a:xfrm flipH="1" rot="-1562754">
              <a:off x="8617098" y="4084127"/>
              <a:ext cx="596524" cy="1557105"/>
            </a:xfrm>
            <a:custGeom>
              <a:rect b="b" l="l" r="r" t="t"/>
              <a:pathLst>
                <a:path extrusionOk="0" h="25701" w="9846">
                  <a:moveTo>
                    <a:pt x="7716" y="1"/>
                  </a:moveTo>
                  <a:lnTo>
                    <a:pt x="7716" y="1"/>
                  </a:lnTo>
                  <a:cubicBezTo>
                    <a:pt x="7601" y="92"/>
                    <a:pt x="7480" y="176"/>
                    <a:pt x="7343" y="237"/>
                  </a:cubicBezTo>
                  <a:cubicBezTo>
                    <a:pt x="7297" y="252"/>
                    <a:pt x="7251" y="275"/>
                    <a:pt x="7206" y="290"/>
                  </a:cubicBezTo>
                  <a:lnTo>
                    <a:pt x="7168" y="305"/>
                  </a:lnTo>
                  <a:cubicBezTo>
                    <a:pt x="7130" y="320"/>
                    <a:pt x="7099" y="328"/>
                    <a:pt x="7069" y="343"/>
                  </a:cubicBezTo>
                  <a:lnTo>
                    <a:pt x="7023" y="358"/>
                  </a:lnTo>
                  <a:lnTo>
                    <a:pt x="6909" y="381"/>
                  </a:lnTo>
                  <a:lnTo>
                    <a:pt x="6879" y="396"/>
                  </a:lnTo>
                  <a:cubicBezTo>
                    <a:pt x="6825" y="404"/>
                    <a:pt x="6780" y="419"/>
                    <a:pt x="6734" y="427"/>
                  </a:cubicBezTo>
                  <a:lnTo>
                    <a:pt x="6673" y="442"/>
                  </a:lnTo>
                  <a:lnTo>
                    <a:pt x="6582" y="457"/>
                  </a:lnTo>
                  <a:lnTo>
                    <a:pt x="6513" y="465"/>
                  </a:lnTo>
                  <a:lnTo>
                    <a:pt x="6437" y="480"/>
                  </a:lnTo>
                  <a:lnTo>
                    <a:pt x="6354" y="495"/>
                  </a:lnTo>
                  <a:cubicBezTo>
                    <a:pt x="6224" y="510"/>
                    <a:pt x="6095" y="526"/>
                    <a:pt x="5966" y="541"/>
                  </a:cubicBezTo>
                  <a:lnTo>
                    <a:pt x="5814" y="564"/>
                  </a:lnTo>
                  <a:lnTo>
                    <a:pt x="5768" y="564"/>
                  </a:lnTo>
                  <a:lnTo>
                    <a:pt x="5600" y="586"/>
                  </a:lnTo>
                  <a:lnTo>
                    <a:pt x="5585" y="586"/>
                  </a:lnTo>
                  <a:cubicBezTo>
                    <a:pt x="5273" y="625"/>
                    <a:pt x="4961" y="693"/>
                    <a:pt x="4665" y="792"/>
                  </a:cubicBezTo>
                  <a:cubicBezTo>
                    <a:pt x="4497" y="853"/>
                    <a:pt x="4330" y="936"/>
                    <a:pt x="4170" y="1028"/>
                  </a:cubicBezTo>
                  <a:cubicBezTo>
                    <a:pt x="4163" y="1035"/>
                    <a:pt x="4155" y="1035"/>
                    <a:pt x="4147" y="1043"/>
                  </a:cubicBezTo>
                  <a:lnTo>
                    <a:pt x="4010" y="1127"/>
                  </a:lnTo>
                  <a:lnTo>
                    <a:pt x="3980" y="1149"/>
                  </a:lnTo>
                  <a:lnTo>
                    <a:pt x="3851" y="1248"/>
                  </a:lnTo>
                  <a:lnTo>
                    <a:pt x="3828" y="1264"/>
                  </a:lnTo>
                  <a:cubicBezTo>
                    <a:pt x="3387" y="1598"/>
                    <a:pt x="2999" y="2032"/>
                    <a:pt x="2633" y="2458"/>
                  </a:cubicBezTo>
                  <a:lnTo>
                    <a:pt x="2519" y="2587"/>
                  </a:lnTo>
                  <a:cubicBezTo>
                    <a:pt x="2428" y="2686"/>
                    <a:pt x="2344" y="2793"/>
                    <a:pt x="2268" y="2892"/>
                  </a:cubicBezTo>
                  <a:cubicBezTo>
                    <a:pt x="2238" y="2937"/>
                    <a:pt x="2200" y="2975"/>
                    <a:pt x="2169" y="3021"/>
                  </a:cubicBezTo>
                  <a:lnTo>
                    <a:pt x="2169" y="3029"/>
                  </a:lnTo>
                  <a:cubicBezTo>
                    <a:pt x="2048" y="3188"/>
                    <a:pt x="1949" y="3363"/>
                    <a:pt x="1865" y="3546"/>
                  </a:cubicBezTo>
                  <a:cubicBezTo>
                    <a:pt x="1819" y="3660"/>
                    <a:pt x="1781" y="3774"/>
                    <a:pt x="1758" y="3896"/>
                  </a:cubicBezTo>
                  <a:cubicBezTo>
                    <a:pt x="1758" y="3904"/>
                    <a:pt x="1758" y="3919"/>
                    <a:pt x="1751" y="3926"/>
                  </a:cubicBezTo>
                  <a:cubicBezTo>
                    <a:pt x="1720" y="4079"/>
                    <a:pt x="1705" y="4231"/>
                    <a:pt x="1705" y="4390"/>
                  </a:cubicBezTo>
                  <a:cubicBezTo>
                    <a:pt x="1705" y="4429"/>
                    <a:pt x="1705" y="4474"/>
                    <a:pt x="1698" y="4512"/>
                  </a:cubicBezTo>
                  <a:lnTo>
                    <a:pt x="1698" y="4535"/>
                  </a:lnTo>
                  <a:cubicBezTo>
                    <a:pt x="1690" y="4626"/>
                    <a:pt x="1682" y="4718"/>
                    <a:pt x="1667" y="4809"/>
                  </a:cubicBezTo>
                  <a:cubicBezTo>
                    <a:pt x="1660" y="4855"/>
                    <a:pt x="1652" y="4900"/>
                    <a:pt x="1644" y="4946"/>
                  </a:cubicBezTo>
                  <a:cubicBezTo>
                    <a:pt x="1614" y="5075"/>
                    <a:pt x="1553" y="5205"/>
                    <a:pt x="1477" y="5311"/>
                  </a:cubicBezTo>
                  <a:lnTo>
                    <a:pt x="1469" y="5326"/>
                  </a:lnTo>
                  <a:cubicBezTo>
                    <a:pt x="1454" y="5341"/>
                    <a:pt x="1439" y="5357"/>
                    <a:pt x="1424" y="5372"/>
                  </a:cubicBezTo>
                  <a:cubicBezTo>
                    <a:pt x="1340" y="5463"/>
                    <a:pt x="1233" y="5539"/>
                    <a:pt x="1127" y="5608"/>
                  </a:cubicBezTo>
                  <a:cubicBezTo>
                    <a:pt x="1074" y="5646"/>
                    <a:pt x="1013" y="5676"/>
                    <a:pt x="960" y="5714"/>
                  </a:cubicBezTo>
                  <a:cubicBezTo>
                    <a:pt x="906" y="5745"/>
                    <a:pt x="823" y="5798"/>
                    <a:pt x="762" y="5844"/>
                  </a:cubicBezTo>
                  <a:cubicBezTo>
                    <a:pt x="648" y="5920"/>
                    <a:pt x="549" y="6026"/>
                    <a:pt x="488" y="6148"/>
                  </a:cubicBezTo>
                  <a:cubicBezTo>
                    <a:pt x="435" y="6239"/>
                    <a:pt x="412" y="6346"/>
                    <a:pt x="412" y="6452"/>
                  </a:cubicBezTo>
                  <a:cubicBezTo>
                    <a:pt x="412" y="6483"/>
                    <a:pt x="412" y="6513"/>
                    <a:pt x="419" y="6544"/>
                  </a:cubicBezTo>
                  <a:cubicBezTo>
                    <a:pt x="419" y="6551"/>
                    <a:pt x="419" y="6551"/>
                    <a:pt x="419" y="6559"/>
                  </a:cubicBezTo>
                  <a:cubicBezTo>
                    <a:pt x="427" y="6620"/>
                    <a:pt x="442" y="6680"/>
                    <a:pt x="465" y="6741"/>
                  </a:cubicBezTo>
                  <a:lnTo>
                    <a:pt x="465" y="6749"/>
                  </a:lnTo>
                  <a:cubicBezTo>
                    <a:pt x="480" y="6810"/>
                    <a:pt x="503" y="6871"/>
                    <a:pt x="534" y="6932"/>
                  </a:cubicBezTo>
                  <a:cubicBezTo>
                    <a:pt x="534" y="6939"/>
                    <a:pt x="541" y="6939"/>
                    <a:pt x="541" y="6947"/>
                  </a:cubicBezTo>
                  <a:cubicBezTo>
                    <a:pt x="556" y="6977"/>
                    <a:pt x="572" y="7008"/>
                    <a:pt x="587" y="7046"/>
                  </a:cubicBezTo>
                  <a:lnTo>
                    <a:pt x="632" y="7129"/>
                  </a:lnTo>
                  <a:lnTo>
                    <a:pt x="640" y="7145"/>
                  </a:lnTo>
                  <a:cubicBezTo>
                    <a:pt x="830" y="7495"/>
                    <a:pt x="1058" y="7852"/>
                    <a:pt x="1043" y="8225"/>
                  </a:cubicBezTo>
                  <a:cubicBezTo>
                    <a:pt x="1036" y="8255"/>
                    <a:pt x="1036" y="8293"/>
                    <a:pt x="1028" y="8324"/>
                  </a:cubicBezTo>
                  <a:cubicBezTo>
                    <a:pt x="1028" y="8347"/>
                    <a:pt x="1020" y="8362"/>
                    <a:pt x="1020" y="8385"/>
                  </a:cubicBezTo>
                  <a:cubicBezTo>
                    <a:pt x="1013" y="8407"/>
                    <a:pt x="1020" y="8400"/>
                    <a:pt x="1013" y="8407"/>
                  </a:cubicBezTo>
                  <a:cubicBezTo>
                    <a:pt x="998" y="8476"/>
                    <a:pt x="975" y="8537"/>
                    <a:pt x="944" y="8598"/>
                  </a:cubicBezTo>
                  <a:cubicBezTo>
                    <a:pt x="883" y="8712"/>
                    <a:pt x="815" y="8818"/>
                    <a:pt x="739" y="8925"/>
                  </a:cubicBezTo>
                  <a:cubicBezTo>
                    <a:pt x="678" y="9001"/>
                    <a:pt x="617" y="9077"/>
                    <a:pt x="549" y="9153"/>
                  </a:cubicBezTo>
                  <a:cubicBezTo>
                    <a:pt x="480" y="9229"/>
                    <a:pt x="419" y="9298"/>
                    <a:pt x="359" y="9374"/>
                  </a:cubicBezTo>
                  <a:cubicBezTo>
                    <a:pt x="267" y="9488"/>
                    <a:pt x="191" y="9602"/>
                    <a:pt x="130" y="9724"/>
                  </a:cubicBezTo>
                  <a:lnTo>
                    <a:pt x="115" y="9762"/>
                  </a:lnTo>
                  <a:cubicBezTo>
                    <a:pt x="107" y="9777"/>
                    <a:pt x="100" y="9800"/>
                    <a:pt x="92" y="9815"/>
                  </a:cubicBezTo>
                  <a:cubicBezTo>
                    <a:pt x="47" y="9921"/>
                    <a:pt x="24" y="10028"/>
                    <a:pt x="16" y="10134"/>
                  </a:cubicBezTo>
                  <a:cubicBezTo>
                    <a:pt x="1" y="10233"/>
                    <a:pt x="1" y="10340"/>
                    <a:pt x="16" y="10439"/>
                  </a:cubicBezTo>
                  <a:cubicBezTo>
                    <a:pt x="9" y="10446"/>
                    <a:pt x="9" y="10454"/>
                    <a:pt x="16" y="10454"/>
                  </a:cubicBezTo>
                  <a:cubicBezTo>
                    <a:pt x="24" y="10561"/>
                    <a:pt x="47" y="10659"/>
                    <a:pt x="69" y="10758"/>
                  </a:cubicBezTo>
                  <a:lnTo>
                    <a:pt x="69" y="10774"/>
                  </a:lnTo>
                  <a:cubicBezTo>
                    <a:pt x="85" y="10819"/>
                    <a:pt x="100" y="10872"/>
                    <a:pt x="115" y="10918"/>
                  </a:cubicBezTo>
                  <a:lnTo>
                    <a:pt x="115" y="10926"/>
                  </a:lnTo>
                  <a:cubicBezTo>
                    <a:pt x="138" y="10979"/>
                    <a:pt x="153" y="11032"/>
                    <a:pt x="176" y="11078"/>
                  </a:cubicBezTo>
                  <a:cubicBezTo>
                    <a:pt x="199" y="11124"/>
                    <a:pt x="214" y="11177"/>
                    <a:pt x="237" y="11215"/>
                  </a:cubicBezTo>
                  <a:lnTo>
                    <a:pt x="252" y="11245"/>
                  </a:lnTo>
                  <a:cubicBezTo>
                    <a:pt x="275" y="11291"/>
                    <a:pt x="298" y="11337"/>
                    <a:pt x="321" y="11382"/>
                  </a:cubicBezTo>
                  <a:cubicBezTo>
                    <a:pt x="359" y="11451"/>
                    <a:pt x="397" y="11527"/>
                    <a:pt x="442" y="11595"/>
                  </a:cubicBezTo>
                  <a:cubicBezTo>
                    <a:pt x="480" y="11671"/>
                    <a:pt x="534" y="11747"/>
                    <a:pt x="579" y="11831"/>
                  </a:cubicBezTo>
                  <a:cubicBezTo>
                    <a:pt x="709" y="12036"/>
                    <a:pt x="830" y="12250"/>
                    <a:pt x="937" y="12463"/>
                  </a:cubicBezTo>
                  <a:cubicBezTo>
                    <a:pt x="990" y="12584"/>
                    <a:pt x="1036" y="12706"/>
                    <a:pt x="1074" y="12828"/>
                  </a:cubicBezTo>
                  <a:cubicBezTo>
                    <a:pt x="1089" y="12873"/>
                    <a:pt x="1104" y="12927"/>
                    <a:pt x="1112" y="12965"/>
                  </a:cubicBezTo>
                  <a:cubicBezTo>
                    <a:pt x="1142" y="13079"/>
                    <a:pt x="1150" y="13201"/>
                    <a:pt x="1157" y="13315"/>
                  </a:cubicBezTo>
                  <a:cubicBezTo>
                    <a:pt x="1157" y="13398"/>
                    <a:pt x="1150" y="13482"/>
                    <a:pt x="1142" y="13566"/>
                  </a:cubicBezTo>
                  <a:cubicBezTo>
                    <a:pt x="1135" y="13665"/>
                    <a:pt x="1119" y="13748"/>
                    <a:pt x="1104" y="13840"/>
                  </a:cubicBezTo>
                  <a:cubicBezTo>
                    <a:pt x="1089" y="13931"/>
                    <a:pt x="1074" y="14022"/>
                    <a:pt x="1058" y="14113"/>
                  </a:cubicBezTo>
                  <a:cubicBezTo>
                    <a:pt x="1043" y="14243"/>
                    <a:pt x="1036" y="14380"/>
                    <a:pt x="1043" y="14509"/>
                  </a:cubicBezTo>
                  <a:cubicBezTo>
                    <a:pt x="1043" y="14547"/>
                    <a:pt x="1051" y="14585"/>
                    <a:pt x="1058" y="14616"/>
                  </a:cubicBezTo>
                  <a:cubicBezTo>
                    <a:pt x="1058" y="14623"/>
                    <a:pt x="1058" y="14631"/>
                    <a:pt x="1058" y="14638"/>
                  </a:cubicBezTo>
                  <a:cubicBezTo>
                    <a:pt x="1066" y="14676"/>
                    <a:pt x="1074" y="14714"/>
                    <a:pt x="1089" y="14753"/>
                  </a:cubicBezTo>
                  <a:cubicBezTo>
                    <a:pt x="1097" y="14783"/>
                    <a:pt x="1112" y="14821"/>
                    <a:pt x="1135" y="14859"/>
                  </a:cubicBezTo>
                  <a:lnTo>
                    <a:pt x="1150" y="14889"/>
                  </a:lnTo>
                  <a:cubicBezTo>
                    <a:pt x="1157" y="14912"/>
                    <a:pt x="1173" y="14935"/>
                    <a:pt x="1188" y="14958"/>
                  </a:cubicBezTo>
                  <a:cubicBezTo>
                    <a:pt x="1203" y="14981"/>
                    <a:pt x="1195" y="14981"/>
                    <a:pt x="1203" y="14988"/>
                  </a:cubicBezTo>
                  <a:cubicBezTo>
                    <a:pt x="1218" y="15011"/>
                    <a:pt x="1241" y="15034"/>
                    <a:pt x="1256" y="15057"/>
                  </a:cubicBezTo>
                  <a:lnTo>
                    <a:pt x="1272" y="15080"/>
                  </a:lnTo>
                  <a:cubicBezTo>
                    <a:pt x="1294" y="15103"/>
                    <a:pt x="1317" y="15133"/>
                    <a:pt x="1348" y="15163"/>
                  </a:cubicBezTo>
                  <a:cubicBezTo>
                    <a:pt x="1850" y="15665"/>
                    <a:pt x="2839" y="15795"/>
                    <a:pt x="3326" y="16312"/>
                  </a:cubicBezTo>
                  <a:cubicBezTo>
                    <a:pt x="3349" y="16335"/>
                    <a:pt x="3371" y="16365"/>
                    <a:pt x="3394" y="16396"/>
                  </a:cubicBezTo>
                  <a:cubicBezTo>
                    <a:pt x="3394" y="16396"/>
                    <a:pt x="3394" y="16403"/>
                    <a:pt x="3402" y="16403"/>
                  </a:cubicBezTo>
                  <a:cubicBezTo>
                    <a:pt x="3417" y="16426"/>
                    <a:pt x="3440" y="16457"/>
                    <a:pt x="3455" y="16480"/>
                  </a:cubicBezTo>
                  <a:lnTo>
                    <a:pt x="3463" y="16502"/>
                  </a:lnTo>
                  <a:cubicBezTo>
                    <a:pt x="3478" y="16525"/>
                    <a:pt x="3493" y="16548"/>
                    <a:pt x="3508" y="16571"/>
                  </a:cubicBezTo>
                  <a:lnTo>
                    <a:pt x="3516" y="16601"/>
                  </a:lnTo>
                  <a:cubicBezTo>
                    <a:pt x="3531" y="16632"/>
                    <a:pt x="3546" y="16670"/>
                    <a:pt x="3554" y="16700"/>
                  </a:cubicBezTo>
                  <a:cubicBezTo>
                    <a:pt x="3569" y="16738"/>
                    <a:pt x="3577" y="16769"/>
                    <a:pt x="3584" y="16799"/>
                  </a:cubicBezTo>
                  <a:cubicBezTo>
                    <a:pt x="3584" y="16807"/>
                    <a:pt x="3584" y="16822"/>
                    <a:pt x="3584" y="16830"/>
                  </a:cubicBezTo>
                  <a:cubicBezTo>
                    <a:pt x="3592" y="16845"/>
                    <a:pt x="3592" y="16875"/>
                    <a:pt x="3600" y="16890"/>
                  </a:cubicBezTo>
                  <a:cubicBezTo>
                    <a:pt x="3600" y="16913"/>
                    <a:pt x="3600" y="16951"/>
                    <a:pt x="3607" y="16982"/>
                  </a:cubicBezTo>
                  <a:cubicBezTo>
                    <a:pt x="3622" y="17248"/>
                    <a:pt x="3562" y="17537"/>
                    <a:pt x="3539" y="17811"/>
                  </a:cubicBezTo>
                  <a:lnTo>
                    <a:pt x="3539" y="17841"/>
                  </a:lnTo>
                  <a:lnTo>
                    <a:pt x="3539" y="17910"/>
                  </a:lnTo>
                  <a:cubicBezTo>
                    <a:pt x="3539" y="17917"/>
                    <a:pt x="3539" y="17933"/>
                    <a:pt x="3539" y="17940"/>
                  </a:cubicBezTo>
                  <a:lnTo>
                    <a:pt x="3539" y="18070"/>
                  </a:lnTo>
                  <a:cubicBezTo>
                    <a:pt x="3539" y="18077"/>
                    <a:pt x="3539" y="18092"/>
                    <a:pt x="3539" y="18100"/>
                  </a:cubicBezTo>
                  <a:cubicBezTo>
                    <a:pt x="3539" y="18115"/>
                    <a:pt x="3539" y="18138"/>
                    <a:pt x="3546" y="18161"/>
                  </a:cubicBezTo>
                  <a:cubicBezTo>
                    <a:pt x="3546" y="18184"/>
                    <a:pt x="3546" y="18184"/>
                    <a:pt x="3546" y="18191"/>
                  </a:cubicBezTo>
                  <a:cubicBezTo>
                    <a:pt x="3546" y="18207"/>
                    <a:pt x="3546" y="18237"/>
                    <a:pt x="3554" y="18260"/>
                  </a:cubicBezTo>
                  <a:cubicBezTo>
                    <a:pt x="3554" y="18275"/>
                    <a:pt x="3554" y="18275"/>
                    <a:pt x="3562" y="18290"/>
                  </a:cubicBezTo>
                  <a:cubicBezTo>
                    <a:pt x="3569" y="18336"/>
                    <a:pt x="3584" y="18382"/>
                    <a:pt x="3607" y="18427"/>
                  </a:cubicBezTo>
                  <a:cubicBezTo>
                    <a:pt x="3622" y="18465"/>
                    <a:pt x="3645" y="18503"/>
                    <a:pt x="3668" y="18541"/>
                  </a:cubicBezTo>
                  <a:cubicBezTo>
                    <a:pt x="3858" y="18830"/>
                    <a:pt x="4231" y="18937"/>
                    <a:pt x="4573" y="19059"/>
                  </a:cubicBezTo>
                  <a:lnTo>
                    <a:pt x="4634" y="19081"/>
                  </a:lnTo>
                  <a:lnTo>
                    <a:pt x="4665" y="19097"/>
                  </a:lnTo>
                  <a:cubicBezTo>
                    <a:pt x="4855" y="19158"/>
                    <a:pt x="5022" y="19249"/>
                    <a:pt x="5167" y="19378"/>
                  </a:cubicBezTo>
                  <a:cubicBezTo>
                    <a:pt x="5212" y="19424"/>
                    <a:pt x="5251" y="19477"/>
                    <a:pt x="5289" y="19530"/>
                  </a:cubicBezTo>
                  <a:cubicBezTo>
                    <a:pt x="5327" y="19599"/>
                    <a:pt x="5365" y="19675"/>
                    <a:pt x="5380" y="19751"/>
                  </a:cubicBezTo>
                  <a:cubicBezTo>
                    <a:pt x="5387" y="19789"/>
                    <a:pt x="5395" y="19819"/>
                    <a:pt x="5403" y="19857"/>
                  </a:cubicBezTo>
                  <a:lnTo>
                    <a:pt x="5403" y="19873"/>
                  </a:lnTo>
                  <a:cubicBezTo>
                    <a:pt x="5410" y="19911"/>
                    <a:pt x="5410" y="19941"/>
                    <a:pt x="5410" y="19972"/>
                  </a:cubicBezTo>
                  <a:cubicBezTo>
                    <a:pt x="5425" y="20147"/>
                    <a:pt x="5410" y="20322"/>
                    <a:pt x="5418" y="20489"/>
                  </a:cubicBezTo>
                  <a:lnTo>
                    <a:pt x="5418" y="20504"/>
                  </a:lnTo>
                  <a:lnTo>
                    <a:pt x="5425" y="20588"/>
                  </a:lnTo>
                  <a:lnTo>
                    <a:pt x="5425" y="20618"/>
                  </a:lnTo>
                  <a:lnTo>
                    <a:pt x="5433" y="20687"/>
                  </a:lnTo>
                  <a:lnTo>
                    <a:pt x="5433" y="20717"/>
                  </a:lnTo>
                  <a:cubicBezTo>
                    <a:pt x="5441" y="20748"/>
                    <a:pt x="5448" y="20778"/>
                    <a:pt x="5456" y="20808"/>
                  </a:cubicBezTo>
                  <a:cubicBezTo>
                    <a:pt x="5509" y="21014"/>
                    <a:pt x="5623" y="21196"/>
                    <a:pt x="5775" y="21341"/>
                  </a:cubicBezTo>
                  <a:cubicBezTo>
                    <a:pt x="5882" y="21440"/>
                    <a:pt x="6004" y="21531"/>
                    <a:pt x="6133" y="21607"/>
                  </a:cubicBezTo>
                  <a:cubicBezTo>
                    <a:pt x="6415" y="21767"/>
                    <a:pt x="6711" y="21904"/>
                    <a:pt x="7008" y="22018"/>
                  </a:cubicBezTo>
                  <a:cubicBezTo>
                    <a:pt x="7175" y="22087"/>
                    <a:pt x="7495" y="22475"/>
                    <a:pt x="7875" y="22992"/>
                  </a:cubicBezTo>
                  <a:cubicBezTo>
                    <a:pt x="8225" y="23471"/>
                    <a:pt x="8636" y="24057"/>
                    <a:pt x="9016" y="24590"/>
                  </a:cubicBezTo>
                  <a:lnTo>
                    <a:pt x="9024" y="24605"/>
                  </a:lnTo>
                  <a:lnTo>
                    <a:pt x="9100" y="24696"/>
                  </a:lnTo>
                  <a:lnTo>
                    <a:pt x="9161" y="24780"/>
                  </a:lnTo>
                  <a:lnTo>
                    <a:pt x="9207" y="24856"/>
                  </a:lnTo>
                  <a:lnTo>
                    <a:pt x="9275" y="24940"/>
                  </a:lnTo>
                  <a:lnTo>
                    <a:pt x="9321" y="25008"/>
                  </a:lnTo>
                  <a:lnTo>
                    <a:pt x="9404" y="25122"/>
                  </a:lnTo>
                  <a:lnTo>
                    <a:pt x="9427" y="25153"/>
                  </a:lnTo>
                  <a:lnTo>
                    <a:pt x="9534" y="25290"/>
                  </a:lnTo>
                  <a:lnTo>
                    <a:pt x="9564" y="25335"/>
                  </a:lnTo>
                  <a:lnTo>
                    <a:pt x="9633" y="25427"/>
                  </a:lnTo>
                  <a:lnTo>
                    <a:pt x="9663" y="25472"/>
                  </a:lnTo>
                  <a:lnTo>
                    <a:pt x="9732" y="25556"/>
                  </a:lnTo>
                  <a:lnTo>
                    <a:pt x="9762" y="25594"/>
                  </a:lnTo>
                  <a:cubicBezTo>
                    <a:pt x="9763" y="25596"/>
                    <a:pt x="9765" y="25597"/>
                    <a:pt x="9766" y="25599"/>
                  </a:cubicBezTo>
                  <a:lnTo>
                    <a:pt x="9766" y="25599"/>
                  </a:lnTo>
                  <a:cubicBezTo>
                    <a:pt x="9460" y="25199"/>
                    <a:pt x="9206" y="24755"/>
                    <a:pt x="9024" y="24285"/>
                  </a:cubicBezTo>
                  <a:cubicBezTo>
                    <a:pt x="9001" y="24217"/>
                    <a:pt x="8971" y="24148"/>
                    <a:pt x="8948" y="24088"/>
                  </a:cubicBezTo>
                  <a:lnTo>
                    <a:pt x="8925" y="24019"/>
                  </a:lnTo>
                  <a:lnTo>
                    <a:pt x="8887" y="23882"/>
                  </a:lnTo>
                  <a:cubicBezTo>
                    <a:pt x="8880" y="23859"/>
                    <a:pt x="8872" y="23829"/>
                    <a:pt x="8864" y="23798"/>
                  </a:cubicBezTo>
                  <a:cubicBezTo>
                    <a:pt x="8857" y="23776"/>
                    <a:pt x="8841" y="23722"/>
                    <a:pt x="8826" y="23684"/>
                  </a:cubicBezTo>
                  <a:lnTo>
                    <a:pt x="8803" y="23585"/>
                  </a:lnTo>
                  <a:cubicBezTo>
                    <a:pt x="8796" y="23555"/>
                    <a:pt x="8788" y="23517"/>
                    <a:pt x="8781" y="23479"/>
                  </a:cubicBezTo>
                  <a:cubicBezTo>
                    <a:pt x="8773" y="23441"/>
                    <a:pt x="8765" y="23410"/>
                    <a:pt x="8758" y="23380"/>
                  </a:cubicBezTo>
                  <a:cubicBezTo>
                    <a:pt x="8750" y="23357"/>
                    <a:pt x="8743" y="23319"/>
                    <a:pt x="8743" y="23289"/>
                  </a:cubicBezTo>
                  <a:cubicBezTo>
                    <a:pt x="8712" y="23137"/>
                    <a:pt x="8689" y="22992"/>
                    <a:pt x="8674" y="22840"/>
                  </a:cubicBezTo>
                  <a:lnTo>
                    <a:pt x="8674" y="22787"/>
                  </a:lnTo>
                  <a:cubicBezTo>
                    <a:pt x="8667" y="22741"/>
                    <a:pt x="8667" y="22688"/>
                    <a:pt x="8667" y="22642"/>
                  </a:cubicBezTo>
                  <a:lnTo>
                    <a:pt x="8667" y="22589"/>
                  </a:lnTo>
                  <a:cubicBezTo>
                    <a:pt x="8667" y="22535"/>
                    <a:pt x="8659" y="22482"/>
                    <a:pt x="8659" y="22429"/>
                  </a:cubicBezTo>
                  <a:lnTo>
                    <a:pt x="8659" y="22399"/>
                  </a:lnTo>
                  <a:lnTo>
                    <a:pt x="8659" y="22224"/>
                  </a:lnTo>
                  <a:lnTo>
                    <a:pt x="8659" y="22208"/>
                  </a:lnTo>
                  <a:cubicBezTo>
                    <a:pt x="8659" y="21889"/>
                    <a:pt x="8689" y="21569"/>
                    <a:pt x="8750" y="21257"/>
                  </a:cubicBezTo>
                  <a:cubicBezTo>
                    <a:pt x="8788" y="21075"/>
                    <a:pt x="8834" y="20892"/>
                    <a:pt x="8887" y="20717"/>
                  </a:cubicBezTo>
                  <a:cubicBezTo>
                    <a:pt x="8994" y="20398"/>
                    <a:pt x="9123" y="20078"/>
                    <a:pt x="9222" y="19751"/>
                  </a:cubicBezTo>
                  <a:cubicBezTo>
                    <a:pt x="9389" y="19249"/>
                    <a:pt x="9481" y="18739"/>
                    <a:pt x="9290" y="18260"/>
                  </a:cubicBezTo>
                  <a:cubicBezTo>
                    <a:pt x="9275" y="18222"/>
                    <a:pt x="9260" y="18191"/>
                    <a:pt x="9245" y="18161"/>
                  </a:cubicBezTo>
                  <a:cubicBezTo>
                    <a:pt x="9237" y="18138"/>
                    <a:pt x="9230" y="18123"/>
                    <a:pt x="9222" y="18108"/>
                  </a:cubicBezTo>
                  <a:lnTo>
                    <a:pt x="9199" y="18062"/>
                  </a:lnTo>
                  <a:lnTo>
                    <a:pt x="9153" y="17986"/>
                  </a:lnTo>
                  <a:lnTo>
                    <a:pt x="9138" y="17971"/>
                  </a:lnTo>
                  <a:cubicBezTo>
                    <a:pt x="9047" y="17826"/>
                    <a:pt x="8948" y="17682"/>
                    <a:pt x="8841" y="17545"/>
                  </a:cubicBezTo>
                  <a:lnTo>
                    <a:pt x="8788" y="17469"/>
                  </a:lnTo>
                  <a:lnTo>
                    <a:pt x="8773" y="17446"/>
                  </a:lnTo>
                  <a:cubicBezTo>
                    <a:pt x="8606" y="17225"/>
                    <a:pt x="8469" y="16989"/>
                    <a:pt x="8438" y="16731"/>
                  </a:cubicBezTo>
                  <a:cubicBezTo>
                    <a:pt x="8431" y="16685"/>
                    <a:pt x="8423" y="16639"/>
                    <a:pt x="8423" y="16586"/>
                  </a:cubicBezTo>
                  <a:cubicBezTo>
                    <a:pt x="8431" y="16198"/>
                    <a:pt x="8697" y="15856"/>
                    <a:pt x="8849" y="15491"/>
                  </a:cubicBezTo>
                  <a:lnTo>
                    <a:pt x="8857" y="15460"/>
                  </a:lnTo>
                  <a:cubicBezTo>
                    <a:pt x="8902" y="15354"/>
                    <a:pt x="8933" y="15239"/>
                    <a:pt x="8940" y="15118"/>
                  </a:cubicBezTo>
                  <a:cubicBezTo>
                    <a:pt x="8948" y="14958"/>
                    <a:pt x="8925" y="14806"/>
                    <a:pt x="8864" y="14661"/>
                  </a:cubicBezTo>
                  <a:cubicBezTo>
                    <a:pt x="8857" y="14631"/>
                    <a:pt x="8841" y="14600"/>
                    <a:pt x="8826" y="14562"/>
                  </a:cubicBezTo>
                  <a:cubicBezTo>
                    <a:pt x="8819" y="14562"/>
                    <a:pt x="8819" y="14555"/>
                    <a:pt x="8819" y="14547"/>
                  </a:cubicBezTo>
                  <a:cubicBezTo>
                    <a:pt x="8803" y="14524"/>
                    <a:pt x="8788" y="14494"/>
                    <a:pt x="8773" y="14471"/>
                  </a:cubicBezTo>
                  <a:lnTo>
                    <a:pt x="8773" y="14463"/>
                  </a:lnTo>
                  <a:cubicBezTo>
                    <a:pt x="8735" y="14395"/>
                    <a:pt x="8689" y="14334"/>
                    <a:pt x="8651" y="14281"/>
                  </a:cubicBezTo>
                  <a:cubicBezTo>
                    <a:pt x="8484" y="14045"/>
                    <a:pt x="8271" y="13832"/>
                    <a:pt x="8073" y="13596"/>
                  </a:cubicBezTo>
                  <a:lnTo>
                    <a:pt x="7997" y="13512"/>
                  </a:lnTo>
                  <a:lnTo>
                    <a:pt x="7989" y="13497"/>
                  </a:lnTo>
                  <a:cubicBezTo>
                    <a:pt x="7967" y="13474"/>
                    <a:pt x="7944" y="13444"/>
                    <a:pt x="7921" y="13414"/>
                  </a:cubicBezTo>
                  <a:cubicBezTo>
                    <a:pt x="7875" y="13353"/>
                    <a:pt x="7837" y="13292"/>
                    <a:pt x="7792" y="13223"/>
                  </a:cubicBezTo>
                  <a:cubicBezTo>
                    <a:pt x="7731" y="13117"/>
                    <a:pt x="7677" y="13003"/>
                    <a:pt x="7639" y="12881"/>
                  </a:cubicBezTo>
                  <a:cubicBezTo>
                    <a:pt x="7579" y="12668"/>
                    <a:pt x="7563" y="12447"/>
                    <a:pt x="7601" y="12227"/>
                  </a:cubicBezTo>
                  <a:cubicBezTo>
                    <a:pt x="7601" y="12189"/>
                    <a:pt x="7609" y="12151"/>
                    <a:pt x="7617" y="12113"/>
                  </a:cubicBezTo>
                  <a:lnTo>
                    <a:pt x="7624" y="12082"/>
                  </a:lnTo>
                  <a:cubicBezTo>
                    <a:pt x="7632" y="12052"/>
                    <a:pt x="7639" y="12021"/>
                    <a:pt x="7647" y="11991"/>
                  </a:cubicBezTo>
                  <a:cubicBezTo>
                    <a:pt x="7639" y="11983"/>
                    <a:pt x="7639" y="11976"/>
                    <a:pt x="7647" y="11968"/>
                  </a:cubicBezTo>
                  <a:cubicBezTo>
                    <a:pt x="7655" y="11930"/>
                    <a:pt x="7662" y="11892"/>
                    <a:pt x="7677" y="11854"/>
                  </a:cubicBezTo>
                  <a:cubicBezTo>
                    <a:pt x="7677" y="11846"/>
                    <a:pt x="7677" y="11846"/>
                    <a:pt x="7677" y="11846"/>
                  </a:cubicBezTo>
                  <a:cubicBezTo>
                    <a:pt x="7685" y="11808"/>
                    <a:pt x="7693" y="11770"/>
                    <a:pt x="7708" y="11732"/>
                  </a:cubicBezTo>
                  <a:lnTo>
                    <a:pt x="7716" y="11702"/>
                  </a:lnTo>
                  <a:cubicBezTo>
                    <a:pt x="7723" y="11671"/>
                    <a:pt x="7738" y="11641"/>
                    <a:pt x="7746" y="11610"/>
                  </a:cubicBezTo>
                  <a:lnTo>
                    <a:pt x="7754" y="11588"/>
                  </a:lnTo>
                  <a:cubicBezTo>
                    <a:pt x="7769" y="11550"/>
                    <a:pt x="7784" y="11512"/>
                    <a:pt x="7792" y="11473"/>
                  </a:cubicBezTo>
                  <a:cubicBezTo>
                    <a:pt x="7792" y="11458"/>
                    <a:pt x="7807" y="11443"/>
                    <a:pt x="7807" y="11435"/>
                  </a:cubicBezTo>
                  <a:lnTo>
                    <a:pt x="7837" y="11359"/>
                  </a:lnTo>
                  <a:lnTo>
                    <a:pt x="7883" y="11215"/>
                  </a:lnTo>
                  <a:cubicBezTo>
                    <a:pt x="8035" y="10789"/>
                    <a:pt x="8180" y="10355"/>
                    <a:pt x="8111" y="9921"/>
                  </a:cubicBezTo>
                  <a:cubicBezTo>
                    <a:pt x="8111" y="9906"/>
                    <a:pt x="8111" y="9891"/>
                    <a:pt x="8104" y="9876"/>
                  </a:cubicBezTo>
                  <a:cubicBezTo>
                    <a:pt x="8104" y="9845"/>
                    <a:pt x="8096" y="9815"/>
                    <a:pt x="8088" y="9777"/>
                  </a:cubicBezTo>
                  <a:cubicBezTo>
                    <a:pt x="8088" y="9777"/>
                    <a:pt x="8088" y="9769"/>
                    <a:pt x="8088" y="9762"/>
                  </a:cubicBezTo>
                  <a:cubicBezTo>
                    <a:pt x="8081" y="9739"/>
                    <a:pt x="8073" y="9716"/>
                    <a:pt x="8065" y="9686"/>
                  </a:cubicBezTo>
                  <a:cubicBezTo>
                    <a:pt x="8065" y="9686"/>
                    <a:pt x="8065" y="9678"/>
                    <a:pt x="8065" y="9678"/>
                  </a:cubicBezTo>
                  <a:cubicBezTo>
                    <a:pt x="8058" y="9648"/>
                    <a:pt x="8050" y="9625"/>
                    <a:pt x="8035" y="9594"/>
                  </a:cubicBezTo>
                  <a:cubicBezTo>
                    <a:pt x="8027" y="9572"/>
                    <a:pt x="8012" y="9541"/>
                    <a:pt x="8005" y="9511"/>
                  </a:cubicBezTo>
                  <a:cubicBezTo>
                    <a:pt x="7929" y="9343"/>
                    <a:pt x="7837" y="9183"/>
                    <a:pt x="7738" y="9039"/>
                  </a:cubicBezTo>
                  <a:lnTo>
                    <a:pt x="7647" y="8910"/>
                  </a:lnTo>
                  <a:cubicBezTo>
                    <a:pt x="7571" y="8803"/>
                    <a:pt x="7495" y="8704"/>
                    <a:pt x="7426" y="8598"/>
                  </a:cubicBezTo>
                  <a:cubicBezTo>
                    <a:pt x="7381" y="8544"/>
                    <a:pt x="7343" y="8484"/>
                    <a:pt x="7305" y="8423"/>
                  </a:cubicBezTo>
                  <a:cubicBezTo>
                    <a:pt x="7229" y="8324"/>
                    <a:pt x="7168" y="8210"/>
                    <a:pt x="7107" y="8096"/>
                  </a:cubicBezTo>
                  <a:cubicBezTo>
                    <a:pt x="7084" y="8058"/>
                    <a:pt x="7069" y="8019"/>
                    <a:pt x="7046" y="7974"/>
                  </a:cubicBezTo>
                  <a:cubicBezTo>
                    <a:pt x="7031" y="7936"/>
                    <a:pt x="7016" y="7898"/>
                    <a:pt x="7000" y="7852"/>
                  </a:cubicBezTo>
                  <a:cubicBezTo>
                    <a:pt x="6947" y="7708"/>
                    <a:pt x="6924" y="7563"/>
                    <a:pt x="6924" y="7411"/>
                  </a:cubicBezTo>
                  <a:lnTo>
                    <a:pt x="6924" y="7373"/>
                  </a:lnTo>
                  <a:cubicBezTo>
                    <a:pt x="6924" y="7335"/>
                    <a:pt x="6932" y="7289"/>
                    <a:pt x="6939" y="7243"/>
                  </a:cubicBezTo>
                  <a:lnTo>
                    <a:pt x="6947" y="7205"/>
                  </a:lnTo>
                  <a:cubicBezTo>
                    <a:pt x="6955" y="7167"/>
                    <a:pt x="6962" y="7137"/>
                    <a:pt x="6970" y="7107"/>
                  </a:cubicBezTo>
                  <a:cubicBezTo>
                    <a:pt x="6978" y="7068"/>
                    <a:pt x="6985" y="7053"/>
                    <a:pt x="6993" y="7030"/>
                  </a:cubicBezTo>
                  <a:cubicBezTo>
                    <a:pt x="7099" y="6696"/>
                    <a:pt x="7328" y="6399"/>
                    <a:pt x="7548" y="6102"/>
                  </a:cubicBezTo>
                  <a:cubicBezTo>
                    <a:pt x="7693" y="5920"/>
                    <a:pt x="7814" y="5729"/>
                    <a:pt x="7921" y="5532"/>
                  </a:cubicBezTo>
                  <a:cubicBezTo>
                    <a:pt x="7989" y="5395"/>
                    <a:pt x="8035" y="5250"/>
                    <a:pt x="8065" y="5106"/>
                  </a:cubicBezTo>
                  <a:cubicBezTo>
                    <a:pt x="8187" y="4489"/>
                    <a:pt x="7860" y="3926"/>
                    <a:pt x="7541" y="3348"/>
                  </a:cubicBezTo>
                  <a:cubicBezTo>
                    <a:pt x="7449" y="3181"/>
                    <a:pt x="7358" y="3006"/>
                    <a:pt x="7282" y="2831"/>
                  </a:cubicBezTo>
                  <a:cubicBezTo>
                    <a:pt x="7236" y="2740"/>
                    <a:pt x="7198" y="2641"/>
                    <a:pt x="7168" y="2549"/>
                  </a:cubicBezTo>
                  <a:cubicBezTo>
                    <a:pt x="7122" y="2405"/>
                    <a:pt x="7084" y="2260"/>
                    <a:pt x="7069" y="2116"/>
                  </a:cubicBezTo>
                  <a:cubicBezTo>
                    <a:pt x="7054" y="2002"/>
                    <a:pt x="7046" y="1887"/>
                    <a:pt x="7046" y="1773"/>
                  </a:cubicBezTo>
                  <a:cubicBezTo>
                    <a:pt x="7046" y="1712"/>
                    <a:pt x="7046" y="1652"/>
                    <a:pt x="7054" y="1598"/>
                  </a:cubicBezTo>
                  <a:cubicBezTo>
                    <a:pt x="7054" y="1537"/>
                    <a:pt x="7061" y="1484"/>
                    <a:pt x="7069" y="1423"/>
                  </a:cubicBezTo>
                  <a:cubicBezTo>
                    <a:pt x="7092" y="1241"/>
                    <a:pt x="7137" y="1058"/>
                    <a:pt x="7198" y="883"/>
                  </a:cubicBezTo>
                  <a:lnTo>
                    <a:pt x="7213" y="845"/>
                  </a:lnTo>
                  <a:cubicBezTo>
                    <a:pt x="7229" y="815"/>
                    <a:pt x="7236" y="777"/>
                    <a:pt x="7251" y="746"/>
                  </a:cubicBezTo>
                  <a:lnTo>
                    <a:pt x="7274" y="693"/>
                  </a:lnTo>
                  <a:cubicBezTo>
                    <a:pt x="7289" y="663"/>
                    <a:pt x="7305" y="632"/>
                    <a:pt x="7320" y="594"/>
                  </a:cubicBezTo>
                  <a:cubicBezTo>
                    <a:pt x="7328" y="579"/>
                    <a:pt x="7335" y="564"/>
                    <a:pt x="7343" y="548"/>
                  </a:cubicBezTo>
                  <a:cubicBezTo>
                    <a:pt x="7366" y="503"/>
                    <a:pt x="7388" y="457"/>
                    <a:pt x="7419" y="419"/>
                  </a:cubicBezTo>
                  <a:lnTo>
                    <a:pt x="7426" y="396"/>
                  </a:lnTo>
                  <a:cubicBezTo>
                    <a:pt x="7449" y="358"/>
                    <a:pt x="7472" y="320"/>
                    <a:pt x="7495" y="290"/>
                  </a:cubicBezTo>
                  <a:lnTo>
                    <a:pt x="7525" y="244"/>
                  </a:lnTo>
                  <a:cubicBezTo>
                    <a:pt x="7548" y="214"/>
                    <a:pt x="7571" y="183"/>
                    <a:pt x="7594" y="160"/>
                  </a:cubicBezTo>
                  <a:lnTo>
                    <a:pt x="7624" y="122"/>
                  </a:lnTo>
                  <a:cubicBezTo>
                    <a:pt x="7655" y="77"/>
                    <a:pt x="7685" y="39"/>
                    <a:pt x="7716" y="1"/>
                  </a:cubicBezTo>
                  <a:close/>
                  <a:moveTo>
                    <a:pt x="9766" y="25599"/>
                  </a:moveTo>
                  <a:cubicBezTo>
                    <a:pt x="9792" y="25633"/>
                    <a:pt x="9819" y="25667"/>
                    <a:pt x="9846" y="25700"/>
                  </a:cubicBezTo>
                  <a:cubicBezTo>
                    <a:pt x="9824" y="25664"/>
                    <a:pt x="9795" y="25635"/>
                    <a:pt x="9766" y="25599"/>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
            <p:cNvSpPr/>
            <p:nvPr/>
          </p:nvSpPr>
          <p:spPr>
            <a:xfrm flipH="1" rot="-1562754">
              <a:off x="8274279" y="4194114"/>
              <a:ext cx="12965" cy="12541"/>
            </a:xfrm>
            <a:custGeom>
              <a:rect b="b" l="l" r="r" t="t"/>
              <a:pathLst>
                <a:path extrusionOk="0" h="207" w="214">
                  <a:moveTo>
                    <a:pt x="213" y="1"/>
                  </a:moveTo>
                  <a:cubicBezTo>
                    <a:pt x="137" y="62"/>
                    <a:pt x="69" y="130"/>
                    <a:pt x="0" y="206"/>
                  </a:cubicBezTo>
                  <a:cubicBezTo>
                    <a:pt x="76" y="138"/>
                    <a:pt x="152" y="69"/>
                    <a:pt x="213" y="1"/>
                  </a:cubicBezTo>
                  <a:close/>
                </a:path>
              </a:pathLst>
            </a:custGeom>
            <a:solidFill>
              <a:srgbClr val="AEB5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
            <p:cNvSpPr/>
            <p:nvPr/>
          </p:nvSpPr>
          <p:spPr>
            <a:xfrm flipH="1" rot="-1562754">
              <a:off x="8486067" y="4061495"/>
              <a:ext cx="605733" cy="1542807"/>
            </a:xfrm>
            <a:custGeom>
              <a:rect b="b" l="l" r="r" t="t"/>
              <a:pathLst>
                <a:path extrusionOk="0" h="25465" w="9998">
                  <a:moveTo>
                    <a:pt x="7472" y="1"/>
                  </a:moveTo>
                  <a:lnTo>
                    <a:pt x="7472" y="1"/>
                  </a:lnTo>
                  <a:cubicBezTo>
                    <a:pt x="6696" y="358"/>
                    <a:pt x="5638" y="252"/>
                    <a:pt x="4786" y="564"/>
                  </a:cubicBezTo>
                  <a:cubicBezTo>
                    <a:pt x="3957" y="860"/>
                    <a:pt x="3333" y="1553"/>
                    <a:pt x="2755" y="2222"/>
                  </a:cubicBezTo>
                  <a:cubicBezTo>
                    <a:pt x="2374" y="2663"/>
                    <a:pt x="1979" y="3127"/>
                    <a:pt x="1872" y="3698"/>
                  </a:cubicBezTo>
                  <a:cubicBezTo>
                    <a:pt x="1773" y="4170"/>
                    <a:pt x="1887" y="4718"/>
                    <a:pt x="1583" y="5098"/>
                  </a:cubicBezTo>
                  <a:cubicBezTo>
                    <a:pt x="1317" y="5440"/>
                    <a:pt x="792" y="5539"/>
                    <a:pt x="601" y="5920"/>
                  </a:cubicBezTo>
                  <a:cubicBezTo>
                    <a:pt x="274" y="6589"/>
                    <a:pt x="1203" y="7259"/>
                    <a:pt x="1172" y="8004"/>
                  </a:cubicBezTo>
                  <a:cubicBezTo>
                    <a:pt x="1142" y="8628"/>
                    <a:pt x="457" y="9008"/>
                    <a:pt x="229" y="9594"/>
                  </a:cubicBezTo>
                  <a:cubicBezTo>
                    <a:pt x="0" y="10172"/>
                    <a:pt x="274" y="10834"/>
                    <a:pt x="594" y="11374"/>
                  </a:cubicBezTo>
                  <a:cubicBezTo>
                    <a:pt x="913" y="11915"/>
                    <a:pt x="1301" y="12462"/>
                    <a:pt x="1309" y="13094"/>
                  </a:cubicBezTo>
                  <a:cubicBezTo>
                    <a:pt x="1309" y="13573"/>
                    <a:pt x="1088" y="14068"/>
                    <a:pt x="1241" y="14524"/>
                  </a:cubicBezTo>
                  <a:cubicBezTo>
                    <a:pt x="1583" y="15559"/>
                    <a:pt x="3386" y="15445"/>
                    <a:pt x="3713" y="16479"/>
                  </a:cubicBezTo>
                  <a:cubicBezTo>
                    <a:pt x="3903" y="17080"/>
                    <a:pt x="3477" y="17803"/>
                    <a:pt x="3827" y="18321"/>
                  </a:cubicBezTo>
                  <a:cubicBezTo>
                    <a:pt x="4185" y="18861"/>
                    <a:pt x="5113" y="18762"/>
                    <a:pt x="5448" y="19310"/>
                  </a:cubicBezTo>
                  <a:cubicBezTo>
                    <a:pt x="5668" y="19682"/>
                    <a:pt x="5509" y="20169"/>
                    <a:pt x="5623" y="20595"/>
                  </a:cubicBezTo>
                  <a:cubicBezTo>
                    <a:pt x="5790" y="21250"/>
                    <a:pt x="6543" y="21546"/>
                    <a:pt x="7175" y="21805"/>
                  </a:cubicBezTo>
                  <a:cubicBezTo>
                    <a:pt x="7608" y="21980"/>
                    <a:pt x="9214" y="24536"/>
                    <a:pt x="9997" y="25464"/>
                  </a:cubicBezTo>
                  <a:cubicBezTo>
                    <a:pt x="9647" y="25038"/>
                    <a:pt x="9374" y="24567"/>
                    <a:pt x="9168" y="24049"/>
                  </a:cubicBezTo>
                  <a:cubicBezTo>
                    <a:pt x="9069" y="23867"/>
                    <a:pt x="8978" y="23684"/>
                    <a:pt x="8894" y="23486"/>
                  </a:cubicBezTo>
                  <a:cubicBezTo>
                    <a:pt x="7677" y="20641"/>
                    <a:pt x="6734" y="17803"/>
                    <a:pt x="5258" y="14935"/>
                  </a:cubicBezTo>
                  <a:cubicBezTo>
                    <a:pt x="4071" y="12691"/>
                    <a:pt x="3774" y="10180"/>
                    <a:pt x="3766" y="7548"/>
                  </a:cubicBezTo>
                  <a:cubicBezTo>
                    <a:pt x="3812" y="4504"/>
                    <a:pt x="5524" y="2123"/>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2"/>
            <p:cNvSpPr/>
            <p:nvPr/>
          </p:nvSpPr>
          <p:spPr>
            <a:xfrm flipH="1" rot="-1562754">
              <a:off x="8817177" y="4992122"/>
              <a:ext cx="159097" cy="64826"/>
            </a:xfrm>
            <a:custGeom>
              <a:rect b="b" l="l" r="r" t="t"/>
              <a:pathLst>
                <a:path extrusionOk="0" h="1070" w="2626">
                  <a:moveTo>
                    <a:pt x="1960" y="0"/>
                  </a:moveTo>
                  <a:cubicBezTo>
                    <a:pt x="1525" y="0"/>
                    <a:pt x="1095" y="32"/>
                    <a:pt x="670" y="95"/>
                  </a:cubicBezTo>
                  <a:cubicBezTo>
                    <a:pt x="442" y="133"/>
                    <a:pt x="213" y="187"/>
                    <a:pt x="0" y="270"/>
                  </a:cubicBezTo>
                  <a:cubicBezTo>
                    <a:pt x="107" y="377"/>
                    <a:pt x="183" y="514"/>
                    <a:pt x="236" y="658"/>
                  </a:cubicBezTo>
                  <a:cubicBezTo>
                    <a:pt x="259" y="750"/>
                    <a:pt x="274" y="841"/>
                    <a:pt x="282" y="940"/>
                  </a:cubicBezTo>
                  <a:cubicBezTo>
                    <a:pt x="487" y="993"/>
                    <a:pt x="693" y="1031"/>
                    <a:pt x="906" y="1069"/>
                  </a:cubicBezTo>
                  <a:cubicBezTo>
                    <a:pt x="1362" y="963"/>
                    <a:pt x="1834" y="894"/>
                    <a:pt x="2306" y="879"/>
                  </a:cubicBezTo>
                  <a:cubicBezTo>
                    <a:pt x="2412" y="871"/>
                    <a:pt x="2519" y="871"/>
                    <a:pt x="2625" y="864"/>
                  </a:cubicBezTo>
                  <a:cubicBezTo>
                    <a:pt x="2496" y="582"/>
                    <a:pt x="2359" y="293"/>
                    <a:pt x="2222" y="4"/>
                  </a:cubicBezTo>
                  <a:cubicBezTo>
                    <a:pt x="2134" y="2"/>
                    <a:pt x="2047" y="0"/>
                    <a:pt x="19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2"/>
            <p:cNvSpPr/>
            <p:nvPr/>
          </p:nvSpPr>
          <p:spPr>
            <a:xfrm flipH="1" rot="-1562754">
              <a:off x="8829069" y="4695275"/>
              <a:ext cx="179817" cy="38775"/>
            </a:xfrm>
            <a:custGeom>
              <a:rect b="b" l="l" r="r" t="t"/>
              <a:pathLst>
                <a:path extrusionOk="0" h="640" w="2968">
                  <a:moveTo>
                    <a:pt x="1" y="1"/>
                  </a:moveTo>
                  <a:lnTo>
                    <a:pt x="1" y="1"/>
                  </a:lnTo>
                  <a:cubicBezTo>
                    <a:pt x="130" y="206"/>
                    <a:pt x="244" y="419"/>
                    <a:pt x="351" y="640"/>
                  </a:cubicBezTo>
                  <a:cubicBezTo>
                    <a:pt x="503" y="617"/>
                    <a:pt x="647" y="594"/>
                    <a:pt x="792" y="571"/>
                  </a:cubicBezTo>
                  <a:cubicBezTo>
                    <a:pt x="1445" y="489"/>
                    <a:pt x="2103" y="456"/>
                    <a:pt x="2757" y="456"/>
                  </a:cubicBezTo>
                  <a:cubicBezTo>
                    <a:pt x="2827" y="456"/>
                    <a:pt x="2898" y="456"/>
                    <a:pt x="2968" y="457"/>
                  </a:cubicBezTo>
                  <a:cubicBezTo>
                    <a:pt x="1987" y="259"/>
                    <a:pt x="997" y="10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2"/>
            <p:cNvSpPr/>
            <p:nvPr/>
          </p:nvSpPr>
          <p:spPr>
            <a:xfrm flipH="1" rot="-1562754">
              <a:off x="8966909" y="4832622"/>
              <a:ext cx="83487" cy="39683"/>
            </a:xfrm>
            <a:custGeom>
              <a:rect b="b" l="l" r="r" t="t"/>
              <a:pathLst>
                <a:path extrusionOk="0" h="655" w="1378">
                  <a:moveTo>
                    <a:pt x="1" y="0"/>
                  </a:moveTo>
                  <a:lnTo>
                    <a:pt x="1" y="0"/>
                  </a:lnTo>
                  <a:cubicBezTo>
                    <a:pt x="9" y="84"/>
                    <a:pt x="24" y="160"/>
                    <a:pt x="47" y="236"/>
                  </a:cubicBezTo>
                  <a:cubicBezTo>
                    <a:pt x="100" y="396"/>
                    <a:pt x="191" y="541"/>
                    <a:pt x="305" y="655"/>
                  </a:cubicBezTo>
                  <a:cubicBezTo>
                    <a:pt x="655" y="502"/>
                    <a:pt x="1013" y="388"/>
                    <a:pt x="1378" y="305"/>
                  </a:cubicBezTo>
                  <a:cubicBezTo>
                    <a:pt x="1203" y="282"/>
                    <a:pt x="1036" y="251"/>
                    <a:pt x="868" y="221"/>
                  </a:cubicBezTo>
                  <a:cubicBezTo>
                    <a:pt x="572" y="168"/>
                    <a:pt x="282" y="9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2"/>
            <p:cNvSpPr/>
            <p:nvPr/>
          </p:nvSpPr>
          <p:spPr>
            <a:xfrm flipH="1" rot="-1562754">
              <a:off x="8848343" y="5375163"/>
              <a:ext cx="60888" cy="19872"/>
            </a:xfrm>
            <a:custGeom>
              <a:rect b="b" l="l" r="r" t="t"/>
              <a:pathLst>
                <a:path extrusionOk="0" h="328" w="1005">
                  <a:moveTo>
                    <a:pt x="868" y="0"/>
                  </a:moveTo>
                  <a:cubicBezTo>
                    <a:pt x="586" y="84"/>
                    <a:pt x="297" y="153"/>
                    <a:pt x="0" y="198"/>
                  </a:cubicBezTo>
                  <a:cubicBezTo>
                    <a:pt x="24" y="198"/>
                    <a:pt x="48" y="197"/>
                    <a:pt x="72" y="197"/>
                  </a:cubicBezTo>
                  <a:cubicBezTo>
                    <a:pt x="384" y="197"/>
                    <a:pt x="701" y="243"/>
                    <a:pt x="1004" y="328"/>
                  </a:cubicBezTo>
                  <a:lnTo>
                    <a:pt x="868" y="0"/>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2"/>
            <p:cNvSpPr/>
            <p:nvPr/>
          </p:nvSpPr>
          <p:spPr>
            <a:xfrm flipH="1" rot="-1562754">
              <a:off x="8870716" y="5335200"/>
              <a:ext cx="99178" cy="16661"/>
            </a:xfrm>
            <a:custGeom>
              <a:rect b="b" l="l" r="r" t="t"/>
              <a:pathLst>
                <a:path extrusionOk="0" h="275" w="1637">
                  <a:moveTo>
                    <a:pt x="1" y="0"/>
                  </a:moveTo>
                  <a:cubicBezTo>
                    <a:pt x="107" y="107"/>
                    <a:pt x="229" y="198"/>
                    <a:pt x="358" y="274"/>
                  </a:cubicBezTo>
                  <a:cubicBezTo>
                    <a:pt x="784" y="191"/>
                    <a:pt x="1210" y="130"/>
                    <a:pt x="1636" y="31"/>
                  </a:cubicBezTo>
                  <a:cubicBezTo>
                    <a:pt x="1517" y="26"/>
                    <a:pt x="1397" y="24"/>
                    <a:pt x="1277" y="24"/>
                  </a:cubicBezTo>
                  <a:cubicBezTo>
                    <a:pt x="1036" y="24"/>
                    <a:pt x="794" y="31"/>
                    <a:pt x="556" y="31"/>
                  </a:cubicBezTo>
                  <a:cubicBezTo>
                    <a:pt x="381" y="23"/>
                    <a:pt x="191" y="1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
            <p:cNvSpPr/>
            <p:nvPr/>
          </p:nvSpPr>
          <p:spPr>
            <a:xfrm flipH="1" rot="-1562754">
              <a:off x="8819719" y="5082466"/>
              <a:ext cx="186724" cy="66402"/>
            </a:xfrm>
            <a:custGeom>
              <a:rect b="b" l="l" r="r" t="t"/>
              <a:pathLst>
                <a:path extrusionOk="0" h="1096" w="3082">
                  <a:moveTo>
                    <a:pt x="746" y="0"/>
                  </a:moveTo>
                  <a:cubicBezTo>
                    <a:pt x="503" y="54"/>
                    <a:pt x="259" y="137"/>
                    <a:pt x="31" y="236"/>
                  </a:cubicBezTo>
                  <a:cubicBezTo>
                    <a:pt x="8" y="480"/>
                    <a:pt x="1" y="715"/>
                    <a:pt x="92" y="928"/>
                  </a:cubicBezTo>
                  <a:cubicBezTo>
                    <a:pt x="427" y="1012"/>
                    <a:pt x="761" y="1073"/>
                    <a:pt x="1104" y="1096"/>
                  </a:cubicBezTo>
                  <a:cubicBezTo>
                    <a:pt x="1522" y="1005"/>
                    <a:pt x="1941" y="951"/>
                    <a:pt x="2367" y="936"/>
                  </a:cubicBezTo>
                  <a:cubicBezTo>
                    <a:pt x="2610" y="921"/>
                    <a:pt x="2846" y="913"/>
                    <a:pt x="3082" y="913"/>
                  </a:cubicBezTo>
                  <a:cubicBezTo>
                    <a:pt x="2975" y="647"/>
                    <a:pt x="2854" y="373"/>
                    <a:pt x="2739" y="107"/>
                  </a:cubicBezTo>
                  <a:cubicBezTo>
                    <a:pt x="2632" y="109"/>
                    <a:pt x="2525" y="111"/>
                    <a:pt x="2417" y="111"/>
                  </a:cubicBezTo>
                  <a:cubicBezTo>
                    <a:pt x="1863" y="111"/>
                    <a:pt x="1308" y="77"/>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2"/>
            <p:cNvSpPr/>
            <p:nvPr/>
          </p:nvSpPr>
          <p:spPr>
            <a:xfrm flipH="1" rot="-1562754">
              <a:off x="8546673" y="4179952"/>
              <a:ext cx="81184" cy="188602"/>
            </a:xfrm>
            <a:custGeom>
              <a:rect b="b" l="l" r="r" t="t"/>
              <a:pathLst>
                <a:path extrusionOk="0" h="3113" w="1340">
                  <a:moveTo>
                    <a:pt x="222" y="1"/>
                  </a:moveTo>
                  <a:cubicBezTo>
                    <a:pt x="153" y="69"/>
                    <a:pt x="77" y="145"/>
                    <a:pt x="1" y="222"/>
                  </a:cubicBezTo>
                  <a:cubicBezTo>
                    <a:pt x="168" y="921"/>
                    <a:pt x="404" y="1599"/>
                    <a:pt x="701" y="2253"/>
                  </a:cubicBezTo>
                  <a:cubicBezTo>
                    <a:pt x="830" y="2542"/>
                    <a:pt x="960" y="2831"/>
                    <a:pt x="1104" y="3113"/>
                  </a:cubicBezTo>
                  <a:cubicBezTo>
                    <a:pt x="1180" y="2930"/>
                    <a:pt x="1256" y="2747"/>
                    <a:pt x="1340" y="2565"/>
                  </a:cubicBezTo>
                  <a:cubicBezTo>
                    <a:pt x="921" y="1735"/>
                    <a:pt x="571" y="868"/>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2"/>
            <p:cNvSpPr/>
            <p:nvPr/>
          </p:nvSpPr>
          <p:spPr>
            <a:xfrm flipH="1" rot="-1562754">
              <a:off x="8468770" y="4163611"/>
              <a:ext cx="39259" cy="151706"/>
            </a:xfrm>
            <a:custGeom>
              <a:rect b="b" l="l" r="r" t="t"/>
              <a:pathLst>
                <a:path extrusionOk="0" h="2504" w="648">
                  <a:moveTo>
                    <a:pt x="137" y="1"/>
                  </a:moveTo>
                  <a:cubicBezTo>
                    <a:pt x="92" y="16"/>
                    <a:pt x="46" y="31"/>
                    <a:pt x="1" y="46"/>
                  </a:cubicBezTo>
                  <a:cubicBezTo>
                    <a:pt x="16" y="876"/>
                    <a:pt x="122" y="1697"/>
                    <a:pt x="320" y="2504"/>
                  </a:cubicBezTo>
                  <a:cubicBezTo>
                    <a:pt x="427" y="2329"/>
                    <a:pt x="533" y="2154"/>
                    <a:pt x="647" y="1979"/>
                  </a:cubicBezTo>
                  <a:cubicBezTo>
                    <a:pt x="404" y="1347"/>
                    <a:pt x="267" y="678"/>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2"/>
            <p:cNvSpPr/>
            <p:nvPr/>
          </p:nvSpPr>
          <p:spPr>
            <a:xfrm flipH="1" rot="-1562754">
              <a:off x="8420244" y="4170471"/>
              <a:ext cx="45681" cy="107903"/>
            </a:xfrm>
            <a:custGeom>
              <a:rect b="b" l="l" r="r" t="t"/>
              <a:pathLst>
                <a:path extrusionOk="0" h="1781" w="754">
                  <a:moveTo>
                    <a:pt x="753" y="1"/>
                  </a:moveTo>
                  <a:cubicBezTo>
                    <a:pt x="495" y="31"/>
                    <a:pt x="244" y="61"/>
                    <a:pt x="0" y="107"/>
                  </a:cubicBezTo>
                  <a:cubicBezTo>
                    <a:pt x="99" y="670"/>
                    <a:pt x="236" y="1233"/>
                    <a:pt x="411" y="1781"/>
                  </a:cubicBezTo>
                  <a:cubicBezTo>
                    <a:pt x="510" y="1629"/>
                    <a:pt x="624" y="1484"/>
                    <a:pt x="731" y="1340"/>
                  </a:cubicBezTo>
                  <a:cubicBezTo>
                    <a:pt x="723" y="1050"/>
                    <a:pt x="715" y="769"/>
                    <a:pt x="723" y="480"/>
                  </a:cubicBezTo>
                  <a:cubicBezTo>
                    <a:pt x="731" y="320"/>
                    <a:pt x="738" y="160"/>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
            <p:cNvSpPr/>
            <p:nvPr/>
          </p:nvSpPr>
          <p:spPr>
            <a:xfrm flipH="1" rot="-1562754">
              <a:off x="8901184" y="5225270"/>
              <a:ext cx="44773" cy="14783"/>
            </a:xfrm>
            <a:custGeom>
              <a:rect b="b" l="l" r="r" t="t"/>
              <a:pathLst>
                <a:path extrusionOk="0" h="244" w="739">
                  <a:moveTo>
                    <a:pt x="738" y="0"/>
                  </a:moveTo>
                  <a:lnTo>
                    <a:pt x="738" y="0"/>
                  </a:lnTo>
                  <a:cubicBezTo>
                    <a:pt x="487" y="8"/>
                    <a:pt x="244" y="15"/>
                    <a:pt x="0" y="23"/>
                  </a:cubicBezTo>
                  <a:cubicBezTo>
                    <a:pt x="16" y="91"/>
                    <a:pt x="23" y="167"/>
                    <a:pt x="31" y="243"/>
                  </a:cubicBezTo>
                  <a:cubicBezTo>
                    <a:pt x="168" y="183"/>
                    <a:pt x="305" y="137"/>
                    <a:pt x="442" y="91"/>
                  </a:cubicBezTo>
                  <a:cubicBezTo>
                    <a:pt x="541" y="61"/>
                    <a:pt x="640" y="30"/>
                    <a:pt x="7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
            <p:cNvSpPr/>
            <p:nvPr/>
          </p:nvSpPr>
          <p:spPr>
            <a:xfrm flipH="1" rot="-1562754">
              <a:off x="8808946" y="4757523"/>
              <a:ext cx="193692" cy="26294"/>
            </a:xfrm>
            <a:custGeom>
              <a:rect b="b" l="l" r="r" t="t"/>
              <a:pathLst>
                <a:path extrusionOk="0" h="434" w="3197">
                  <a:moveTo>
                    <a:pt x="2227" y="1"/>
                  </a:moveTo>
                  <a:cubicBezTo>
                    <a:pt x="1483" y="1"/>
                    <a:pt x="738" y="38"/>
                    <a:pt x="1" y="159"/>
                  </a:cubicBezTo>
                  <a:cubicBezTo>
                    <a:pt x="24" y="213"/>
                    <a:pt x="31" y="258"/>
                    <a:pt x="46" y="304"/>
                  </a:cubicBezTo>
                  <a:lnTo>
                    <a:pt x="259" y="372"/>
                  </a:lnTo>
                  <a:cubicBezTo>
                    <a:pt x="343" y="395"/>
                    <a:pt x="427" y="418"/>
                    <a:pt x="510" y="433"/>
                  </a:cubicBezTo>
                  <a:cubicBezTo>
                    <a:pt x="978" y="366"/>
                    <a:pt x="1453" y="327"/>
                    <a:pt x="1931" y="327"/>
                  </a:cubicBezTo>
                  <a:cubicBezTo>
                    <a:pt x="2099" y="327"/>
                    <a:pt x="2267" y="332"/>
                    <a:pt x="2435" y="342"/>
                  </a:cubicBezTo>
                  <a:cubicBezTo>
                    <a:pt x="2686" y="350"/>
                    <a:pt x="2945" y="372"/>
                    <a:pt x="3196" y="403"/>
                  </a:cubicBezTo>
                  <a:cubicBezTo>
                    <a:pt x="3158" y="273"/>
                    <a:pt x="3120" y="144"/>
                    <a:pt x="3082" y="15"/>
                  </a:cubicBezTo>
                  <a:cubicBezTo>
                    <a:pt x="2797" y="6"/>
                    <a:pt x="2512" y="1"/>
                    <a:pt x="2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
            <p:cNvSpPr/>
            <p:nvPr/>
          </p:nvSpPr>
          <p:spPr>
            <a:xfrm flipH="1" rot="-1562754">
              <a:off x="8829844" y="5179875"/>
              <a:ext cx="153523" cy="27748"/>
            </a:xfrm>
            <a:custGeom>
              <a:rect b="b" l="l" r="r" t="t"/>
              <a:pathLst>
                <a:path extrusionOk="0" h="458" w="2534">
                  <a:moveTo>
                    <a:pt x="2359" y="1"/>
                  </a:moveTo>
                  <a:cubicBezTo>
                    <a:pt x="2275" y="8"/>
                    <a:pt x="2199" y="16"/>
                    <a:pt x="2115" y="16"/>
                  </a:cubicBezTo>
                  <a:cubicBezTo>
                    <a:pt x="1734" y="52"/>
                    <a:pt x="1352" y="69"/>
                    <a:pt x="971" y="69"/>
                  </a:cubicBezTo>
                  <a:cubicBezTo>
                    <a:pt x="713" y="69"/>
                    <a:pt x="456" y="62"/>
                    <a:pt x="198" y="46"/>
                  </a:cubicBezTo>
                  <a:cubicBezTo>
                    <a:pt x="137" y="54"/>
                    <a:pt x="69" y="69"/>
                    <a:pt x="0" y="92"/>
                  </a:cubicBezTo>
                  <a:cubicBezTo>
                    <a:pt x="267" y="183"/>
                    <a:pt x="533" y="274"/>
                    <a:pt x="715" y="457"/>
                  </a:cubicBezTo>
                  <a:cubicBezTo>
                    <a:pt x="1237" y="457"/>
                    <a:pt x="1759" y="424"/>
                    <a:pt x="2276" y="424"/>
                  </a:cubicBezTo>
                  <a:cubicBezTo>
                    <a:pt x="2362" y="424"/>
                    <a:pt x="2448" y="424"/>
                    <a:pt x="2534" y="427"/>
                  </a:cubicBezTo>
                  <a:lnTo>
                    <a:pt x="23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
            <p:cNvSpPr/>
            <p:nvPr/>
          </p:nvSpPr>
          <p:spPr>
            <a:xfrm flipH="1" rot="-1562754">
              <a:off x="8597283" y="4227922"/>
              <a:ext cx="118990" cy="167397"/>
            </a:xfrm>
            <a:custGeom>
              <a:rect b="b" l="l" r="r" t="t"/>
              <a:pathLst>
                <a:path extrusionOk="0" h="2763" w="1964">
                  <a:moveTo>
                    <a:pt x="190" y="0"/>
                  </a:moveTo>
                  <a:cubicBezTo>
                    <a:pt x="122" y="84"/>
                    <a:pt x="61" y="175"/>
                    <a:pt x="0" y="259"/>
                  </a:cubicBezTo>
                  <a:cubicBezTo>
                    <a:pt x="411" y="974"/>
                    <a:pt x="898" y="1644"/>
                    <a:pt x="1438" y="2260"/>
                  </a:cubicBezTo>
                  <a:cubicBezTo>
                    <a:pt x="1583" y="2427"/>
                    <a:pt x="1727" y="2595"/>
                    <a:pt x="1879" y="2762"/>
                  </a:cubicBezTo>
                  <a:cubicBezTo>
                    <a:pt x="1902" y="2671"/>
                    <a:pt x="1933" y="2564"/>
                    <a:pt x="1963" y="2465"/>
                  </a:cubicBezTo>
                  <a:lnTo>
                    <a:pt x="1955" y="2458"/>
                  </a:lnTo>
                  <a:cubicBezTo>
                    <a:pt x="1377" y="1628"/>
                    <a:pt x="784" y="814"/>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
            <p:cNvSpPr/>
            <p:nvPr/>
          </p:nvSpPr>
          <p:spPr>
            <a:xfrm flipH="1" rot="-1562754">
              <a:off x="8683336" y="4354105"/>
              <a:ext cx="175698" cy="148919"/>
            </a:xfrm>
            <a:custGeom>
              <a:rect b="b" l="l" r="r" t="t"/>
              <a:pathLst>
                <a:path extrusionOk="0" h="2458" w="2900">
                  <a:moveTo>
                    <a:pt x="366" y="0"/>
                  </a:moveTo>
                  <a:cubicBezTo>
                    <a:pt x="244" y="84"/>
                    <a:pt x="115" y="153"/>
                    <a:pt x="1" y="236"/>
                  </a:cubicBezTo>
                  <a:cubicBezTo>
                    <a:pt x="191" y="396"/>
                    <a:pt x="381" y="541"/>
                    <a:pt x="579" y="685"/>
                  </a:cubicBezTo>
                  <a:cubicBezTo>
                    <a:pt x="891" y="921"/>
                    <a:pt x="1180" y="1164"/>
                    <a:pt x="1477" y="1408"/>
                  </a:cubicBezTo>
                  <a:cubicBezTo>
                    <a:pt x="1713" y="1613"/>
                    <a:pt x="1949" y="1811"/>
                    <a:pt x="2184" y="2009"/>
                  </a:cubicBezTo>
                  <a:cubicBezTo>
                    <a:pt x="2420" y="2153"/>
                    <a:pt x="2656" y="2306"/>
                    <a:pt x="2884" y="2458"/>
                  </a:cubicBezTo>
                  <a:lnTo>
                    <a:pt x="2884" y="2169"/>
                  </a:lnTo>
                  <a:cubicBezTo>
                    <a:pt x="2884" y="2070"/>
                    <a:pt x="2892" y="1956"/>
                    <a:pt x="2900" y="1857"/>
                  </a:cubicBezTo>
                  <a:cubicBezTo>
                    <a:pt x="2496" y="1621"/>
                    <a:pt x="2093" y="1385"/>
                    <a:pt x="1698" y="1142"/>
                  </a:cubicBezTo>
                  <a:cubicBezTo>
                    <a:pt x="1370" y="929"/>
                    <a:pt x="1097" y="655"/>
                    <a:pt x="807" y="396"/>
                  </a:cubicBezTo>
                  <a:cubicBezTo>
                    <a:pt x="663" y="267"/>
                    <a:pt x="518" y="13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
            <p:cNvSpPr/>
            <p:nvPr/>
          </p:nvSpPr>
          <p:spPr>
            <a:xfrm flipH="1" rot="-1562754">
              <a:off x="8645893" y="4300925"/>
              <a:ext cx="130501" cy="150312"/>
            </a:xfrm>
            <a:custGeom>
              <a:rect b="b" l="l" r="r" t="t"/>
              <a:pathLst>
                <a:path extrusionOk="0" h="2481" w="2154">
                  <a:moveTo>
                    <a:pt x="61" y="1"/>
                  </a:moveTo>
                  <a:cubicBezTo>
                    <a:pt x="54" y="191"/>
                    <a:pt x="39" y="381"/>
                    <a:pt x="1" y="571"/>
                  </a:cubicBezTo>
                  <a:cubicBezTo>
                    <a:pt x="320" y="891"/>
                    <a:pt x="655" y="1187"/>
                    <a:pt x="982" y="1499"/>
                  </a:cubicBezTo>
                  <a:cubicBezTo>
                    <a:pt x="1332" y="1842"/>
                    <a:pt x="1697" y="2169"/>
                    <a:pt x="2062" y="2481"/>
                  </a:cubicBezTo>
                  <a:cubicBezTo>
                    <a:pt x="2093" y="2291"/>
                    <a:pt x="2116" y="2116"/>
                    <a:pt x="2154" y="1933"/>
                  </a:cubicBezTo>
                  <a:cubicBezTo>
                    <a:pt x="1545" y="1454"/>
                    <a:pt x="967" y="936"/>
                    <a:pt x="419" y="381"/>
                  </a:cubicBezTo>
                  <a:cubicBezTo>
                    <a:pt x="305" y="252"/>
                    <a:pt x="183" y="122"/>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
            <p:cNvSpPr/>
            <p:nvPr/>
          </p:nvSpPr>
          <p:spPr>
            <a:xfrm flipH="1" rot="-1562754">
              <a:off x="8655746" y="4249536"/>
              <a:ext cx="78398" cy="99602"/>
            </a:xfrm>
            <a:custGeom>
              <a:rect b="b" l="l" r="r" t="t"/>
              <a:pathLst>
                <a:path extrusionOk="0" h="1644" w="1294">
                  <a:moveTo>
                    <a:pt x="115" y="1"/>
                  </a:moveTo>
                  <a:cubicBezTo>
                    <a:pt x="61" y="107"/>
                    <a:pt x="23" y="229"/>
                    <a:pt x="1" y="343"/>
                  </a:cubicBezTo>
                  <a:cubicBezTo>
                    <a:pt x="214" y="556"/>
                    <a:pt x="411" y="777"/>
                    <a:pt x="624" y="997"/>
                  </a:cubicBezTo>
                  <a:cubicBezTo>
                    <a:pt x="830" y="1210"/>
                    <a:pt x="1058" y="1439"/>
                    <a:pt x="1294" y="1644"/>
                  </a:cubicBezTo>
                  <a:cubicBezTo>
                    <a:pt x="929" y="1203"/>
                    <a:pt x="594" y="746"/>
                    <a:pt x="282" y="275"/>
                  </a:cubicBezTo>
                  <a:cubicBezTo>
                    <a:pt x="229" y="183"/>
                    <a:pt x="168" y="92"/>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
            <p:cNvSpPr/>
            <p:nvPr/>
          </p:nvSpPr>
          <p:spPr>
            <a:xfrm flipH="1" rot="-1562754">
              <a:off x="8854171" y="5435544"/>
              <a:ext cx="30050" cy="16176"/>
            </a:xfrm>
            <a:custGeom>
              <a:rect b="b" l="l" r="r" t="t"/>
              <a:pathLst>
                <a:path extrusionOk="0" h="267" w="496">
                  <a:moveTo>
                    <a:pt x="381" y="1"/>
                  </a:moveTo>
                  <a:cubicBezTo>
                    <a:pt x="260" y="46"/>
                    <a:pt x="130" y="84"/>
                    <a:pt x="1" y="115"/>
                  </a:cubicBezTo>
                  <a:cubicBezTo>
                    <a:pt x="161" y="168"/>
                    <a:pt x="328" y="221"/>
                    <a:pt x="495" y="267"/>
                  </a:cubicBezTo>
                  <a:lnTo>
                    <a:pt x="381" y="1"/>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
            <p:cNvSpPr/>
            <p:nvPr/>
          </p:nvSpPr>
          <p:spPr>
            <a:xfrm flipH="1" rot="-1562754">
              <a:off x="8796139" y="4523530"/>
              <a:ext cx="153099" cy="66886"/>
            </a:xfrm>
            <a:custGeom>
              <a:rect b="b" l="l" r="r" t="t"/>
              <a:pathLst>
                <a:path extrusionOk="0" h="1104" w="2527">
                  <a:moveTo>
                    <a:pt x="374" y="0"/>
                  </a:moveTo>
                  <a:cubicBezTo>
                    <a:pt x="252" y="153"/>
                    <a:pt x="123" y="297"/>
                    <a:pt x="1" y="457"/>
                  </a:cubicBezTo>
                  <a:cubicBezTo>
                    <a:pt x="853" y="624"/>
                    <a:pt x="1698" y="837"/>
                    <a:pt x="2527" y="1104"/>
                  </a:cubicBezTo>
                  <a:cubicBezTo>
                    <a:pt x="1895" y="761"/>
                    <a:pt x="1272" y="419"/>
                    <a:pt x="625" y="115"/>
                  </a:cubicBezTo>
                  <a:lnTo>
                    <a:pt x="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2"/>
            <p:cNvSpPr/>
            <p:nvPr/>
          </p:nvSpPr>
          <p:spPr>
            <a:xfrm flipH="1" rot="-1562754">
              <a:off x="8510835" y="4151857"/>
              <a:ext cx="65069" cy="173335"/>
            </a:xfrm>
            <a:custGeom>
              <a:rect b="b" l="l" r="r" t="t"/>
              <a:pathLst>
                <a:path extrusionOk="0" h="2861" w="1074">
                  <a:moveTo>
                    <a:pt x="663" y="0"/>
                  </a:moveTo>
                  <a:cubicBezTo>
                    <a:pt x="427" y="122"/>
                    <a:pt x="206" y="274"/>
                    <a:pt x="1" y="441"/>
                  </a:cubicBezTo>
                  <a:cubicBezTo>
                    <a:pt x="320" y="1255"/>
                    <a:pt x="648" y="2069"/>
                    <a:pt x="1028" y="2861"/>
                  </a:cubicBezTo>
                  <a:cubicBezTo>
                    <a:pt x="1043" y="2830"/>
                    <a:pt x="1058" y="2807"/>
                    <a:pt x="1074" y="2777"/>
                  </a:cubicBezTo>
                  <a:cubicBezTo>
                    <a:pt x="830" y="1872"/>
                    <a:pt x="693" y="93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2"/>
            <p:cNvSpPr/>
            <p:nvPr/>
          </p:nvSpPr>
          <p:spPr>
            <a:xfrm flipH="1" rot="-1562754">
              <a:off x="8709148" y="4394958"/>
              <a:ext cx="198720" cy="178000"/>
            </a:xfrm>
            <a:custGeom>
              <a:rect b="b" l="l" r="r" t="t"/>
              <a:pathLst>
                <a:path extrusionOk="0" h="2938" w="3280">
                  <a:moveTo>
                    <a:pt x="1" y="1"/>
                  </a:moveTo>
                  <a:cubicBezTo>
                    <a:pt x="1" y="252"/>
                    <a:pt x="138" y="510"/>
                    <a:pt x="282" y="777"/>
                  </a:cubicBezTo>
                  <a:cubicBezTo>
                    <a:pt x="830" y="1187"/>
                    <a:pt x="1416" y="1537"/>
                    <a:pt x="1956" y="1956"/>
                  </a:cubicBezTo>
                  <a:cubicBezTo>
                    <a:pt x="2291" y="2199"/>
                    <a:pt x="2610" y="2450"/>
                    <a:pt x="2937" y="2701"/>
                  </a:cubicBezTo>
                  <a:cubicBezTo>
                    <a:pt x="3051" y="2777"/>
                    <a:pt x="3166" y="2853"/>
                    <a:pt x="3280" y="2937"/>
                  </a:cubicBezTo>
                  <a:cubicBezTo>
                    <a:pt x="3264" y="2694"/>
                    <a:pt x="3257" y="2450"/>
                    <a:pt x="3249" y="2207"/>
                  </a:cubicBezTo>
                  <a:cubicBezTo>
                    <a:pt x="3067" y="2070"/>
                    <a:pt x="2884" y="1933"/>
                    <a:pt x="2709" y="1788"/>
                  </a:cubicBezTo>
                  <a:cubicBezTo>
                    <a:pt x="2565" y="1674"/>
                    <a:pt x="2420" y="1560"/>
                    <a:pt x="2283" y="1446"/>
                  </a:cubicBezTo>
                  <a:cubicBezTo>
                    <a:pt x="1804" y="1142"/>
                    <a:pt x="1332" y="845"/>
                    <a:pt x="853" y="533"/>
                  </a:cubicBezTo>
                  <a:cubicBezTo>
                    <a:pt x="571" y="343"/>
                    <a:pt x="282"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
            <p:cNvSpPr/>
            <p:nvPr/>
          </p:nvSpPr>
          <p:spPr>
            <a:xfrm flipH="1" rot="-1562754">
              <a:off x="8328262" y="4188302"/>
              <a:ext cx="62282" cy="71975"/>
            </a:xfrm>
            <a:custGeom>
              <a:rect b="b" l="l" r="r" t="t"/>
              <a:pathLst>
                <a:path extrusionOk="0" h="1188" w="1028">
                  <a:moveTo>
                    <a:pt x="1028" y="1"/>
                  </a:moveTo>
                  <a:lnTo>
                    <a:pt x="1028" y="1"/>
                  </a:lnTo>
                  <a:cubicBezTo>
                    <a:pt x="716" y="130"/>
                    <a:pt x="381" y="221"/>
                    <a:pt x="38" y="259"/>
                  </a:cubicBezTo>
                  <a:cubicBezTo>
                    <a:pt x="8" y="564"/>
                    <a:pt x="0" y="875"/>
                    <a:pt x="0" y="1187"/>
                  </a:cubicBezTo>
                  <a:cubicBezTo>
                    <a:pt x="328" y="777"/>
                    <a:pt x="678" y="389"/>
                    <a:pt x="1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
            <p:cNvSpPr/>
            <p:nvPr/>
          </p:nvSpPr>
          <p:spPr>
            <a:xfrm flipH="1" rot="-1562754">
              <a:off x="8814141" y="5477625"/>
              <a:ext cx="118990" cy="163217"/>
            </a:xfrm>
            <a:custGeom>
              <a:rect b="b" l="l" r="r" t="t"/>
              <a:pathLst>
                <a:path extrusionOk="0" h="2694" w="1964">
                  <a:moveTo>
                    <a:pt x="1" y="0"/>
                  </a:moveTo>
                  <a:lnTo>
                    <a:pt x="1" y="0"/>
                  </a:lnTo>
                  <a:cubicBezTo>
                    <a:pt x="648" y="875"/>
                    <a:pt x="1469" y="2108"/>
                    <a:pt x="1964" y="2693"/>
                  </a:cubicBezTo>
                  <a:cubicBezTo>
                    <a:pt x="1614" y="2267"/>
                    <a:pt x="1332" y="1796"/>
                    <a:pt x="1135" y="1278"/>
                  </a:cubicBezTo>
                  <a:cubicBezTo>
                    <a:pt x="1036" y="1096"/>
                    <a:pt x="937" y="913"/>
                    <a:pt x="853" y="715"/>
                  </a:cubicBezTo>
                  <a:cubicBezTo>
                    <a:pt x="777" y="540"/>
                    <a:pt x="708" y="358"/>
                    <a:pt x="632" y="183"/>
                  </a:cubicBezTo>
                  <a:cubicBezTo>
                    <a:pt x="427" y="122"/>
                    <a:pt x="214" y="69"/>
                    <a:pt x="1" y="0"/>
                  </a:cubicBez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
            <p:cNvSpPr/>
            <p:nvPr/>
          </p:nvSpPr>
          <p:spPr>
            <a:xfrm flipH="1" rot="-1562754">
              <a:off x="8602700" y="4191834"/>
              <a:ext cx="52164" cy="94513"/>
            </a:xfrm>
            <a:custGeom>
              <a:rect b="b" l="l" r="r" t="t"/>
              <a:pathLst>
                <a:path extrusionOk="0" h="1560" w="861">
                  <a:moveTo>
                    <a:pt x="328" y="0"/>
                  </a:moveTo>
                  <a:cubicBezTo>
                    <a:pt x="251" y="76"/>
                    <a:pt x="183" y="160"/>
                    <a:pt x="115" y="236"/>
                  </a:cubicBezTo>
                  <a:lnTo>
                    <a:pt x="0" y="373"/>
                  </a:lnTo>
                  <a:lnTo>
                    <a:pt x="860" y="1560"/>
                  </a:lnTo>
                  <a:cubicBezTo>
                    <a:pt x="685" y="1134"/>
                    <a:pt x="525" y="700"/>
                    <a:pt x="396" y="259"/>
                  </a:cubicBezTo>
                  <a:cubicBezTo>
                    <a:pt x="373" y="175"/>
                    <a:pt x="350" y="84"/>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
            <p:cNvSpPr/>
            <p:nvPr/>
          </p:nvSpPr>
          <p:spPr>
            <a:xfrm flipH="1" rot="-1562754">
              <a:off x="8719201" y="4337578"/>
              <a:ext cx="72460" cy="65069"/>
            </a:xfrm>
            <a:custGeom>
              <a:rect b="b" l="l" r="r" t="t"/>
              <a:pathLst>
                <a:path extrusionOk="0" h="1074" w="1196">
                  <a:moveTo>
                    <a:pt x="54" y="0"/>
                  </a:moveTo>
                  <a:lnTo>
                    <a:pt x="47" y="8"/>
                  </a:lnTo>
                  <a:cubicBezTo>
                    <a:pt x="31" y="23"/>
                    <a:pt x="16" y="38"/>
                    <a:pt x="1" y="54"/>
                  </a:cubicBezTo>
                  <a:cubicBezTo>
                    <a:pt x="396" y="396"/>
                    <a:pt x="769" y="769"/>
                    <a:pt x="1195" y="1073"/>
                  </a:cubicBezTo>
                  <a:cubicBezTo>
                    <a:pt x="1058" y="936"/>
                    <a:pt x="914" y="807"/>
                    <a:pt x="769" y="677"/>
                  </a:cubicBezTo>
                  <a:cubicBezTo>
                    <a:pt x="533" y="449"/>
                    <a:pt x="290" y="229"/>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
            <p:cNvSpPr/>
            <p:nvPr/>
          </p:nvSpPr>
          <p:spPr>
            <a:xfrm flipH="1" rot="-1562754">
              <a:off x="8808670" y="4807227"/>
              <a:ext cx="226347" cy="65008"/>
            </a:xfrm>
            <a:custGeom>
              <a:rect b="b" l="l" r="r" t="t"/>
              <a:pathLst>
                <a:path extrusionOk="0" h="1073" w="3736">
                  <a:moveTo>
                    <a:pt x="495" y="0"/>
                  </a:moveTo>
                  <a:cubicBezTo>
                    <a:pt x="358" y="23"/>
                    <a:pt x="221" y="54"/>
                    <a:pt x="76" y="84"/>
                  </a:cubicBezTo>
                  <a:cubicBezTo>
                    <a:pt x="61" y="267"/>
                    <a:pt x="23" y="449"/>
                    <a:pt x="0" y="624"/>
                  </a:cubicBezTo>
                  <a:cubicBezTo>
                    <a:pt x="381" y="769"/>
                    <a:pt x="784" y="860"/>
                    <a:pt x="1187" y="921"/>
                  </a:cubicBezTo>
                  <a:cubicBezTo>
                    <a:pt x="1666" y="989"/>
                    <a:pt x="2153" y="1035"/>
                    <a:pt x="2640" y="1058"/>
                  </a:cubicBezTo>
                  <a:cubicBezTo>
                    <a:pt x="2754" y="1065"/>
                    <a:pt x="2868" y="1073"/>
                    <a:pt x="2982" y="1073"/>
                  </a:cubicBezTo>
                  <a:cubicBezTo>
                    <a:pt x="3234" y="1050"/>
                    <a:pt x="3485" y="1035"/>
                    <a:pt x="3736" y="1027"/>
                  </a:cubicBezTo>
                  <a:cubicBezTo>
                    <a:pt x="3622" y="784"/>
                    <a:pt x="3523" y="540"/>
                    <a:pt x="3431" y="289"/>
                  </a:cubicBezTo>
                  <a:lnTo>
                    <a:pt x="3264" y="289"/>
                  </a:lnTo>
                  <a:cubicBezTo>
                    <a:pt x="2518" y="289"/>
                    <a:pt x="1773" y="236"/>
                    <a:pt x="1042" y="107"/>
                  </a:cubicBezTo>
                  <a:cubicBezTo>
                    <a:pt x="860" y="76"/>
                    <a:pt x="677" y="38"/>
                    <a:pt x="4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
            <p:cNvSpPr/>
            <p:nvPr/>
          </p:nvSpPr>
          <p:spPr>
            <a:xfrm flipH="1" rot="-1562754">
              <a:off x="8812639" y="4904518"/>
              <a:ext cx="218107" cy="41986"/>
            </a:xfrm>
            <a:custGeom>
              <a:rect b="b" l="l" r="r" t="t"/>
              <a:pathLst>
                <a:path extrusionOk="0" h="693" w="3600">
                  <a:moveTo>
                    <a:pt x="2275" y="0"/>
                  </a:moveTo>
                  <a:cubicBezTo>
                    <a:pt x="2146" y="8"/>
                    <a:pt x="2017" y="23"/>
                    <a:pt x="1895" y="38"/>
                  </a:cubicBezTo>
                  <a:cubicBezTo>
                    <a:pt x="1248" y="107"/>
                    <a:pt x="609" y="251"/>
                    <a:pt x="0" y="464"/>
                  </a:cubicBezTo>
                  <a:lnTo>
                    <a:pt x="38" y="479"/>
                  </a:lnTo>
                  <a:cubicBezTo>
                    <a:pt x="183" y="533"/>
                    <a:pt x="328" y="571"/>
                    <a:pt x="480" y="593"/>
                  </a:cubicBezTo>
                  <a:cubicBezTo>
                    <a:pt x="852" y="657"/>
                    <a:pt x="1229" y="672"/>
                    <a:pt x="1607" y="672"/>
                  </a:cubicBezTo>
                  <a:cubicBezTo>
                    <a:pt x="1863" y="672"/>
                    <a:pt x="2119" y="665"/>
                    <a:pt x="2374" y="662"/>
                  </a:cubicBezTo>
                  <a:cubicBezTo>
                    <a:pt x="2777" y="662"/>
                    <a:pt x="3188" y="677"/>
                    <a:pt x="3599" y="692"/>
                  </a:cubicBezTo>
                  <a:cubicBezTo>
                    <a:pt x="3515" y="533"/>
                    <a:pt x="3439" y="373"/>
                    <a:pt x="3356" y="213"/>
                  </a:cubicBezTo>
                  <a:cubicBezTo>
                    <a:pt x="3318" y="145"/>
                    <a:pt x="3287" y="76"/>
                    <a:pt x="3249" y="8"/>
                  </a:cubicBezTo>
                  <a:lnTo>
                    <a:pt x="3082" y="8"/>
                  </a:lnTo>
                  <a:cubicBezTo>
                    <a:pt x="2815" y="8"/>
                    <a:pt x="2542" y="8"/>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
            <p:cNvSpPr/>
            <p:nvPr/>
          </p:nvSpPr>
          <p:spPr>
            <a:xfrm flipH="1" rot="-1562754">
              <a:off x="8741874" y="4507673"/>
              <a:ext cx="169215" cy="103783"/>
            </a:xfrm>
            <a:custGeom>
              <a:rect b="b" l="l" r="r" t="t"/>
              <a:pathLst>
                <a:path extrusionOk="0" h="1713" w="2793">
                  <a:moveTo>
                    <a:pt x="92" y="0"/>
                  </a:moveTo>
                  <a:cubicBezTo>
                    <a:pt x="77" y="92"/>
                    <a:pt x="46" y="191"/>
                    <a:pt x="1" y="274"/>
                  </a:cubicBezTo>
                  <a:lnTo>
                    <a:pt x="411" y="465"/>
                  </a:lnTo>
                  <a:cubicBezTo>
                    <a:pt x="769" y="632"/>
                    <a:pt x="1119" y="822"/>
                    <a:pt x="1469" y="1012"/>
                  </a:cubicBezTo>
                  <a:cubicBezTo>
                    <a:pt x="1910" y="1248"/>
                    <a:pt x="2351" y="1476"/>
                    <a:pt x="2793" y="1712"/>
                  </a:cubicBezTo>
                  <a:lnTo>
                    <a:pt x="2785" y="1606"/>
                  </a:lnTo>
                  <a:lnTo>
                    <a:pt x="2618" y="1484"/>
                  </a:lnTo>
                  <a:cubicBezTo>
                    <a:pt x="2526" y="1408"/>
                    <a:pt x="2420" y="1332"/>
                    <a:pt x="2321" y="1256"/>
                  </a:cubicBezTo>
                  <a:cubicBezTo>
                    <a:pt x="1865" y="936"/>
                    <a:pt x="1385" y="647"/>
                    <a:pt x="898" y="388"/>
                  </a:cubicBezTo>
                  <a:cubicBezTo>
                    <a:pt x="640" y="244"/>
                    <a:pt x="366" y="115"/>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
            <p:cNvSpPr/>
            <p:nvPr/>
          </p:nvSpPr>
          <p:spPr>
            <a:xfrm flipH="1" rot="-1562754">
              <a:off x="8829278" y="5249652"/>
              <a:ext cx="134681" cy="68764"/>
            </a:xfrm>
            <a:custGeom>
              <a:rect b="b" l="l" r="r" t="t"/>
              <a:pathLst>
                <a:path extrusionOk="0" h="1135" w="2223">
                  <a:moveTo>
                    <a:pt x="1774" y="1"/>
                  </a:moveTo>
                  <a:cubicBezTo>
                    <a:pt x="1386" y="107"/>
                    <a:pt x="982" y="183"/>
                    <a:pt x="594" y="305"/>
                  </a:cubicBezTo>
                  <a:cubicBezTo>
                    <a:pt x="397" y="366"/>
                    <a:pt x="199" y="442"/>
                    <a:pt x="9" y="533"/>
                  </a:cubicBezTo>
                  <a:cubicBezTo>
                    <a:pt x="1" y="678"/>
                    <a:pt x="16" y="815"/>
                    <a:pt x="54" y="959"/>
                  </a:cubicBezTo>
                  <a:cubicBezTo>
                    <a:pt x="62" y="997"/>
                    <a:pt x="77" y="1043"/>
                    <a:pt x="92" y="1081"/>
                  </a:cubicBezTo>
                  <a:cubicBezTo>
                    <a:pt x="404" y="1119"/>
                    <a:pt x="716" y="1127"/>
                    <a:pt x="1028" y="1127"/>
                  </a:cubicBezTo>
                  <a:cubicBezTo>
                    <a:pt x="1226" y="1127"/>
                    <a:pt x="1426" y="1125"/>
                    <a:pt x="1625" y="1125"/>
                  </a:cubicBezTo>
                  <a:cubicBezTo>
                    <a:pt x="1825" y="1125"/>
                    <a:pt x="2025" y="1127"/>
                    <a:pt x="2222" y="1134"/>
                  </a:cubicBezTo>
                  <a:cubicBezTo>
                    <a:pt x="2078" y="754"/>
                    <a:pt x="1926" y="374"/>
                    <a:pt x="1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
            <p:cNvSpPr/>
            <p:nvPr/>
          </p:nvSpPr>
          <p:spPr>
            <a:xfrm flipH="1" rot="-1562754">
              <a:off x="8764573" y="4575831"/>
              <a:ext cx="226408" cy="83002"/>
            </a:xfrm>
            <a:custGeom>
              <a:rect b="b" l="l" r="r" t="t"/>
              <a:pathLst>
                <a:path extrusionOk="0" h="1370" w="3737">
                  <a:moveTo>
                    <a:pt x="16" y="0"/>
                  </a:moveTo>
                  <a:lnTo>
                    <a:pt x="1" y="38"/>
                  </a:lnTo>
                  <a:lnTo>
                    <a:pt x="198" y="114"/>
                  </a:lnTo>
                  <a:cubicBezTo>
                    <a:pt x="1096" y="419"/>
                    <a:pt x="2001" y="685"/>
                    <a:pt x="2892" y="1027"/>
                  </a:cubicBezTo>
                  <a:cubicBezTo>
                    <a:pt x="3173" y="1142"/>
                    <a:pt x="3455" y="1256"/>
                    <a:pt x="3736" y="1370"/>
                  </a:cubicBezTo>
                  <a:cubicBezTo>
                    <a:pt x="3713" y="1240"/>
                    <a:pt x="3698" y="1111"/>
                    <a:pt x="3683" y="982"/>
                  </a:cubicBezTo>
                  <a:lnTo>
                    <a:pt x="3363" y="883"/>
                  </a:lnTo>
                  <a:cubicBezTo>
                    <a:pt x="2268" y="540"/>
                    <a:pt x="1149" y="206"/>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2"/>
            <p:cNvSpPr/>
            <p:nvPr/>
          </p:nvSpPr>
          <p:spPr>
            <a:xfrm flipH="1" rot="-1562754">
              <a:off x="8771808" y="4597026"/>
              <a:ext cx="239797" cy="88091"/>
            </a:xfrm>
            <a:custGeom>
              <a:rect b="b" l="l" r="r" t="t"/>
              <a:pathLst>
                <a:path extrusionOk="0" h="1454" w="3958">
                  <a:moveTo>
                    <a:pt x="47" y="0"/>
                  </a:moveTo>
                  <a:lnTo>
                    <a:pt x="47" y="0"/>
                  </a:lnTo>
                  <a:cubicBezTo>
                    <a:pt x="1" y="419"/>
                    <a:pt x="153" y="852"/>
                    <a:pt x="366" y="1248"/>
                  </a:cubicBezTo>
                  <a:lnTo>
                    <a:pt x="937" y="1263"/>
                  </a:lnTo>
                  <a:cubicBezTo>
                    <a:pt x="1949" y="1294"/>
                    <a:pt x="2960" y="1332"/>
                    <a:pt x="3957" y="1453"/>
                  </a:cubicBezTo>
                  <a:cubicBezTo>
                    <a:pt x="3957" y="1438"/>
                    <a:pt x="3957" y="1423"/>
                    <a:pt x="3950" y="1408"/>
                  </a:cubicBezTo>
                  <a:cubicBezTo>
                    <a:pt x="3105" y="1050"/>
                    <a:pt x="2253" y="715"/>
                    <a:pt x="1386" y="441"/>
                  </a:cubicBezTo>
                  <a:cubicBezTo>
                    <a:pt x="937" y="297"/>
                    <a:pt x="488" y="16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2"/>
            <p:cNvSpPr/>
            <p:nvPr/>
          </p:nvSpPr>
          <p:spPr>
            <a:xfrm flipH="1" rot="-1562754">
              <a:off x="8490598" y="4098927"/>
              <a:ext cx="361877" cy="1471377"/>
            </a:xfrm>
            <a:custGeom>
              <a:rect b="b" l="l" r="r" t="t"/>
              <a:pathLst>
                <a:path extrusionOk="0" h="24286" w="5973">
                  <a:moveTo>
                    <a:pt x="4078" y="1"/>
                  </a:moveTo>
                  <a:cubicBezTo>
                    <a:pt x="3964" y="92"/>
                    <a:pt x="3835" y="168"/>
                    <a:pt x="3706" y="229"/>
                  </a:cubicBezTo>
                  <a:cubicBezTo>
                    <a:pt x="1758" y="2359"/>
                    <a:pt x="46" y="4740"/>
                    <a:pt x="0" y="7784"/>
                  </a:cubicBezTo>
                  <a:cubicBezTo>
                    <a:pt x="8" y="10416"/>
                    <a:pt x="305" y="12927"/>
                    <a:pt x="1492" y="15171"/>
                  </a:cubicBezTo>
                  <a:cubicBezTo>
                    <a:pt x="2968" y="18039"/>
                    <a:pt x="3911" y="20877"/>
                    <a:pt x="5121" y="23722"/>
                  </a:cubicBezTo>
                  <a:cubicBezTo>
                    <a:pt x="5204" y="23920"/>
                    <a:pt x="5296" y="24103"/>
                    <a:pt x="5402" y="24285"/>
                  </a:cubicBezTo>
                  <a:cubicBezTo>
                    <a:pt x="4946" y="23152"/>
                    <a:pt x="4900" y="21896"/>
                    <a:pt x="5258" y="20725"/>
                  </a:cubicBezTo>
                  <a:cubicBezTo>
                    <a:pt x="5516" y="19918"/>
                    <a:pt x="5973" y="19059"/>
                    <a:pt x="5661" y="18267"/>
                  </a:cubicBezTo>
                  <a:cubicBezTo>
                    <a:pt x="5425" y="17682"/>
                    <a:pt x="4786" y="17240"/>
                    <a:pt x="4793" y="16601"/>
                  </a:cubicBezTo>
                  <a:cubicBezTo>
                    <a:pt x="4809" y="16076"/>
                    <a:pt x="5273" y="15650"/>
                    <a:pt x="5311" y="15125"/>
                  </a:cubicBezTo>
                  <a:cubicBezTo>
                    <a:pt x="5372" y="14250"/>
                    <a:pt x="4261" y="13733"/>
                    <a:pt x="4010" y="12889"/>
                  </a:cubicBezTo>
                  <a:cubicBezTo>
                    <a:pt x="3706" y="11907"/>
                    <a:pt x="4664" y="10903"/>
                    <a:pt x="4482" y="9883"/>
                  </a:cubicBezTo>
                  <a:cubicBezTo>
                    <a:pt x="4322" y="8963"/>
                    <a:pt x="3257" y="8324"/>
                    <a:pt x="3287" y="7388"/>
                  </a:cubicBezTo>
                  <a:cubicBezTo>
                    <a:pt x="3325" y="6528"/>
                    <a:pt x="4276" y="5958"/>
                    <a:pt x="4428" y="5113"/>
                  </a:cubicBezTo>
                  <a:cubicBezTo>
                    <a:pt x="4603" y="4208"/>
                    <a:pt x="3827" y="3424"/>
                    <a:pt x="3531" y="2542"/>
                  </a:cubicBezTo>
                  <a:cubicBezTo>
                    <a:pt x="3241" y="1659"/>
                    <a:pt x="3454" y="693"/>
                    <a:pt x="4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
            <p:cNvSpPr/>
            <p:nvPr/>
          </p:nvSpPr>
          <p:spPr>
            <a:xfrm flipH="1" rot="-1562754">
              <a:off x="8637093" y="4961263"/>
              <a:ext cx="57193" cy="84820"/>
            </a:xfrm>
            <a:custGeom>
              <a:rect b="b" l="l" r="r" t="t"/>
              <a:pathLst>
                <a:path extrusionOk="0" h="1400" w="944">
                  <a:moveTo>
                    <a:pt x="875" y="0"/>
                  </a:moveTo>
                  <a:cubicBezTo>
                    <a:pt x="586" y="472"/>
                    <a:pt x="297" y="936"/>
                    <a:pt x="0" y="1400"/>
                  </a:cubicBezTo>
                  <a:cubicBezTo>
                    <a:pt x="114" y="1248"/>
                    <a:pt x="221" y="1096"/>
                    <a:pt x="335" y="943"/>
                  </a:cubicBezTo>
                  <a:cubicBezTo>
                    <a:pt x="533" y="654"/>
                    <a:pt x="731" y="358"/>
                    <a:pt x="944" y="76"/>
                  </a:cubicBezTo>
                  <a:lnTo>
                    <a:pt x="8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
            <p:cNvSpPr/>
            <p:nvPr/>
          </p:nvSpPr>
          <p:spPr>
            <a:xfrm flipH="1" rot="-1562754">
              <a:off x="8663996" y="4887521"/>
              <a:ext cx="151221" cy="228225"/>
            </a:xfrm>
            <a:custGeom>
              <a:rect b="b" l="l" r="r" t="t"/>
              <a:pathLst>
                <a:path extrusionOk="0" h="3767" w="2496">
                  <a:moveTo>
                    <a:pt x="2222" y="1"/>
                  </a:moveTo>
                  <a:cubicBezTo>
                    <a:pt x="1705" y="541"/>
                    <a:pt x="1225" y="1119"/>
                    <a:pt x="776" y="1720"/>
                  </a:cubicBezTo>
                  <a:cubicBezTo>
                    <a:pt x="510" y="2086"/>
                    <a:pt x="244" y="2466"/>
                    <a:pt x="0" y="2854"/>
                  </a:cubicBezTo>
                  <a:cubicBezTo>
                    <a:pt x="145" y="3158"/>
                    <a:pt x="290" y="3463"/>
                    <a:pt x="427" y="3767"/>
                  </a:cubicBezTo>
                  <a:cubicBezTo>
                    <a:pt x="1081" y="2618"/>
                    <a:pt x="1804" y="1507"/>
                    <a:pt x="2496" y="381"/>
                  </a:cubicBezTo>
                  <a:cubicBezTo>
                    <a:pt x="2397" y="260"/>
                    <a:pt x="2306" y="138"/>
                    <a:pt x="2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
            <p:cNvSpPr/>
            <p:nvPr/>
          </p:nvSpPr>
          <p:spPr>
            <a:xfrm flipH="1" rot="-1562754">
              <a:off x="8572769" y="4559028"/>
              <a:ext cx="197327" cy="234708"/>
            </a:xfrm>
            <a:custGeom>
              <a:rect b="b" l="l" r="r" t="t"/>
              <a:pathLst>
                <a:path extrusionOk="0" h="3874" w="3257">
                  <a:moveTo>
                    <a:pt x="3150" y="1"/>
                  </a:moveTo>
                  <a:lnTo>
                    <a:pt x="3120" y="31"/>
                  </a:lnTo>
                  <a:cubicBezTo>
                    <a:pt x="2694" y="419"/>
                    <a:pt x="2260" y="815"/>
                    <a:pt x="1834" y="1210"/>
                  </a:cubicBezTo>
                  <a:cubicBezTo>
                    <a:pt x="1164" y="1819"/>
                    <a:pt x="548" y="2489"/>
                    <a:pt x="0" y="3204"/>
                  </a:cubicBezTo>
                  <a:cubicBezTo>
                    <a:pt x="38" y="3432"/>
                    <a:pt x="69" y="3653"/>
                    <a:pt x="115" y="3873"/>
                  </a:cubicBezTo>
                  <a:cubicBezTo>
                    <a:pt x="830" y="2770"/>
                    <a:pt x="1613" y="1690"/>
                    <a:pt x="2595" y="807"/>
                  </a:cubicBezTo>
                  <a:cubicBezTo>
                    <a:pt x="2815" y="617"/>
                    <a:pt x="3036" y="427"/>
                    <a:pt x="3257" y="252"/>
                  </a:cubicBezTo>
                  <a:cubicBezTo>
                    <a:pt x="3219" y="168"/>
                    <a:pt x="3181" y="84"/>
                    <a:pt x="3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
            <p:cNvSpPr/>
            <p:nvPr/>
          </p:nvSpPr>
          <p:spPr>
            <a:xfrm flipH="1" rot="-1562754">
              <a:off x="8536554" y="4536220"/>
              <a:ext cx="110205" cy="120807"/>
            </a:xfrm>
            <a:custGeom>
              <a:rect b="b" l="l" r="r" t="t"/>
              <a:pathLst>
                <a:path extrusionOk="0" h="1994" w="1819">
                  <a:moveTo>
                    <a:pt x="1819" y="0"/>
                  </a:moveTo>
                  <a:lnTo>
                    <a:pt x="1819" y="0"/>
                  </a:lnTo>
                  <a:cubicBezTo>
                    <a:pt x="1674" y="122"/>
                    <a:pt x="1537" y="244"/>
                    <a:pt x="1408" y="381"/>
                  </a:cubicBezTo>
                  <a:cubicBezTo>
                    <a:pt x="898" y="883"/>
                    <a:pt x="426" y="1423"/>
                    <a:pt x="0" y="1993"/>
                  </a:cubicBezTo>
                  <a:cubicBezTo>
                    <a:pt x="160" y="1834"/>
                    <a:pt x="320" y="1681"/>
                    <a:pt x="487" y="1537"/>
                  </a:cubicBezTo>
                  <a:cubicBezTo>
                    <a:pt x="913" y="1157"/>
                    <a:pt x="1324" y="753"/>
                    <a:pt x="1750" y="381"/>
                  </a:cubicBezTo>
                  <a:lnTo>
                    <a:pt x="1750" y="350"/>
                  </a:lnTo>
                  <a:cubicBezTo>
                    <a:pt x="1758" y="228"/>
                    <a:pt x="1781" y="114"/>
                    <a:pt x="1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
            <p:cNvSpPr/>
            <p:nvPr/>
          </p:nvSpPr>
          <p:spPr>
            <a:xfrm flipH="1" rot="-1562754">
              <a:off x="8626905" y="4762461"/>
              <a:ext cx="194540" cy="268272"/>
            </a:xfrm>
            <a:custGeom>
              <a:rect b="b" l="l" r="r" t="t"/>
              <a:pathLst>
                <a:path extrusionOk="0" h="4428" w="3211">
                  <a:moveTo>
                    <a:pt x="3211" y="0"/>
                  </a:moveTo>
                  <a:cubicBezTo>
                    <a:pt x="3165" y="46"/>
                    <a:pt x="3120" y="99"/>
                    <a:pt x="3074" y="152"/>
                  </a:cubicBezTo>
                  <a:cubicBezTo>
                    <a:pt x="2716" y="540"/>
                    <a:pt x="2336" y="913"/>
                    <a:pt x="1948" y="1271"/>
                  </a:cubicBezTo>
                  <a:cubicBezTo>
                    <a:pt x="1309" y="1864"/>
                    <a:pt x="639" y="2419"/>
                    <a:pt x="0" y="3005"/>
                  </a:cubicBezTo>
                  <a:cubicBezTo>
                    <a:pt x="130" y="3325"/>
                    <a:pt x="274" y="3637"/>
                    <a:pt x="434" y="3941"/>
                  </a:cubicBezTo>
                  <a:cubicBezTo>
                    <a:pt x="518" y="4101"/>
                    <a:pt x="601" y="4268"/>
                    <a:pt x="685" y="4428"/>
                  </a:cubicBezTo>
                  <a:cubicBezTo>
                    <a:pt x="769" y="4276"/>
                    <a:pt x="852" y="4124"/>
                    <a:pt x="944" y="3971"/>
                  </a:cubicBezTo>
                  <a:cubicBezTo>
                    <a:pt x="1301" y="3340"/>
                    <a:pt x="1674" y="2716"/>
                    <a:pt x="2085" y="2115"/>
                  </a:cubicBezTo>
                  <a:cubicBezTo>
                    <a:pt x="2344" y="1735"/>
                    <a:pt x="2625" y="1370"/>
                    <a:pt x="2914" y="1004"/>
                  </a:cubicBezTo>
                  <a:cubicBezTo>
                    <a:pt x="2975" y="662"/>
                    <a:pt x="3074" y="327"/>
                    <a:pt x="3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
            <p:cNvSpPr/>
            <p:nvPr/>
          </p:nvSpPr>
          <p:spPr>
            <a:xfrm flipH="1" rot="-1562754">
              <a:off x="8460916" y="4292969"/>
              <a:ext cx="147525" cy="144314"/>
            </a:xfrm>
            <a:custGeom>
              <a:rect b="b" l="l" r="r" t="t"/>
              <a:pathLst>
                <a:path extrusionOk="0" h="2382" w="2435">
                  <a:moveTo>
                    <a:pt x="2435" y="0"/>
                  </a:moveTo>
                  <a:lnTo>
                    <a:pt x="2435" y="0"/>
                  </a:lnTo>
                  <a:cubicBezTo>
                    <a:pt x="1773" y="495"/>
                    <a:pt x="1149" y="1043"/>
                    <a:pt x="563" y="1628"/>
                  </a:cubicBezTo>
                  <a:cubicBezTo>
                    <a:pt x="403" y="1781"/>
                    <a:pt x="251" y="1940"/>
                    <a:pt x="91" y="2100"/>
                  </a:cubicBezTo>
                  <a:cubicBezTo>
                    <a:pt x="61" y="2199"/>
                    <a:pt x="30" y="2290"/>
                    <a:pt x="0" y="2382"/>
                  </a:cubicBezTo>
                  <a:cubicBezTo>
                    <a:pt x="616" y="1651"/>
                    <a:pt x="1293" y="974"/>
                    <a:pt x="2016" y="350"/>
                  </a:cubicBezTo>
                  <a:cubicBezTo>
                    <a:pt x="2153" y="229"/>
                    <a:pt x="2298" y="114"/>
                    <a:pt x="2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
            <p:cNvSpPr/>
            <p:nvPr/>
          </p:nvSpPr>
          <p:spPr>
            <a:xfrm flipH="1" rot="-1562754">
              <a:off x="8708216" y="5188637"/>
              <a:ext cx="101905" cy="160491"/>
            </a:xfrm>
            <a:custGeom>
              <a:rect b="b" l="l" r="r" t="t"/>
              <a:pathLst>
                <a:path extrusionOk="0" h="2649" w="1682">
                  <a:moveTo>
                    <a:pt x="1461" y="1"/>
                  </a:moveTo>
                  <a:cubicBezTo>
                    <a:pt x="1241" y="373"/>
                    <a:pt x="1020" y="754"/>
                    <a:pt x="799" y="1127"/>
                  </a:cubicBezTo>
                  <a:cubicBezTo>
                    <a:pt x="510" y="1614"/>
                    <a:pt x="236" y="2123"/>
                    <a:pt x="1" y="2648"/>
                  </a:cubicBezTo>
                  <a:cubicBezTo>
                    <a:pt x="39" y="2595"/>
                    <a:pt x="69" y="2549"/>
                    <a:pt x="100" y="2496"/>
                  </a:cubicBezTo>
                  <a:cubicBezTo>
                    <a:pt x="366" y="2116"/>
                    <a:pt x="632" y="1735"/>
                    <a:pt x="914" y="1363"/>
                  </a:cubicBezTo>
                  <a:cubicBezTo>
                    <a:pt x="1134" y="1073"/>
                    <a:pt x="1378" y="784"/>
                    <a:pt x="1614" y="495"/>
                  </a:cubicBezTo>
                  <a:cubicBezTo>
                    <a:pt x="1636" y="472"/>
                    <a:pt x="1659" y="442"/>
                    <a:pt x="1682" y="412"/>
                  </a:cubicBezTo>
                  <a:cubicBezTo>
                    <a:pt x="1674" y="404"/>
                    <a:pt x="1674" y="389"/>
                    <a:pt x="1667" y="373"/>
                  </a:cubicBezTo>
                  <a:cubicBezTo>
                    <a:pt x="1614" y="244"/>
                    <a:pt x="1545" y="115"/>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
            <p:cNvSpPr/>
            <p:nvPr/>
          </p:nvSpPr>
          <p:spPr>
            <a:xfrm flipH="1" rot="-1562754">
              <a:off x="8639053" y="5069313"/>
              <a:ext cx="11572" cy="19448"/>
            </a:xfrm>
            <a:custGeom>
              <a:rect b="b" l="l" r="r" t="t"/>
              <a:pathLst>
                <a:path extrusionOk="0" h="321" w="191">
                  <a:moveTo>
                    <a:pt x="191" y="0"/>
                  </a:moveTo>
                  <a:lnTo>
                    <a:pt x="1" y="320"/>
                  </a:lnTo>
                  <a:cubicBezTo>
                    <a:pt x="39" y="274"/>
                    <a:pt x="84" y="221"/>
                    <a:pt x="122" y="175"/>
                  </a:cubicBezTo>
                  <a:cubicBezTo>
                    <a:pt x="145" y="115"/>
                    <a:pt x="168" y="61"/>
                    <a:pt x="191" y="0"/>
                  </a:cubicBezTo>
                  <a:close/>
                </a:path>
              </a:pathLst>
            </a:custGeom>
            <a:solidFill>
              <a:srgbClr val="89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
            <p:cNvSpPr/>
            <p:nvPr/>
          </p:nvSpPr>
          <p:spPr>
            <a:xfrm flipH="1" rot="-1562754">
              <a:off x="8656776" y="4963260"/>
              <a:ext cx="158613" cy="265970"/>
            </a:xfrm>
            <a:custGeom>
              <a:rect b="b" l="l" r="r" t="t"/>
              <a:pathLst>
                <a:path extrusionOk="0" h="4390" w="2618">
                  <a:moveTo>
                    <a:pt x="2405" y="0"/>
                  </a:moveTo>
                  <a:cubicBezTo>
                    <a:pt x="2169" y="304"/>
                    <a:pt x="1956" y="632"/>
                    <a:pt x="1728" y="951"/>
                  </a:cubicBezTo>
                  <a:cubicBezTo>
                    <a:pt x="1446" y="1362"/>
                    <a:pt x="1142" y="1750"/>
                    <a:pt x="830" y="2146"/>
                  </a:cubicBezTo>
                  <a:cubicBezTo>
                    <a:pt x="548" y="2511"/>
                    <a:pt x="267" y="2884"/>
                    <a:pt x="1" y="3272"/>
                  </a:cubicBezTo>
                  <a:cubicBezTo>
                    <a:pt x="160" y="3644"/>
                    <a:pt x="320" y="4017"/>
                    <a:pt x="480" y="4390"/>
                  </a:cubicBezTo>
                  <a:cubicBezTo>
                    <a:pt x="564" y="4230"/>
                    <a:pt x="655" y="4070"/>
                    <a:pt x="746" y="3911"/>
                  </a:cubicBezTo>
                  <a:cubicBezTo>
                    <a:pt x="959" y="3431"/>
                    <a:pt x="1165" y="2944"/>
                    <a:pt x="1416" y="2488"/>
                  </a:cubicBezTo>
                  <a:cubicBezTo>
                    <a:pt x="1652" y="2047"/>
                    <a:pt x="1910" y="1613"/>
                    <a:pt x="2161" y="1179"/>
                  </a:cubicBezTo>
                  <a:cubicBezTo>
                    <a:pt x="2313" y="921"/>
                    <a:pt x="2473" y="647"/>
                    <a:pt x="2618" y="381"/>
                  </a:cubicBezTo>
                  <a:cubicBezTo>
                    <a:pt x="2564" y="244"/>
                    <a:pt x="2488" y="114"/>
                    <a:pt x="2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2"/>
            <p:cNvSpPr/>
            <p:nvPr/>
          </p:nvSpPr>
          <p:spPr>
            <a:xfrm flipH="1" rot="-1562754">
              <a:off x="8732494" y="5238877"/>
              <a:ext cx="103298" cy="184422"/>
            </a:xfrm>
            <a:custGeom>
              <a:rect b="b" l="l" r="r" t="t"/>
              <a:pathLst>
                <a:path extrusionOk="0" h="3044" w="1705">
                  <a:moveTo>
                    <a:pt x="1704" y="0"/>
                  </a:moveTo>
                  <a:cubicBezTo>
                    <a:pt x="1453" y="297"/>
                    <a:pt x="1210" y="601"/>
                    <a:pt x="982" y="913"/>
                  </a:cubicBezTo>
                  <a:cubicBezTo>
                    <a:pt x="647" y="1369"/>
                    <a:pt x="327" y="1841"/>
                    <a:pt x="0" y="2313"/>
                  </a:cubicBezTo>
                  <a:cubicBezTo>
                    <a:pt x="99" y="2556"/>
                    <a:pt x="190" y="2800"/>
                    <a:pt x="289" y="3043"/>
                  </a:cubicBezTo>
                  <a:cubicBezTo>
                    <a:pt x="594" y="2465"/>
                    <a:pt x="936" y="1910"/>
                    <a:pt x="1309" y="1369"/>
                  </a:cubicBezTo>
                  <a:lnTo>
                    <a:pt x="1484" y="1096"/>
                  </a:lnTo>
                  <a:cubicBezTo>
                    <a:pt x="1621" y="746"/>
                    <a:pt x="1697" y="373"/>
                    <a:pt x="1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2"/>
            <p:cNvSpPr/>
            <p:nvPr/>
          </p:nvSpPr>
          <p:spPr>
            <a:xfrm flipH="1" rot="-1562754">
              <a:off x="8391089" y="4220415"/>
              <a:ext cx="154917" cy="167822"/>
            </a:xfrm>
            <a:custGeom>
              <a:rect b="b" l="l" r="r" t="t"/>
              <a:pathLst>
                <a:path extrusionOk="0" h="2770" w="2557">
                  <a:moveTo>
                    <a:pt x="2557" y="0"/>
                  </a:moveTo>
                  <a:lnTo>
                    <a:pt x="2557" y="0"/>
                  </a:lnTo>
                  <a:cubicBezTo>
                    <a:pt x="1956" y="396"/>
                    <a:pt x="1385" y="830"/>
                    <a:pt x="845" y="1294"/>
                  </a:cubicBezTo>
                  <a:cubicBezTo>
                    <a:pt x="525" y="1765"/>
                    <a:pt x="244" y="2260"/>
                    <a:pt x="0" y="2770"/>
                  </a:cubicBezTo>
                  <a:cubicBezTo>
                    <a:pt x="510" y="2268"/>
                    <a:pt x="1050" y="1796"/>
                    <a:pt x="1621" y="1355"/>
                  </a:cubicBezTo>
                  <a:cubicBezTo>
                    <a:pt x="1925" y="1126"/>
                    <a:pt x="2237" y="906"/>
                    <a:pt x="2557" y="693"/>
                  </a:cubicBezTo>
                  <a:cubicBezTo>
                    <a:pt x="2526" y="465"/>
                    <a:pt x="2526" y="229"/>
                    <a:pt x="2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
            <p:cNvSpPr/>
            <p:nvPr/>
          </p:nvSpPr>
          <p:spPr>
            <a:xfrm flipH="1" rot="-1562754">
              <a:off x="8412738" y="4290145"/>
              <a:ext cx="231436" cy="231436"/>
            </a:xfrm>
            <a:custGeom>
              <a:rect b="b" l="l" r="r" t="t"/>
              <a:pathLst>
                <a:path extrusionOk="0" h="3820" w="3820">
                  <a:moveTo>
                    <a:pt x="3554" y="1"/>
                  </a:moveTo>
                  <a:cubicBezTo>
                    <a:pt x="2557" y="746"/>
                    <a:pt x="1644" y="1591"/>
                    <a:pt x="822" y="2526"/>
                  </a:cubicBezTo>
                  <a:cubicBezTo>
                    <a:pt x="556" y="2823"/>
                    <a:pt x="305" y="3135"/>
                    <a:pt x="69" y="3462"/>
                  </a:cubicBezTo>
                  <a:cubicBezTo>
                    <a:pt x="46" y="3576"/>
                    <a:pt x="24" y="3698"/>
                    <a:pt x="1" y="3820"/>
                  </a:cubicBezTo>
                  <a:cubicBezTo>
                    <a:pt x="526" y="3287"/>
                    <a:pt x="1104" y="2808"/>
                    <a:pt x="1667" y="2321"/>
                  </a:cubicBezTo>
                  <a:cubicBezTo>
                    <a:pt x="2123" y="1925"/>
                    <a:pt x="2580" y="1537"/>
                    <a:pt x="3036" y="1157"/>
                  </a:cubicBezTo>
                  <a:cubicBezTo>
                    <a:pt x="3287" y="944"/>
                    <a:pt x="3546" y="723"/>
                    <a:pt x="3820" y="518"/>
                  </a:cubicBezTo>
                  <a:cubicBezTo>
                    <a:pt x="3721" y="343"/>
                    <a:pt x="3630" y="175"/>
                    <a:pt x="3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
            <p:cNvSpPr/>
            <p:nvPr/>
          </p:nvSpPr>
          <p:spPr>
            <a:xfrm flipH="1" rot="-1562754">
              <a:off x="8820809" y="5375036"/>
              <a:ext cx="51195" cy="182604"/>
            </a:xfrm>
            <a:custGeom>
              <a:rect b="b" l="l" r="r" t="t"/>
              <a:pathLst>
                <a:path extrusionOk="0" h="3014" w="845">
                  <a:moveTo>
                    <a:pt x="571" y="1"/>
                  </a:moveTo>
                  <a:cubicBezTo>
                    <a:pt x="418" y="244"/>
                    <a:pt x="282" y="503"/>
                    <a:pt x="145" y="761"/>
                  </a:cubicBezTo>
                  <a:cubicBezTo>
                    <a:pt x="91" y="853"/>
                    <a:pt x="46" y="959"/>
                    <a:pt x="0" y="1058"/>
                  </a:cubicBezTo>
                  <a:cubicBezTo>
                    <a:pt x="190" y="1522"/>
                    <a:pt x="380" y="1986"/>
                    <a:pt x="571" y="2450"/>
                  </a:cubicBezTo>
                  <a:cubicBezTo>
                    <a:pt x="647" y="2648"/>
                    <a:pt x="746" y="2831"/>
                    <a:pt x="845" y="3013"/>
                  </a:cubicBezTo>
                  <a:cubicBezTo>
                    <a:pt x="472" y="2055"/>
                    <a:pt x="373" y="1012"/>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
            <p:cNvSpPr/>
            <p:nvPr/>
          </p:nvSpPr>
          <p:spPr>
            <a:xfrm flipH="1" rot="-1562754">
              <a:off x="8426986" y="4337563"/>
              <a:ext cx="256337" cy="275239"/>
            </a:xfrm>
            <a:custGeom>
              <a:rect b="b" l="l" r="r" t="t"/>
              <a:pathLst>
                <a:path extrusionOk="0" h="4543" w="4231">
                  <a:moveTo>
                    <a:pt x="4094" y="0"/>
                  </a:moveTo>
                  <a:cubicBezTo>
                    <a:pt x="3774" y="251"/>
                    <a:pt x="3455" y="518"/>
                    <a:pt x="3143" y="791"/>
                  </a:cubicBezTo>
                  <a:cubicBezTo>
                    <a:pt x="2664" y="1195"/>
                    <a:pt x="2192" y="1598"/>
                    <a:pt x="1713" y="2001"/>
                  </a:cubicBezTo>
                  <a:cubicBezTo>
                    <a:pt x="1119" y="2496"/>
                    <a:pt x="556" y="3021"/>
                    <a:pt x="31" y="3584"/>
                  </a:cubicBezTo>
                  <a:cubicBezTo>
                    <a:pt x="16" y="3751"/>
                    <a:pt x="8" y="3918"/>
                    <a:pt x="1" y="4086"/>
                  </a:cubicBezTo>
                  <a:lnTo>
                    <a:pt x="1" y="4542"/>
                  </a:lnTo>
                  <a:cubicBezTo>
                    <a:pt x="701" y="3462"/>
                    <a:pt x="1515" y="2450"/>
                    <a:pt x="2496" y="1613"/>
                  </a:cubicBezTo>
                  <a:cubicBezTo>
                    <a:pt x="3052" y="1134"/>
                    <a:pt x="3645" y="708"/>
                    <a:pt x="4231" y="266"/>
                  </a:cubicBezTo>
                  <a:cubicBezTo>
                    <a:pt x="4185" y="175"/>
                    <a:pt x="4140" y="91"/>
                    <a:pt x="4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
            <p:cNvSpPr/>
            <p:nvPr/>
          </p:nvSpPr>
          <p:spPr>
            <a:xfrm flipH="1" rot="-1562754">
              <a:off x="8305343" y="4178192"/>
              <a:ext cx="91787" cy="94513"/>
            </a:xfrm>
            <a:custGeom>
              <a:rect b="b" l="l" r="r" t="t"/>
              <a:pathLst>
                <a:path extrusionOk="0" h="1560" w="1515">
                  <a:moveTo>
                    <a:pt x="1514" y="0"/>
                  </a:moveTo>
                  <a:cubicBezTo>
                    <a:pt x="1400" y="92"/>
                    <a:pt x="1278" y="168"/>
                    <a:pt x="1142" y="229"/>
                  </a:cubicBezTo>
                  <a:cubicBezTo>
                    <a:pt x="746" y="655"/>
                    <a:pt x="366" y="1103"/>
                    <a:pt x="0" y="1560"/>
                  </a:cubicBezTo>
                  <a:cubicBezTo>
                    <a:pt x="320" y="1317"/>
                    <a:pt x="655" y="1096"/>
                    <a:pt x="997" y="875"/>
                  </a:cubicBezTo>
                  <a:cubicBezTo>
                    <a:pt x="1111" y="548"/>
                    <a:pt x="1286" y="251"/>
                    <a:pt x="15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
            <p:cNvSpPr/>
            <p:nvPr/>
          </p:nvSpPr>
          <p:spPr>
            <a:xfrm flipH="1" rot="-1562754">
              <a:off x="8549198" y="4620181"/>
              <a:ext cx="127714" cy="122261"/>
            </a:xfrm>
            <a:custGeom>
              <a:rect b="b" l="l" r="r" t="t"/>
              <a:pathLst>
                <a:path extrusionOk="0" h="2018" w="2108">
                  <a:moveTo>
                    <a:pt x="1994" y="1"/>
                  </a:moveTo>
                  <a:cubicBezTo>
                    <a:pt x="1712" y="222"/>
                    <a:pt x="1454" y="442"/>
                    <a:pt x="1202" y="678"/>
                  </a:cubicBezTo>
                  <a:cubicBezTo>
                    <a:pt x="761" y="1089"/>
                    <a:pt x="366" y="1538"/>
                    <a:pt x="0" y="2017"/>
                  </a:cubicBezTo>
                  <a:cubicBezTo>
                    <a:pt x="464" y="1591"/>
                    <a:pt x="951" y="1195"/>
                    <a:pt x="1431" y="785"/>
                  </a:cubicBezTo>
                  <a:lnTo>
                    <a:pt x="2108" y="176"/>
                  </a:lnTo>
                  <a:cubicBezTo>
                    <a:pt x="2070" y="115"/>
                    <a:pt x="2032" y="62"/>
                    <a:pt x="19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
            <p:cNvSpPr/>
            <p:nvPr/>
          </p:nvSpPr>
          <p:spPr>
            <a:xfrm flipH="1" rot="-1562754">
              <a:off x="8424152" y="4381884"/>
              <a:ext cx="247613" cy="244341"/>
            </a:xfrm>
            <a:custGeom>
              <a:rect b="b" l="l" r="r" t="t"/>
              <a:pathLst>
                <a:path extrusionOk="0" h="4033" w="4087">
                  <a:moveTo>
                    <a:pt x="3987" y="1"/>
                  </a:moveTo>
                  <a:cubicBezTo>
                    <a:pt x="3379" y="465"/>
                    <a:pt x="2755" y="921"/>
                    <a:pt x="2177" y="1431"/>
                  </a:cubicBezTo>
                  <a:cubicBezTo>
                    <a:pt x="1629" y="1933"/>
                    <a:pt x="1127" y="2481"/>
                    <a:pt x="678" y="3074"/>
                  </a:cubicBezTo>
                  <a:cubicBezTo>
                    <a:pt x="442" y="3386"/>
                    <a:pt x="214" y="3706"/>
                    <a:pt x="1" y="4033"/>
                  </a:cubicBezTo>
                  <a:cubicBezTo>
                    <a:pt x="320" y="3691"/>
                    <a:pt x="663" y="3356"/>
                    <a:pt x="1020" y="3036"/>
                  </a:cubicBezTo>
                  <a:cubicBezTo>
                    <a:pt x="1500" y="2603"/>
                    <a:pt x="2017" y="2199"/>
                    <a:pt x="2519" y="1789"/>
                  </a:cubicBezTo>
                  <a:cubicBezTo>
                    <a:pt x="2998" y="1385"/>
                    <a:pt x="3501" y="1013"/>
                    <a:pt x="4018" y="670"/>
                  </a:cubicBezTo>
                  <a:lnTo>
                    <a:pt x="4071" y="640"/>
                  </a:lnTo>
                  <a:cubicBezTo>
                    <a:pt x="4086" y="419"/>
                    <a:pt x="4064" y="206"/>
                    <a:pt x="39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
            <p:cNvSpPr/>
            <p:nvPr/>
          </p:nvSpPr>
          <p:spPr>
            <a:xfrm flipH="1" rot="-1562754">
              <a:off x="8567411" y="4627671"/>
              <a:ext cx="221318" cy="244341"/>
            </a:xfrm>
            <a:custGeom>
              <a:rect b="b" l="l" r="r" t="t"/>
              <a:pathLst>
                <a:path extrusionOk="0" h="4033" w="3653">
                  <a:moveTo>
                    <a:pt x="3561" y="0"/>
                  </a:moveTo>
                  <a:cubicBezTo>
                    <a:pt x="3279" y="251"/>
                    <a:pt x="2998" y="502"/>
                    <a:pt x="2716" y="753"/>
                  </a:cubicBezTo>
                  <a:cubicBezTo>
                    <a:pt x="2214" y="1195"/>
                    <a:pt x="1697" y="1613"/>
                    <a:pt x="1218" y="2077"/>
                  </a:cubicBezTo>
                  <a:cubicBezTo>
                    <a:pt x="784" y="2496"/>
                    <a:pt x="373" y="2937"/>
                    <a:pt x="0" y="3409"/>
                  </a:cubicBezTo>
                  <a:cubicBezTo>
                    <a:pt x="46" y="3622"/>
                    <a:pt x="99" y="3827"/>
                    <a:pt x="160" y="4032"/>
                  </a:cubicBezTo>
                  <a:cubicBezTo>
                    <a:pt x="365" y="3804"/>
                    <a:pt x="571" y="3584"/>
                    <a:pt x="784" y="3363"/>
                  </a:cubicBezTo>
                  <a:cubicBezTo>
                    <a:pt x="1590" y="2389"/>
                    <a:pt x="2366" y="1393"/>
                    <a:pt x="3264" y="510"/>
                  </a:cubicBezTo>
                  <a:cubicBezTo>
                    <a:pt x="3393" y="381"/>
                    <a:pt x="3523" y="259"/>
                    <a:pt x="3652" y="130"/>
                  </a:cubicBezTo>
                  <a:lnTo>
                    <a:pt x="35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
            <p:cNvSpPr/>
            <p:nvPr/>
          </p:nvSpPr>
          <p:spPr>
            <a:xfrm flipH="1" rot="-1562754">
              <a:off x="8565288" y="4668945"/>
              <a:ext cx="226347" cy="260941"/>
            </a:xfrm>
            <a:custGeom>
              <a:rect b="b" l="l" r="r" t="t"/>
              <a:pathLst>
                <a:path extrusionOk="0" h="4307" w="3736">
                  <a:moveTo>
                    <a:pt x="3606" y="0"/>
                  </a:moveTo>
                  <a:lnTo>
                    <a:pt x="3340" y="327"/>
                  </a:lnTo>
                  <a:cubicBezTo>
                    <a:pt x="2983" y="761"/>
                    <a:pt x="2610" y="1172"/>
                    <a:pt x="2214" y="1568"/>
                  </a:cubicBezTo>
                  <a:cubicBezTo>
                    <a:pt x="1742" y="2054"/>
                    <a:pt x="1240" y="2519"/>
                    <a:pt x="761" y="3013"/>
                  </a:cubicBezTo>
                  <a:cubicBezTo>
                    <a:pt x="510" y="3317"/>
                    <a:pt x="251" y="3622"/>
                    <a:pt x="0" y="3926"/>
                  </a:cubicBezTo>
                  <a:cubicBezTo>
                    <a:pt x="46" y="4055"/>
                    <a:pt x="92" y="4185"/>
                    <a:pt x="137" y="4306"/>
                  </a:cubicBezTo>
                  <a:cubicBezTo>
                    <a:pt x="472" y="3964"/>
                    <a:pt x="807" y="3614"/>
                    <a:pt x="1134" y="3257"/>
                  </a:cubicBezTo>
                  <a:cubicBezTo>
                    <a:pt x="1613" y="2739"/>
                    <a:pt x="2085" y="2207"/>
                    <a:pt x="2549" y="1674"/>
                  </a:cubicBezTo>
                  <a:cubicBezTo>
                    <a:pt x="2922" y="1240"/>
                    <a:pt x="3310" y="837"/>
                    <a:pt x="3713" y="426"/>
                  </a:cubicBezTo>
                  <a:lnTo>
                    <a:pt x="3736" y="404"/>
                  </a:lnTo>
                  <a:cubicBezTo>
                    <a:pt x="3736" y="388"/>
                    <a:pt x="3736" y="373"/>
                    <a:pt x="3728" y="358"/>
                  </a:cubicBezTo>
                  <a:cubicBezTo>
                    <a:pt x="3698" y="236"/>
                    <a:pt x="3660" y="114"/>
                    <a:pt x="3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
            <p:cNvSpPr/>
            <p:nvPr/>
          </p:nvSpPr>
          <p:spPr>
            <a:xfrm flipH="1" rot="-1562754">
              <a:off x="8476098" y="4438494"/>
              <a:ext cx="257246" cy="293173"/>
            </a:xfrm>
            <a:custGeom>
              <a:rect b="b" l="l" r="r" t="t"/>
              <a:pathLst>
                <a:path extrusionOk="0" h="4839" w="4246">
                  <a:moveTo>
                    <a:pt x="4245" y="0"/>
                  </a:moveTo>
                  <a:cubicBezTo>
                    <a:pt x="3781" y="320"/>
                    <a:pt x="3340" y="677"/>
                    <a:pt x="2899" y="1043"/>
                  </a:cubicBezTo>
                  <a:cubicBezTo>
                    <a:pt x="2389" y="1453"/>
                    <a:pt x="1864" y="1864"/>
                    <a:pt x="1377" y="2313"/>
                  </a:cubicBezTo>
                  <a:cubicBezTo>
                    <a:pt x="883" y="2777"/>
                    <a:pt x="426" y="3272"/>
                    <a:pt x="0" y="3797"/>
                  </a:cubicBezTo>
                  <a:cubicBezTo>
                    <a:pt x="15" y="4147"/>
                    <a:pt x="46" y="4497"/>
                    <a:pt x="84" y="4839"/>
                  </a:cubicBezTo>
                  <a:lnTo>
                    <a:pt x="114" y="4786"/>
                  </a:lnTo>
                  <a:cubicBezTo>
                    <a:pt x="875" y="3607"/>
                    <a:pt x="1735" y="2450"/>
                    <a:pt x="2762" y="1476"/>
                  </a:cubicBezTo>
                  <a:cubicBezTo>
                    <a:pt x="3112" y="1157"/>
                    <a:pt x="3485" y="852"/>
                    <a:pt x="3873" y="571"/>
                  </a:cubicBezTo>
                  <a:cubicBezTo>
                    <a:pt x="4009" y="388"/>
                    <a:pt x="4131" y="198"/>
                    <a:pt x="4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2"/>
            <p:cNvSpPr/>
            <p:nvPr/>
          </p:nvSpPr>
          <p:spPr>
            <a:xfrm flipH="1" rot="-1562754">
              <a:off x="8713382" y="5107921"/>
              <a:ext cx="114809" cy="212049"/>
            </a:xfrm>
            <a:custGeom>
              <a:rect b="b" l="l" r="r" t="t"/>
              <a:pathLst>
                <a:path extrusionOk="0" h="3500" w="1895">
                  <a:moveTo>
                    <a:pt x="1484" y="0"/>
                  </a:moveTo>
                  <a:cubicBezTo>
                    <a:pt x="1233" y="365"/>
                    <a:pt x="974" y="723"/>
                    <a:pt x="723" y="1088"/>
                  </a:cubicBezTo>
                  <a:cubicBezTo>
                    <a:pt x="609" y="1271"/>
                    <a:pt x="487" y="1461"/>
                    <a:pt x="373" y="1644"/>
                  </a:cubicBezTo>
                  <a:cubicBezTo>
                    <a:pt x="312" y="1803"/>
                    <a:pt x="244" y="1956"/>
                    <a:pt x="175" y="2108"/>
                  </a:cubicBezTo>
                  <a:lnTo>
                    <a:pt x="1" y="2511"/>
                  </a:lnTo>
                  <a:cubicBezTo>
                    <a:pt x="130" y="2838"/>
                    <a:pt x="259" y="3165"/>
                    <a:pt x="396" y="3500"/>
                  </a:cubicBezTo>
                  <a:cubicBezTo>
                    <a:pt x="411" y="3454"/>
                    <a:pt x="434" y="3416"/>
                    <a:pt x="457" y="3371"/>
                  </a:cubicBezTo>
                  <a:cubicBezTo>
                    <a:pt x="883" y="2488"/>
                    <a:pt x="1408" y="1666"/>
                    <a:pt x="1895" y="822"/>
                  </a:cubicBezTo>
                  <a:cubicBezTo>
                    <a:pt x="1705" y="563"/>
                    <a:pt x="1522" y="297"/>
                    <a:pt x="1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2"/>
            <p:cNvSpPr/>
            <p:nvPr/>
          </p:nvSpPr>
          <p:spPr>
            <a:xfrm>
              <a:off x="7808250" y="2833136"/>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2"/>
            <p:cNvSpPr/>
            <p:nvPr/>
          </p:nvSpPr>
          <p:spPr>
            <a:xfrm>
              <a:off x="7829455" y="2832651"/>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2"/>
            <p:cNvSpPr/>
            <p:nvPr/>
          </p:nvSpPr>
          <p:spPr>
            <a:xfrm>
              <a:off x="7873741" y="2757952"/>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2"/>
            <p:cNvSpPr/>
            <p:nvPr/>
          </p:nvSpPr>
          <p:spPr>
            <a:xfrm>
              <a:off x="8526405" y="3477500"/>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2"/>
            <p:cNvSpPr/>
            <p:nvPr/>
          </p:nvSpPr>
          <p:spPr>
            <a:xfrm>
              <a:off x="8489510" y="3159922"/>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
            <p:cNvSpPr/>
            <p:nvPr/>
          </p:nvSpPr>
          <p:spPr>
            <a:xfrm>
              <a:off x="8635152" y="3307866"/>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
            <p:cNvSpPr/>
            <p:nvPr/>
          </p:nvSpPr>
          <p:spPr>
            <a:xfrm>
              <a:off x="8611222" y="3879409"/>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
            <p:cNvSpPr/>
            <p:nvPr/>
          </p:nvSpPr>
          <p:spPr>
            <a:xfrm>
              <a:off x="8625035" y="3811677"/>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
            <p:cNvSpPr/>
            <p:nvPr/>
          </p:nvSpPr>
          <p:spPr>
            <a:xfrm>
              <a:off x="8547124" y="3554925"/>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
            <p:cNvSpPr/>
            <p:nvPr/>
          </p:nvSpPr>
          <p:spPr>
            <a:xfrm>
              <a:off x="8118922" y="2760799"/>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
            <p:cNvSpPr/>
            <p:nvPr/>
          </p:nvSpPr>
          <p:spPr>
            <a:xfrm>
              <a:off x="8014294" y="2765828"/>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
            <p:cNvSpPr/>
            <p:nvPr/>
          </p:nvSpPr>
          <p:spPr>
            <a:xfrm>
              <a:off x="7952075" y="2777338"/>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
            <p:cNvSpPr/>
            <p:nvPr/>
          </p:nvSpPr>
          <p:spPr>
            <a:xfrm>
              <a:off x="8630063" y="3719469"/>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
            <p:cNvSpPr/>
            <p:nvPr/>
          </p:nvSpPr>
          <p:spPr>
            <a:xfrm>
              <a:off x="8473819" y="3226321"/>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
            <p:cNvSpPr/>
            <p:nvPr/>
          </p:nvSpPr>
          <p:spPr>
            <a:xfrm>
              <a:off x="8567420" y="3650344"/>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
            <p:cNvSpPr/>
            <p:nvPr/>
          </p:nvSpPr>
          <p:spPr>
            <a:xfrm>
              <a:off x="8217551" y="2782003"/>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
            <p:cNvSpPr/>
            <p:nvPr/>
          </p:nvSpPr>
          <p:spPr>
            <a:xfrm>
              <a:off x="8313455" y="2872333"/>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
            <p:cNvSpPr/>
            <p:nvPr/>
          </p:nvSpPr>
          <p:spPr>
            <a:xfrm>
              <a:off x="8264564" y="2834529"/>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
            <p:cNvSpPr/>
            <p:nvPr/>
          </p:nvSpPr>
          <p:spPr>
            <a:xfrm>
              <a:off x="8260444" y="2799512"/>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
            <p:cNvSpPr/>
            <p:nvPr/>
          </p:nvSpPr>
          <p:spPr>
            <a:xfrm>
              <a:off x="8625035" y="3945324"/>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
            <p:cNvSpPr/>
            <p:nvPr/>
          </p:nvSpPr>
          <p:spPr>
            <a:xfrm>
              <a:off x="8441588" y="3022580"/>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
            <p:cNvSpPr/>
            <p:nvPr/>
          </p:nvSpPr>
          <p:spPr>
            <a:xfrm>
              <a:off x="8046101" y="2757831"/>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
            <p:cNvSpPr/>
            <p:nvPr/>
          </p:nvSpPr>
          <p:spPr>
            <a:xfrm>
              <a:off x="8355863" y="2890266"/>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
            <p:cNvSpPr/>
            <p:nvPr/>
          </p:nvSpPr>
          <p:spPr>
            <a:xfrm>
              <a:off x="7873741" y="2810538"/>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
            <p:cNvSpPr/>
            <p:nvPr/>
          </p:nvSpPr>
          <p:spPr>
            <a:xfrm>
              <a:off x="8636545" y="3967013"/>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
            <p:cNvSpPr/>
            <p:nvPr/>
          </p:nvSpPr>
          <p:spPr>
            <a:xfrm>
              <a:off x="8165026" y="2769099"/>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
            <p:cNvSpPr/>
            <p:nvPr/>
          </p:nvSpPr>
          <p:spPr>
            <a:xfrm>
              <a:off x="8325450" y="2872333"/>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
            <p:cNvSpPr/>
            <p:nvPr/>
          </p:nvSpPr>
          <p:spPr>
            <a:xfrm>
              <a:off x="8495992" y="3265034"/>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
            <p:cNvSpPr/>
            <p:nvPr/>
          </p:nvSpPr>
          <p:spPr>
            <a:xfrm>
              <a:off x="8513925" y="3377477"/>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
            <p:cNvSpPr/>
            <p:nvPr/>
          </p:nvSpPr>
          <p:spPr>
            <a:xfrm>
              <a:off x="8397787" y="3003678"/>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
            <p:cNvSpPr/>
            <p:nvPr/>
          </p:nvSpPr>
          <p:spPr>
            <a:xfrm>
              <a:off x="8582142" y="375176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
            <p:cNvSpPr/>
            <p:nvPr/>
          </p:nvSpPr>
          <p:spPr>
            <a:xfrm>
              <a:off x="8421293" y="3040573"/>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
            <p:cNvSpPr/>
            <p:nvPr/>
          </p:nvSpPr>
          <p:spPr>
            <a:xfrm>
              <a:off x="8445284" y="3056203"/>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
            <p:cNvSpPr/>
            <p:nvPr/>
          </p:nvSpPr>
          <p:spPr>
            <a:xfrm>
              <a:off x="7846963" y="2833620"/>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
            <p:cNvSpPr/>
            <p:nvPr/>
          </p:nvSpPr>
          <p:spPr>
            <a:xfrm>
              <a:off x="8313455" y="3537901"/>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
            <p:cNvSpPr/>
            <p:nvPr/>
          </p:nvSpPr>
          <p:spPr>
            <a:xfrm>
              <a:off x="8315757" y="3485315"/>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
            <p:cNvSpPr/>
            <p:nvPr/>
          </p:nvSpPr>
          <p:spPr>
            <a:xfrm>
              <a:off x="8163208" y="3194030"/>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
            <p:cNvSpPr/>
            <p:nvPr/>
          </p:nvSpPr>
          <p:spPr>
            <a:xfrm>
              <a:off x="8133704" y="315350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
            <p:cNvSpPr/>
            <p:nvPr/>
          </p:nvSpPr>
          <p:spPr>
            <a:xfrm>
              <a:off x="8239664" y="3390865"/>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
            <p:cNvSpPr/>
            <p:nvPr/>
          </p:nvSpPr>
          <p:spPr>
            <a:xfrm>
              <a:off x="8015203" y="2937278"/>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
            <p:cNvSpPr/>
            <p:nvPr/>
          </p:nvSpPr>
          <p:spPr>
            <a:xfrm>
              <a:off x="8419475" y="3760060"/>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
            <p:cNvSpPr/>
            <p:nvPr/>
          </p:nvSpPr>
          <p:spPr>
            <a:xfrm>
              <a:off x="8340657" y="3630957"/>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
            <p:cNvSpPr/>
            <p:nvPr/>
          </p:nvSpPr>
          <p:spPr>
            <a:xfrm>
              <a:off x="8311577" y="3567829"/>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
            <p:cNvSpPr/>
            <p:nvPr/>
          </p:nvSpPr>
          <p:spPr>
            <a:xfrm>
              <a:off x="8436499" y="3814888"/>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2"/>
            <p:cNvSpPr/>
            <p:nvPr/>
          </p:nvSpPr>
          <p:spPr>
            <a:xfrm>
              <a:off x="7929478" y="2880572"/>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2"/>
            <p:cNvSpPr/>
            <p:nvPr/>
          </p:nvSpPr>
          <p:spPr>
            <a:xfrm>
              <a:off x="7969584" y="2958482"/>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2"/>
            <p:cNvSpPr/>
            <p:nvPr/>
          </p:nvSpPr>
          <p:spPr>
            <a:xfrm>
              <a:off x="8556818" y="3912609"/>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2"/>
            <p:cNvSpPr/>
            <p:nvPr/>
          </p:nvSpPr>
          <p:spPr>
            <a:xfrm>
              <a:off x="7978368" y="3016582"/>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2"/>
            <p:cNvSpPr/>
            <p:nvPr/>
          </p:nvSpPr>
          <p:spPr>
            <a:xfrm>
              <a:off x="7846963" y="2833620"/>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2"/>
            <p:cNvSpPr/>
            <p:nvPr/>
          </p:nvSpPr>
          <p:spPr>
            <a:xfrm>
              <a:off x="8169145" y="3233228"/>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2"/>
            <p:cNvSpPr/>
            <p:nvPr/>
          </p:nvSpPr>
          <p:spPr>
            <a:xfrm>
              <a:off x="7987577" y="3057173"/>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2"/>
            <p:cNvSpPr/>
            <p:nvPr/>
          </p:nvSpPr>
          <p:spPr>
            <a:xfrm>
              <a:off x="8169630" y="3269154"/>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2"/>
            <p:cNvSpPr/>
            <p:nvPr/>
          </p:nvSpPr>
          <p:spPr>
            <a:xfrm>
              <a:off x="8173325" y="3311138"/>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2"/>
            <p:cNvSpPr/>
            <p:nvPr/>
          </p:nvSpPr>
          <p:spPr>
            <a:xfrm>
              <a:off x="8035074" y="3113152"/>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2"/>
            <p:cNvSpPr/>
            <p:nvPr/>
          </p:nvSpPr>
          <p:spPr>
            <a:xfrm>
              <a:off x="8409782" y="3679848"/>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bg>
      <p:bgPr>
        <a:solidFill>
          <a:schemeClr val="accent5"/>
        </a:solidFill>
      </p:bgPr>
    </p:bg>
    <p:spTree>
      <p:nvGrpSpPr>
        <p:cNvPr id="2652" name="Shape 2652"/>
        <p:cNvGrpSpPr/>
        <p:nvPr/>
      </p:nvGrpSpPr>
      <p:grpSpPr>
        <a:xfrm>
          <a:off x="0" y="0"/>
          <a:ext cx="0" cy="0"/>
          <a:chOff x="0" y="0"/>
          <a:chExt cx="0" cy="0"/>
        </a:xfrm>
      </p:grpSpPr>
      <p:sp>
        <p:nvSpPr>
          <p:cNvPr id="2653" name="Google Shape;2653;p11"/>
          <p:cNvSpPr txBox="1"/>
          <p:nvPr>
            <p:ph hasCustomPrompt="1" type="title"/>
          </p:nvPr>
        </p:nvSpPr>
        <p:spPr>
          <a:xfrm>
            <a:off x="1316700" y="877525"/>
            <a:ext cx="6510600" cy="19635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lt2"/>
              </a:buClr>
              <a:buSzPts val="12000"/>
              <a:buNone/>
              <a:defRPr sz="10000">
                <a:solidFill>
                  <a:schemeClr val="lt2"/>
                </a:solidFill>
              </a:defRPr>
            </a:lvl1pPr>
            <a:lvl2pPr lvl="1" algn="ctr">
              <a:spcBef>
                <a:spcPts val="0"/>
              </a:spcBef>
              <a:spcAft>
                <a:spcPts val="0"/>
              </a:spcAft>
              <a:buClr>
                <a:schemeClr val="lt2"/>
              </a:buClr>
              <a:buSzPts val="12000"/>
              <a:buNone/>
              <a:defRPr sz="12000">
                <a:solidFill>
                  <a:schemeClr val="lt2"/>
                </a:solidFill>
              </a:defRPr>
            </a:lvl2pPr>
            <a:lvl3pPr lvl="2" algn="ctr">
              <a:spcBef>
                <a:spcPts val="0"/>
              </a:spcBef>
              <a:spcAft>
                <a:spcPts val="0"/>
              </a:spcAft>
              <a:buClr>
                <a:schemeClr val="lt2"/>
              </a:buClr>
              <a:buSzPts val="12000"/>
              <a:buNone/>
              <a:defRPr sz="12000">
                <a:solidFill>
                  <a:schemeClr val="lt2"/>
                </a:solidFill>
              </a:defRPr>
            </a:lvl3pPr>
            <a:lvl4pPr lvl="3" algn="ctr">
              <a:spcBef>
                <a:spcPts val="0"/>
              </a:spcBef>
              <a:spcAft>
                <a:spcPts val="0"/>
              </a:spcAft>
              <a:buClr>
                <a:schemeClr val="lt2"/>
              </a:buClr>
              <a:buSzPts val="12000"/>
              <a:buNone/>
              <a:defRPr sz="12000">
                <a:solidFill>
                  <a:schemeClr val="lt2"/>
                </a:solidFill>
              </a:defRPr>
            </a:lvl4pPr>
            <a:lvl5pPr lvl="4" algn="ctr">
              <a:spcBef>
                <a:spcPts val="0"/>
              </a:spcBef>
              <a:spcAft>
                <a:spcPts val="0"/>
              </a:spcAft>
              <a:buClr>
                <a:schemeClr val="lt2"/>
              </a:buClr>
              <a:buSzPts val="12000"/>
              <a:buNone/>
              <a:defRPr sz="12000">
                <a:solidFill>
                  <a:schemeClr val="lt2"/>
                </a:solidFill>
              </a:defRPr>
            </a:lvl5pPr>
            <a:lvl6pPr lvl="5" algn="ctr">
              <a:spcBef>
                <a:spcPts val="0"/>
              </a:spcBef>
              <a:spcAft>
                <a:spcPts val="0"/>
              </a:spcAft>
              <a:buClr>
                <a:schemeClr val="lt2"/>
              </a:buClr>
              <a:buSzPts val="12000"/>
              <a:buNone/>
              <a:defRPr sz="12000">
                <a:solidFill>
                  <a:schemeClr val="lt2"/>
                </a:solidFill>
              </a:defRPr>
            </a:lvl6pPr>
            <a:lvl7pPr lvl="6" algn="ctr">
              <a:spcBef>
                <a:spcPts val="0"/>
              </a:spcBef>
              <a:spcAft>
                <a:spcPts val="0"/>
              </a:spcAft>
              <a:buClr>
                <a:schemeClr val="lt2"/>
              </a:buClr>
              <a:buSzPts val="12000"/>
              <a:buNone/>
              <a:defRPr sz="12000">
                <a:solidFill>
                  <a:schemeClr val="lt2"/>
                </a:solidFill>
              </a:defRPr>
            </a:lvl7pPr>
            <a:lvl8pPr lvl="7" algn="ctr">
              <a:spcBef>
                <a:spcPts val="0"/>
              </a:spcBef>
              <a:spcAft>
                <a:spcPts val="0"/>
              </a:spcAft>
              <a:buClr>
                <a:schemeClr val="lt2"/>
              </a:buClr>
              <a:buSzPts val="12000"/>
              <a:buNone/>
              <a:defRPr sz="12000">
                <a:solidFill>
                  <a:schemeClr val="lt2"/>
                </a:solidFill>
              </a:defRPr>
            </a:lvl8pPr>
            <a:lvl9pPr lvl="8" algn="ctr">
              <a:spcBef>
                <a:spcPts val="0"/>
              </a:spcBef>
              <a:spcAft>
                <a:spcPts val="0"/>
              </a:spcAft>
              <a:buClr>
                <a:schemeClr val="lt2"/>
              </a:buClr>
              <a:buSzPts val="12000"/>
              <a:buNone/>
              <a:defRPr sz="12000">
                <a:solidFill>
                  <a:schemeClr val="lt2"/>
                </a:solidFill>
              </a:defRPr>
            </a:lvl9pPr>
          </a:lstStyle>
          <a:p>
            <a:r>
              <a:t>xx%</a:t>
            </a:r>
          </a:p>
        </p:txBody>
      </p:sp>
      <p:sp>
        <p:nvSpPr>
          <p:cNvPr id="2654" name="Google Shape;2654;p11"/>
          <p:cNvSpPr txBox="1"/>
          <p:nvPr>
            <p:ph idx="1" type="body"/>
          </p:nvPr>
        </p:nvSpPr>
        <p:spPr>
          <a:xfrm>
            <a:off x="2417250" y="2618825"/>
            <a:ext cx="4309500" cy="797100"/>
          </a:xfrm>
          <a:prstGeom prst="rect">
            <a:avLst/>
          </a:prstGeom>
        </p:spPr>
        <p:txBody>
          <a:bodyPr anchorCtr="0" anchor="ctr" bIns="91425" lIns="91425" spcFirstLastPara="1" rIns="91425" wrap="square" tIns="91425">
            <a:noAutofit/>
          </a:bodyPr>
          <a:lstStyle>
            <a:lvl1pPr indent="-317500" lvl="0" marL="457200" algn="ctr">
              <a:spcBef>
                <a:spcPts val="0"/>
              </a:spcBef>
              <a:spcAft>
                <a:spcPts val="0"/>
              </a:spcAft>
              <a:buClr>
                <a:schemeClr val="lt2"/>
              </a:buClr>
              <a:buSzPts val="1400"/>
              <a:buChar char="●"/>
              <a:defRPr sz="1600">
                <a:solidFill>
                  <a:schemeClr val="lt2"/>
                </a:solidFill>
                <a:latin typeface="Raleway Light"/>
                <a:ea typeface="Raleway Light"/>
                <a:cs typeface="Raleway Light"/>
                <a:sym typeface="Raleway Light"/>
              </a:defRPr>
            </a:lvl1pPr>
            <a:lvl2pPr indent="-317500" lvl="1" marL="914400" algn="ctr">
              <a:spcBef>
                <a:spcPts val="0"/>
              </a:spcBef>
              <a:spcAft>
                <a:spcPts val="0"/>
              </a:spcAft>
              <a:buClr>
                <a:schemeClr val="lt2"/>
              </a:buClr>
              <a:buSzPts val="1400"/>
              <a:buChar char="○"/>
              <a:defRPr>
                <a:solidFill>
                  <a:schemeClr val="lt2"/>
                </a:solidFill>
              </a:defRPr>
            </a:lvl2pPr>
            <a:lvl3pPr indent="-317500" lvl="2" marL="1371600" algn="ctr">
              <a:spcBef>
                <a:spcPts val="0"/>
              </a:spcBef>
              <a:spcAft>
                <a:spcPts val="0"/>
              </a:spcAft>
              <a:buClr>
                <a:schemeClr val="lt2"/>
              </a:buClr>
              <a:buSzPts val="1400"/>
              <a:buChar char="■"/>
              <a:defRPr>
                <a:solidFill>
                  <a:schemeClr val="lt2"/>
                </a:solidFill>
              </a:defRPr>
            </a:lvl3pPr>
            <a:lvl4pPr indent="-317500" lvl="3" marL="1828800" algn="ctr">
              <a:spcBef>
                <a:spcPts val="0"/>
              </a:spcBef>
              <a:spcAft>
                <a:spcPts val="0"/>
              </a:spcAft>
              <a:buClr>
                <a:schemeClr val="lt2"/>
              </a:buClr>
              <a:buSzPts val="1400"/>
              <a:buChar char="●"/>
              <a:defRPr>
                <a:solidFill>
                  <a:schemeClr val="lt2"/>
                </a:solidFill>
              </a:defRPr>
            </a:lvl4pPr>
            <a:lvl5pPr indent="-317500" lvl="4" marL="2286000" algn="ctr">
              <a:spcBef>
                <a:spcPts val="0"/>
              </a:spcBef>
              <a:spcAft>
                <a:spcPts val="0"/>
              </a:spcAft>
              <a:buClr>
                <a:schemeClr val="lt2"/>
              </a:buClr>
              <a:buSzPts val="1400"/>
              <a:buChar char="○"/>
              <a:defRPr>
                <a:solidFill>
                  <a:schemeClr val="lt2"/>
                </a:solidFill>
              </a:defRPr>
            </a:lvl5pPr>
            <a:lvl6pPr indent="-317500" lvl="5" marL="2743200" algn="ctr">
              <a:spcBef>
                <a:spcPts val="0"/>
              </a:spcBef>
              <a:spcAft>
                <a:spcPts val="0"/>
              </a:spcAft>
              <a:buClr>
                <a:schemeClr val="lt2"/>
              </a:buClr>
              <a:buSzPts val="1400"/>
              <a:buChar char="■"/>
              <a:defRPr>
                <a:solidFill>
                  <a:schemeClr val="lt2"/>
                </a:solidFill>
              </a:defRPr>
            </a:lvl6pPr>
            <a:lvl7pPr indent="-317500" lvl="6" marL="3200400" algn="ctr">
              <a:spcBef>
                <a:spcPts val="0"/>
              </a:spcBef>
              <a:spcAft>
                <a:spcPts val="0"/>
              </a:spcAft>
              <a:buClr>
                <a:schemeClr val="lt2"/>
              </a:buClr>
              <a:buSzPts val="1400"/>
              <a:buChar char="●"/>
              <a:defRPr>
                <a:solidFill>
                  <a:schemeClr val="lt2"/>
                </a:solidFill>
              </a:defRPr>
            </a:lvl7pPr>
            <a:lvl8pPr indent="-317500" lvl="7" marL="3657600" algn="ctr">
              <a:spcBef>
                <a:spcPts val="0"/>
              </a:spcBef>
              <a:spcAft>
                <a:spcPts val="0"/>
              </a:spcAft>
              <a:buClr>
                <a:schemeClr val="lt2"/>
              </a:buClr>
              <a:buSzPts val="1400"/>
              <a:buChar char="○"/>
              <a:defRPr>
                <a:solidFill>
                  <a:schemeClr val="lt2"/>
                </a:solidFill>
              </a:defRPr>
            </a:lvl8pPr>
            <a:lvl9pPr indent="-317500" lvl="8" marL="4114800" algn="ctr">
              <a:spcBef>
                <a:spcPts val="0"/>
              </a:spcBef>
              <a:spcAft>
                <a:spcPts val="0"/>
              </a:spcAft>
              <a:buClr>
                <a:schemeClr val="lt2"/>
              </a:buClr>
              <a:buSzPts val="1400"/>
              <a:buChar char="■"/>
              <a:defRPr>
                <a:solidFill>
                  <a:schemeClr val="lt2"/>
                </a:solidFill>
              </a:defRPr>
            </a:lvl9pPr>
          </a:lstStyle>
          <a:p/>
        </p:txBody>
      </p:sp>
      <p:grpSp>
        <p:nvGrpSpPr>
          <p:cNvPr id="2655" name="Google Shape;2655;p11"/>
          <p:cNvGrpSpPr/>
          <p:nvPr/>
        </p:nvGrpSpPr>
        <p:grpSpPr>
          <a:xfrm>
            <a:off x="239454" y="2636525"/>
            <a:ext cx="1125573" cy="2506965"/>
            <a:chOff x="854954" y="-7427025"/>
            <a:chExt cx="1125573" cy="2506965"/>
          </a:xfrm>
        </p:grpSpPr>
        <p:sp>
          <p:nvSpPr>
            <p:cNvPr id="2656" name="Google Shape;2656;p11"/>
            <p:cNvSpPr/>
            <p:nvPr/>
          </p:nvSpPr>
          <p:spPr>
            <a:xfrm>
              <a:off x="854954" y="-7352689"/>
              <a:ext cx="1084548" cy="2432630"/>
            </a:xfrm>
            <a:custGeom>
              <a:rect b="b" l="l" r="r" t="t"/>
              <a:pathLst>
                <a:path extrusionOk="0" h="40154" w="17902">
                  <a:moveTo>
                    <a:pt x="4945" y="1"/>
                  </a:moveTo>
                  <a:cubicBezTo>
                    <a:pt x="4869" y="1"/>
                    <a:pt x="4793" y="8"/>
                    <a:pt x="4717" y="8"/>
                  </a:cubicBezTo>
                  <a:cubicBezTo>
                    <a:pt x="4382" y="31"/>
                    <a:pt x="4048" y="85"/>
                    <a:pt x="3728" y="161"/>
                  </a:cubicBezTo>
                  <a:cubicBezTo>
                    <a:pt x="3348" y="252"/>
                    <a:pt x="2983" y="381"/>
                    <a:pt x="2633" y="541"/>
                  </a:cubicBezTo>
                  <a:cubicBezTo>
                    <a:pt x="2556" y="571"/>
                    <a:pt x="2488" y="610"/>
                    <a:pt x="2412" y="648"/>
                  </a:cubicBezTo>
                  <a:lnTo>
                    <a:pt x="2389" y="655"/>
                  </a:lnTo>
                  <a:cubicBezTo>
                    <a:pt x="1917" y="899"/>
                    <a:pt x="1484" y="1211"/>
                    <a:pt x="1103" y="1576"/>
                  </a:cubicBezTo>
                  <a:cubicBezTo>
                    <a:pt x="1004" y="1675"/>
                    <a:pt x="913" y="1766"/>
                    <a:pt x="814" y="1880"/>
                  </a:cubicBezTo>
                  <a:cubicBezTo>
                    <a:pt x="685" y="2025"/>
                    <a:pt x="571" y="2184"/>
                    <a:pt x="457" y="2344"/>
                  </a:cubicBezTo>
                  <a:cubicBezTo>
                    <a:pt x="426" y="2397"/>
                    <a:pt x="396" y="2443"/>
                    <a:pt x="365" y="2496"/>
                  </a:cubicBezTo>
                  <a:lnTo>
                    <a:pt x="358" y="2512"/>
                  </a:lnTo>
                  <a:cubicBezTo>
                    <a:pt x="327" y="2565"/>
                    <a:pt x="297" y="2610"/>
                    <a:pt x="274" y="2664"/>
                  </a:cubicBezTo>
                  <a:lnTo>
                    <a:pt x="259" y="2687"/>
                  </a:lnTo>
                  <a:cubicBezTo>
                    <a:pt x="228" y="2732"/>
                    <a:pt x="206" y="2778"/>
                    <a:pt x="183" y="2831"/>
                  </a:cubicBezTo>
                  <a:lnTo>
                    <a:pt x="168" y="2861"/>
                  </a:lnTo>
                  <a:cubicBezTo>
                    <a:pt x="145" y="2907"/>
                    <a:pt x="122" y="2960"/>
                    <a:pt x="99" y="3006"/>
                  </a:cubicBezTo>
                  <a:lnTo>
                    <a:pt x="76" y="3044"/>
                  </a:lnTo>
                  <a:cubicBezTo>
                    <a:pt x="46" y="3105"/>
                    <a:pt x="23" y="3166"/>
                    <a:pt x="0" y="3227"/>
                  </a:cubicBezTo>
                  <a:cubicBezTo>
                    <a:pt x="38" y="3196"/>
                    <a:pt x="76" y="3166"/>
                    <a:pt x="114" y="3135"/>
                  </a:cubicBezTo>
                  <a:cubicBezTo>
                    <a:pt x="152" y="3105"/>
                    <a:pt x="190" y="3082"/>
                    <a:pt x="228" y="3059"/>
                  </a:cubicBezTo>
                  <a:lnTo>
                    <a:pt x="266" y="3044"/>
                  </a:lnTo>
                  <a:lnTo>
                    <a:pt x="358" y="2991"/>
                  </a:lnTo>
                  <a:lnTo>
                    <a:pt x="381" y="2976"/>
                  </a:lnTo>
                  <a:cubicBezTo>
                    <a:pt x="426" y="2953"/>
                    <a:pt x="464" y="2938"/>
                    <a:pt x="510" y="2915"/>
                  </a:cubicBezTo>
                  <a:lnTo>
                    <a:pt x="533" y="2907"/>
                  </a:lnTo>
                  <a:cubicBezTo>
                    <a:pt x="563" y="2892"/>
                    <a:pt x="601" y="2884"/>
                    <a:pt x="639" y="2869"/>
                  </a:cubicBezTo>
                  <a:lnTo>
                    <a:pt x="670" y="2861"/>
                  </a:lnTo>
                  <a:cubicBezTo>
                    <a:pt x="761" y="2831"/>
                    <a:pt x="852" y="2808"/>
                    <a:pt x="944" y="2793"/>
                  </a:cubicBezTo>
                  <a:lnTo>
                    <a:pt x="959" y="2793"/>
                  </a:lnTo>
                  <a:cubicBezTo>
                    <a:pt x="1012" y="2785"/>
                    <a:pt x="1058" y="2778"/>
                    <a:pt x="1103" y="2778"/>
                  </a:cubicBezTo>
                  <a:cubicBezTo>
                    <a:pt x="1157" y="2778"/>
                    <a:pt x="1202" y="2770"/>
                    <a:pt x="1256" y="2763"/>
                  </a:cubicBezTo>
                  <a:cubicBezTo>
                    <a:pt x="1461" y="2763"/>
                    <a:pt x="1659" y="2778"/>
                    <a:pt x="1864" y="2823"/>
                  </a:cubicBezTo>
                  <a:cubicBezTo>
                    <a:pt x="1940" y="2839"/>
                    <a:pt x="2016" y="2854"/>
                    <a:pt x="2092" y="2877"/>
                  </a:cubicBezTo>
                  <a:cubicBezTo>
                    <a:pt x="2298" y="2938"/>
                    <a:pt x="2503" y="3021"/>
                    <a:pt x="2693" y="3120"/>
                  </a:cubicBezTo>
                  <a:cubicBezTo>
                    <a:pt x="2868" y="3219"/>
                    <a:pt x="3028" y="3326"/>
                    <a:pt x="3188" y="3447"/>
                  </a:cubicBezTo>
                  <a:cubicBezTo>
                    <a:pt x="3234" y="3493"/>
                    <a:pt x="3279" y="3531"/>
                    <a:pt x="3333" y="3577"/>
                  </a:cubicBezTo>
                  <a:cubicBezTo>
                    <a:pt x="3348" y="3592"/>
                    <a:pt x="3371" y="3615"/>
                    <a:pt x="3393" y="3630"/>
                  </a:cubicBezTo>
                  <a:cubicBezTo>
                    <a:pt x="3477" y="3714"/>
                    <a:pt x="3553" y="3797"/>
                    <a:pt x="3629" y="3889"/>
                  </a:cubicBezTo>
                  <a:lnTo>
                    <a:pt x="3660" y="3919"/>
                  </a:lnTo>
                  <a:cubicBezTo>
                    <a:pt x="3743" y="4026"/>
                    <a:pt x="3827" y="4140"/>
                    <a:pt x="3903" y="4254"/>
                  </a:cubicBezTo>
                  <a:cubicBezTo>
                    <a:pt x="4025" y="4429"/>
                    <a:pt x="4131" y="4611"/>
                    <a:pt x="4238" y="4802"/>
                  </a:cubicBezTo>
                  <a:cubicBezTo>
                    <a:pt x="4299" y="4923"/>
                    <a:pt x="4352" y="5037"/>
                    <a:pt x="4413" y="5159"/>
                  </a:cubicBezTo>
                  <a:cubicBezTo>
                    <a:pt x="4428" y="5197"/>
                    <a:pt x="4443" y="5235"/>
                    <a:pt x="4458" y="5273"/>
                  </a:cubicBezTo>
                  <a:cubicBezTo>
                    <a:pt x="4512" y="5395"/>
                    <a:pt x="4565" y="5517"/>
                    <a:pt x="4611" y="5638"/>
                  </a:cubicBezTo>
                  <a:cubicBezTo>
                    <a:pt x="4664" y="5791"/>
                    <a:pt x="4725" y="5943"/>
                    <a:pt x="4778" y="6095"/>
                  </a:cubicBezTo>
                  <a:cubicBezTo>
                    <a:pt x="4831" y="6239"/>
                    <a:pt x="4877" y="6392"/>
                    <a:pt x="4930" y="6544"/>
                  </a:cubicBezTo>
                  <a:cubicBezTo>
                    <a:pt x="4968" y="6673"/>
                    <a:pt x="5006" y="6795"/>
                    <a:pt x="5044" y="6917"/>
                  </a:cubicBezTo>
                  <a:cubicBezTo>
                    <a:pt x="5052" y="6932"/>
                    <a:pt x="5052" y="6939"/>
                    <a:pt x="5060" y="6955"/>
                  </a:cubicBezTo>
                  <a:cubicBezTo>
                    <a:pt x="5105" y="7099"/>
                    <a:pt x="5151" y="7244"/>
                    <a:pt x="5204" y="7388"/>
                  </a:cubicBezTo>
                  <a:cubicBezTo>
                    <a:pt x="5235" y="7495"/>
                    <a:pt x="5273" y="7594"/>
                    <a:pt x="5303" y="7693"/>
                  </a:cubicBezTo>
                  <a:cubicBezTo>
                    <a:pt x="5311" y="7715"/>
                    <a:pt x="5318" y="7731"/>
                    <a:pt x="5326" y="7746"/>
                  </a:cubicBezTo>
                  <a:cubicBezTo>
                    <a:pt x="5630" y="8598"/>
                    <a:pt x="6018" y="9435"/>
                    <a:pt x="6650" y="10074"/>
                  </a:cubicBezTo>
                  <a:cubicBezTo>
                    <a:pt x="6703" y="10127"/>
                    <a:pt x="6756" y="10180"/>
                    <a:pt x="6809" y="10226"/>
                  </a:cubicBezTo>
                  <a:cubicBezTo>
                    <a:pt x="6870" y="10279"/>
                    <a:pt x="6939" y="10340"/>
                    <a:pt x="7000" y="10386"/>
                  </a:cubicBezTo>
                  <a:cubicBezTo>
                    <a:pt x="7327" y="10637"/>
                    <a:pt x="7677" y="10842"/>
                    <a:pt x="8049" y="11002"/>
                  </a:cubicBezTo>
                  <a:cubicBezTo>
                    <a:pt x="8278" y="11101"/>
                    <a:pt x="8514" y="11200"/>
                    <a:pt x="8749" y="11284"/>
                  </a:cubicBezTo>
                  <a:lnTo>
                    <a:pt x="8772" y="11291"/>
                  </a:lnTo>
                  <a:lnTo>
                    <a:pt x="9000" y="11375"/>
                  </a:lnTo>
                  <a:cubicBezTo>
                    <a:pt x="9358" y="11504"/>
                    <a:pt x="9716" y="11633"/>
                    <a:pt x="10066" y="11770"/>
                  </a:cubicBezTo>
                  <a:cubicBezTo>
                    <a:pt x="10172" y="11808"/>
                    <a:pt x="10271" y="11854"/>
                    <a:pt x="10378" y="11900"/>
                  </a:cubicBezTo>
                  <a:cubicBezTo>
                    <a:pt x="10682" y="12029"/>
                    <a:pt x="10971" y="12181"/>
                    <a:pt x="11252" y="12364"/>
                  </a:cubicBezTo>
                  <a:cubicBezTo>
                    <a:pt x="11450" y="12493"/>
                    <a:pt x="11640" y="12638"/>
                    <a:pt x="11823" y="12798"/>
                  </a:cubicBezTo>
                  <a:cubicBezTo>
                    <a:pt x="11914" y="12889"/>
                    <a:pt x="12013" y="12980"/>
                    <a:pt x="12105" y="13071"/>
                  </a:cubicBezTo>
                  <a:cubicBezTo>
                    <a:pt x="12249" y="13224"/>
                    <a:pt x="12386" y="13376"/>
                    <a:pt x="12508" y="13535"/>
                  </a:cubicBezTo>
                  <a:cubicBezTo>
                    <a:pt x="12576" y="13619"/>
                    <a:pt x="12630" y="13695"/>
                    <a:pt x="12690" y="13779"/>
                  </a:cubicBezTo>
                  <a:cubicBezTo>
                    <a:pt x="12751" y="13863"/>
                    <a:pt x="12805" y="13946"/>
                    <a:pt x="12858" y="14030"/>
                  </a:cubicBezTo>
                  <a:cubicBezTo>
                    <a:pt x="12949" y="14167"/>
                    <a:pt x="13033" y="14304"/>
                    <a:pt x="13116" y="14448"/>
                  </a:cubicBezTo>
                  <a:cubicBezTo>
                    <a:pt x="13185" y="14570"/>
                    <a:pt x="13246" y="14692"/>
                    <a:pt x="13314" y="14821"/>
                  </a:cubicBezTo>
                  <a:cubicBezTo>
                    <a:pt x="13406" y="15011"/>
                    <a:pt x="13497" y="15202"/>
                    <a:pt x="13581" y="15392"/>
                  </a:cubicBezTo>
                  <a:cubicBezTo>
                    <a:pt x="13641" y="15536"/>
                    <a:pt x="13702" y="15681"/>
                    <a:pt x="13756" y="15825"/>
                  </a:cubicBezTo>
                  <a:lnTo>
                    <a:pt x="13778" y="15879"/>
                  </a:lnTo>
                  <a:cubicBezTo>
                    <a:pt x="13816" y="15978"/>
                    <a:pt x="13847" y="16061"/>
                    <a:pt x="13877" y="16153"/>
                  </a:cubicBezTo>
                  <a:lnTo>
                    <a:pt x="14083" y="16784"/>
                  </a:lnTo>
                  <a:cubicBezTo>
                    <a:pt x="14653" y="18625"/>
                    <a:pt x="15224" y="20459"/>
                    <a:pt x="15734" y="22323"/>
                  </a:cubicBezTo>
                  <a:cubicBezTo>
                    <a:pt x="16243" y="24179"/>
                    <a:pt x="16662" y="26066"/>
                    <a:pt x="16981" y="27968"/>
                  </a:cubicBezTo>
                  <a:cubicBezTo>
                    <a:pt x="17286" y="29832"/>
                    <a:pt x="17438" y="31719"/>
                    <a:pt x="17438" y="33598"/>
                  </a:cubicBezTo>
                  <a:cubicBezTo>
                    <a:pt x="17438" y="35492"/>
                    <a:pt x="17217" y="37371"/>
                    <a:pt x="16799" y="39212"/>
                  </a:cubicBezTo>
                  <a:cubicBezTo>
                    <a:pt x="16745" y="39441"/>
                    <a:pt x="16692" y="39669"/>
                    <a:pt x="16654" y="39905"/>
                  </a:cubicBezTo>
                  <a:cubicBezTo>
                    <a:pt x="16626" y="40051"/>
                    <a:pt x="16738" y="40154"/>
                    <a:pt x="16848" y="40154"/>
                  </a:cubicBezTo>
                  <a:cubicBezTo>
                    <a:pt x="16915" y="40154"/>
                    <a:pt x="16980" y="40116"/>
                    <a:pt x="17012" y="40026"/>
                  </a:cubicBezTo>
                  <a:cubicBezTo>
                    <a:pt x="17164" y="39578"/>
                    <a:pt x="17278" y="39121"/>
                    <a:pt x="17369" y="38657"/>
                  </a:cubicBezTo>
                  <a:cubicBezTo>
                    <a:pt x="17461" y="38178"/>
                    <a:pt x="17544" y="37706"/>
                    <a:pt x="17613" y="37227"/>
                  </a:cubicBezTo>
                  <a:cubicBezTo>
                    <a:pt x="17742" y="36291"/>
                    <a:pt x="17818" y="35355"/>
                    <a:pt x="17849" y="34412"/>
                  </a:cubicBezTo>
                  <a:cubicBezTo>
                    <a:pt x="17902" y="32502"/>
                    <a:pt x="17788" y="30600"/>
                    <a:pt x="17514" y="28713"/>
                  </a:cubicBezTo>
                  <a:cubicBezTo>
                    <a:pt x="17232" y="26796"/>
                    <a:pt x="16837" y="24887"/>
                    <a:pt x="16335" y="23015"/>
                  </a:cubicBezTo>
                  <a:cubicBezTo>
                    <a:pt x="16144" y="22277"/>
                    <a:pt x="15939" y="21539"/>
                    <a:pt x="15726" y="20809"/>
                  </a:cubicBezTo>
                  <a:lnTo>
                    <a:pt x="15726" y="20809"/>
                  </a:lnTo>
                  <a:cubicBezTo>
                    <a:pt x="15741" y="20812"/>
                    <a:pt x="15756" y="20813"/>
                    <a:pt x="15771" y="20813"/>
                  </a:cubicBezTo>
                  <a:cubicBezTo>
                    <a:pt x="15914" y="20813"/>
                    <a:pt x="16081" y="20681"/>
                    <a:pt x="16274" y="20337"/>
                  </a:cubicBezTo>
                  <a:cubicBezTo>
                    <a:pt x="16327" y="20230"/>
                    <a:pt x="16388" y="20124"/>
                    <a:pt x="16441" y="20017"/>
                  </a:cubicBezTo>
                  <a:cubicBezTo>
                    <a:pt x="16449" y="20002"/>
                    <a:pt x="16456" y="19987"/>
                    <a:pt x="16464" y="19972"/>
                  </a:cubicBezTo>
                  <a:cubicBezTo>
                    <a:pt x="16510" y="19873"/>
                    <a:pt x="16555" y="19782"/>
                    <a:pt x="16593" y="19683"/>
                  </a:cubicBezTo>
                  <a:cubicBezTo>
                    <a:pt x="16593" y="19675"/>
                    <a:pt x="16593" y="19675"/>
                    <a:pt x="16601" y="19668"/>
                  </a:cubicBezTo>
                  <a:cubicBezTo>
                    <a:pt x="17270" y="18123"/>
                    <a:pt x="17468" y="16312"/>
                    <a:pt x="17552" y="14684"/>
                  </a:cubicBezTo>
                  <a:cubicBezTo>
                    <a:pt x="17567" y="14388"/>
                    <a:pt x="17582" y="14091"/>
                    <a:pt x="17582" y="13802"/>
                  </a:cubicBezTo>
                  <a:cubicBezTo>
                    <a:pt x="17582" y="13657"/>
                    <a:pt x="17582" y="13513"/>
                    <a:pt x="17575" y="13376"/>
                  </a:cubicBezTo>
                  <a:cubicBezTo>
                    <a:pt x="17567" y="13208"/>
                    <a:pt x="17560" y="13049"/>
                    <a:pt x="17544" y="12881"/>
                  </a:cubicBezTo>
                  <a:cubicBezTo>
                    <a:pt x="17537" y="12798"/>
                    <a:pt x="17529" y="12714"/>
                    <a:pt x="17521" y="12630"/>
                  </a:cubicBezTo>
                  <a:cubicBezTo>
                    <a:pt x="17514" y="12584"/>
                    <a:pt x="17506" y="12531"/>
                    <a:pt x="17499" y="12486"/>
                  </a:cubicBezTo>
                  <a:cubicBezTo>
                    <a:pt x="17499" y="12448"/>
                    <a:pt x="17491" y="12417"/>
                    <a:pt x="17483" y="12379"/>
                  </a:cubicBezTo>
                  <a:cubicBezTo>
                    <a:pt x="17476" y="12295"/>
                    <a:pt x="17461" y="12204"/>
                    <a:pt x="17445" y="12120"/>
                  </a:cubicBezTo>
                  <a:cubicBezTo>
                    <a:pt x="17423" y="12029"/>
                    <a:pt x="17400" y="11915"/>
                    <a:pt x="17377" y="11816"/>
                  </a:cubicBezTo>
                  <a:cubicBezTo>
                    <a:pt x="17278" y="11398"/>
                    <a:pt x="17141" y="10979"/>
                    <a:pt x="16966" y="10584"/>
                  </a:cubicBezTo>
                  <a:cubicBezTo>
                    <a:pt x="16920" y="10462"/>
                    <a:pt x="16867" y="10348"/>
                    <a:pt x="16814" y="10226"/>
                  </a:cubicBezTo>
                  <a:cubicBezTo>
                    <a:pt x="16753" y="10112"/>
                    <a:pt x="16700" y="9998"/>
                    <a:pt x="16639" y="9884"/>
                  </a:cubicBezTo>
                  <a:lnTo>
                    <a:pt x="16639" y="9876"/>
                  </a:lnTo>
                  <a:cubicBezTo>
                    <a:pt x="16586" y="9762"/>
                    <a:pt x="16525" y="9655"/>
                    <a:pt x="16464" y="9541"/>
                  </a:cubicBezTo>
                  <a:cubicBezTo>
                    <a:pt x="16464" y="9541"/>
                    <a:pt x="16464" y="9534"/>
                    <a:pt x="16456" y="9526"/>
                  </a:cubicBezTo>
                  <a:cubicBezTo>
                    <a:pt x="16396" y="9420"/>
                    <a:pt x="16327" y="9305"/>
                    <a:pt x="16266" y="9199"/>
                  </a:cubicBezTo>
                  <a:cubicBezTo>
                    <a:pt x="15985" y="8727"/>
                    <a:pt x="15680" y="8271"/>
                    <a:pt x="15368" y="7829"/>
                  </a:cubicBezTo>
                  <a:cubicBezTo>
                    <a:pt x="15163" y="7540"/>
                    <a:pt x="14958" y="7259"/>
                    <a:pt x="14752" y="6970"/>
                  </a:cubicBezTo>
                  <a:cubicBezTo>
                    <a:pt x="14387" y="6475"/>
                    <a:pt x="14022" y="5973"/>
                    <a:pt x="13641" y="5486"/>
                  </a:cubicBezTo>
                  <a:cubicBezTo>
                    <a:pt x="13451" y="5243"/>
                    <a:pt x="13261" y="4992"/>
                    <a:pt x="13063" y="4748"/>
                  </a:cubicBezTo>
                  <a:lnTo>
                    <a:pt x="13048" y="4741"/>
                  </a:lnTo>
                  <a:cubicBezTo>
                    <a:pt x="12911" y="4566"/>
                    <a:pt x="12774" y="4398"/>
                    <a:pt x="12630" y="4231"/>
                  </a:cubicBezTo>
                  <a:cubicBezTo>
                    <a:pt x="12508" y="4086"/>
                    <a:pt x="12378" y="3942"/>
                    <a:pt x="12249" y="3805"/>
                  </a:cubicBezTo>
                  <a:cubicBezTo>
                    <a:pt x="12097" y="3630"/>
                    <a:pt x="11937" y="3463"/>
                    <a:pt x="11777" y="3295"/>
                  </a:cubicBezTo>
                  <a:cubicBezTo>
                    <a:pt x="11587" y="3105"/>
                    <a:pt x="11397" y="2915"/>
                    <a:pt x="11207" y="2732"/>
                  </a:cubicBezTo>
                  <a:cubicBezTo>
                    <a:pt x="11024" y="2572"/>
                    <a:pt x="10842" y="2405"/>
                    <a:pt x="10659" y="2253"/>
                  </a:cubicBezTo>
                  <a:cubicBezTo>
                    <a:pt x="10522" y="2139"/>
                    <a:pt x="10385" y="2032"/>
                    <a:pt x="10241" y="1926"/>
                  </a:cubicBezTo>
                  <a:lnTo>
                    <a:pt x="10233" y="1918"/>
                  </a:lnTo>
                  <a:cubicBezTo>
                    <a:pt x="9860" y="1629"/>
                    <a:pt x="9465" y="1370"/>
                    <a:pt x="9061" y="1142"/>
                  </a:cubicBezTo>
                  <a:cubicBezTo>
                    <a:pt x="8955" y="1081"/>
                    <a:pt x="8848" y="1020"/>
                    <a:pt x="8742" y="967"/>
                  </a:cubicBezTo>
                  <a:cubicBezTo>
                    <a:pt x="8399" y="785"/>
                    <a:pt x="8049" y="625"/>
                    <a:pt x="7684" y="488"/>
                  </a:cubicBezTo>
                  <a:lnTo>
                    <a:pt x="7661" y="480"/>
                  </a:lnTo>
                  <a:cubicBezTo>
                    <a:pt x="7570" y="442"/>
                    <a:pt x="7464" y="412"/>
                    <a:pt x="7365" y="374"/>
                  </a:cubicBezTo>
                  <a:cubicBezTo>
                    <a:pt x="7235" y="336"/>
                    <a:pt x="7106" y="298"/>
                    <a:pt x="6984" y="260"/>
                  </a:cubicBezTo>
                  <a:cubicBezTo>
                    <a:pt x="6726" y="191"/>
                    <a:pt x="6467" y="138"/>
                    <a:pt x="6208" y="92"/>
                  </a:cubicBezTo>
                  <a:cubicBezTo>
                    <a:pt x="5896" y="39"/>
                    <a:pt x="5577" y="8"/>
                    <a:pt x="5257"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1"/>
            <p:cNvSpPr/>
            <p:nvPr/>
          </p:nvSpPr>
          <p:spPr>
            <a:xfrm>
              <a:off x="902876" y="-7295983"/>
              <a:ext cx="837553" cy="857364"/>
            </a:xfrm>
            <a:custGeom>
              <a:rect b="b" l="l" r="r" t="t"/>
              <a:pathLst>
                <a:path extrusionOk="0" h="14152" w="13825">
                  <a:moveTo>
                    <a:pt x="2561" y="0"/>
                  </a:moveTo>
                  <a:cubicBezTo>
                    <a:pt x="1646" y="0"/>
                    <a:pt x="730" y="326"/>
                    <a:pt x="0" y="982"/>
                  </a:cubicBezTo>
                  <a:cubicBezTo>
                    <a:pt x="353" y="719"/>
                    <a:pt x="778" y="603"/>
                    <a:pt x="1216" y="603"/>
                  </a:cubicBezTo>
                  <a:cubicBezTo>
                    <a:pt x="1958" y="603"/>
                    <a:pt x="2739" y="938"/>
                    <a:pt x="3279" y="1469"/>
                  </a:cubicBezTo>
                  <a:cubicBezTo>
                    <a:pt x="4170" y="2352"/>
                    <a:pt x="4565" y="3607"/>
                    <a:pt x="4953" y="4801"/>
                  </a:cubicBezTo>
                  <a:cubicBezTo>
                    <a:pt x="5334" y="5996"/>
                    <a:pt x="5767" y="7243"/>
                    <a:pt x="6703" y="8073"/>
                  </a:cubicBezTo>
                  <a:cubicBezTo>
                    <a:pt x="7936" y="9168"/>
                    <a:pt x="9762" y="9305"/>
                    <a:pt x="11146" y="10211"/>
                  </a:cubicBezTo>
                  <a:cubicBezTo>
                    <a:pt x="12500" y="11093"/>
                    <a:pt x="13284" y="12615"/>
                    <a:pt x="13824" y="14152"/>
                  </a:cubicBezTo>
                  <a:cubicBezTo>
                    <a:pt x="13353" y="12075"/>
                    <a:pt x="13223" y="9838"/>
                    <a:pt x="11839" y="8453"/>
                  </a:cubicBezTo>
                  <a:cubicBezTo>
                    <a:pt x="9556" y="5973"/>
                    <a:pt x="7745" y="3409"/>
                    <a:pt x="5273" y="1127"/>
                  </a:cubicBezTo>
                  <a:cubicBezTo>
                    <a:pt x="4528" y="377"/>
                    <a:pt x="3545" y="0"/>
                    <a:pt x="25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1"/>
            <p:cNvSpPr/>
            <p:nvPr/>
          </p:nvSpPr>
          <p:spPr>
            <a:xfrm>
              <a:off x="1058636" y="-7276597"/>
              <a:ext cx="150366" cy="66398"/>
            </a:xfrm>
            <a:custGeom>
              <a:rect b="b" l="l" r="r" t="t"/>
              <a:pathLst>
                <a:path extrusionOk="0" h="1096" w="2482">
                  <a:moveTo>
                    <a:pt x="1530" y="0"/>
                  </a:moveTo>
                  <a:cubicBezTo>
                    <a:pt x="1013" y="190"/>
                    <a:pt x="503" y="411"/>
                    <a:pt x="1" y="639"/>
                  </a:cubicBezTo>
                  <a:cubicBezTo>
                    <a:pt x="237" y="761"/>
                    <a:pt x="457" y="913"/>
                    <a:pt x="648" y="1096"/>
                  </a:cubicBezTo>
                  <a:cubicBezTo>
                    <a:pt x="998" y="1004"/>
                    <a:pt x="1340" y="906"/>
                    <a:pt x="1690" y="814"/>
                  </a:cubicBezTo>
                  <a:lnTo>
                    <a:pt x="2481" y="601"/>
                  </a:lnTo>
                  <a:cubicBezTo>
                    <a:pt x="2200" y="350"/>
                    <a:pt x="1880" y="152"/>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1"/>
            <p:cNvSpPr/>
            <p:nvPr/>
          </p:nvSpPr>
          <p:spPr>
            <a:xfrm>
              <a:off x="1202036" y="-7021238"/>
              <a:ext cx="222217" cy="20295"/>
            </a:xfrm>
            <a:custGeom>
              <a:rect b="b" l="l" r="r" t="t"/>
              <a:pathLst>
                <a:path extrusionOk="0" h="335" w="3668">
                  <a:moveTo>
                    <a:pt x="3538" y="0"/>
                  </a:moveTo>
                  <a:cubicBezTo>
                    <a:pt x="3112" y="30"/>
                    <a:pt x="2686" y="46"/>
                    <a:pt x="2252" y="68"/>
                  </a:cubicBezTo>
                  <a:cubicBezTo>
                    <a:pt x="1560" y="107"/>
                    <a:pt x="867" y="160"/>
                    <a:pt x="175" y="213"/>
                  </a:cubicBezTo>
                  <a:lnTo>
                    <a:pt x="0" y="228"/>
                  </a:lnTo>
                  <a:cubicBezTo>
                    <a:pt x="0" y="243"/>
                    <a:pt x="8" y="251"/>
                    <a:pt x="15" y="266"/>
                  </a:cubicBezTo>
                  <a:cubicBezTo>
                    <a:pt x="15" y="274"/>
                    <a:pt x="23" y="312"/>
                    <a:pt x="30" y="335"/>
                  </a:cubicBezTo>
                  <a:cubicBezTo>
                    <a:pt x="540" y="282"/>
                    <a:pt x="1050" y="236"/>
                    <a:pt x="1552" y="213"/>
                  </a:cubicBezTo>
                  <a:cubicBezTo>
                    <a:pt x="2260" y="190"/>
                    <a:pt x="2960" y="167"/>
                    <a:pt x="3667" y="152"/>
                  </a:cubicBezTo>
                  <a:lnTo>
                    <a:pt x="35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1"/>
            <p:cNvSpPr/>
            <p:nvPr/>
          </p:nvSpPr>
          <p:spPr>
            <a:xfrm>
              <a:off x="1163263" y="-7128228"/>
              <a:ext cx="166481" cy="21264"/>
            </a:xfrm>
            <a:custGeom>
              <a:rect b="b" l="l" r="r" t="t"/>
              <a:pathLst>
                <a:path extrusionOk="0" h="351" w="2748">
                  <a:moveTo>
                    <a:pt x="2618" y="1"/>
                  </a:moveTo>
                  <a:lnTo>
                    <a:pt x="2169" y="31"/>
                  </a:lnTo>
                  <a:cubicBezTo>
                    <a:pt x="1880" y="47"/>
                    <a:pt x="1591" y="77"/>
                    <a:pt x="1302" y="107"/>
                  </a:cubicBezTo>
                  <a:cubicBezTo>
                    <a:pt x="937" y="161"/>
                    <a:pt x="572" y="176"/>
                    <a:pt x="206" y="214"/>
                  </a:cubicBezTo>
                  <a:lnTo>
                    <a:pt x="1" y="237"/>
                  </a:lnTo>
                  <a:cubicBezTo>
                    <a:pt x="16" y="275"/>
                    <a:pt x="31" y="313"/>
                    <a:pt x="47" y="351"/>
                  </a:cubicBezTo>
                  <a:cubicBezTo>
                    <a:pt x="518" y="290"/>
                    <a:pt x="982" y="244"/>
                    <a:pt x="1446" y="222"/>
                  </a:cubicBezTo>
                  <a:cubicBezTo>
                    <a:pt x="1888" y="199"/>
                    <a:pt x="2314" y="168"/>
                    <a:pt x="2747" y="146"/>
                  </a:cubicBezTo>
                  <a:cubicBezTo>
                    <a:pt x="2702" y="92"/>
                    <a:pt x="2656" y="47"/>
                    <a:pt x="2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1"/>
            <p:cNvSpPr/>
            <p:nvPr/>
          </p:nvSpPr>
          <p:spPr>
            <a:xfrm>
              <a:off x="1115826" y="-7221284"/>
              <a:ext cx="120802" cy="32290"/>
            </a:xfrm>
            <a:custGeom>
              <a:rect b="b" l="l" r="r" t="t"/>
              <a:pathLst>
                <a:path extrusionOk="0" h="533" w="1994">
                  <a:moveTo>
                    <a:pt x="1872" y="0"/>
                  </a:moveTo>
                  <a:cubicBezTo>
                    <a:pt x="1476" y="99"/>
                    <a:pt x="1088" y="206"/>
                    <a:pt x="700" y="312"/>
                  </a:cubicBezTo>
                  <a:lnTo>
                    <a:pt x="0" y="502"/>
                  </a:lnTo>
                  <a:lnTo>
                    <a:pt x="31" y="533"/>
                  </a:lnTo>
                  <a:cubicBezTo>
                    <a:pt x="677" y="373"/>
                    <a:pt x="1332" y="228"/>
                    <a:pt x="1994" y="114"/>
                  </a:cubicBezTo>
                  <a:lnTo>
                    <a:pt x="18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1"/>
            <p:cNvSpPr/>
            <p:nvPr/>
          </p:nvSpPr>
          <p:spPr>
            <a:xfrm>
              <a:off x="1132850" y="-7195052"/>
              <a:ext cx="168298" cy="59068"/>
            </a:xfrm>
            <a:custGeom>
              <a:rect b="b" l="l" r="r" t="t"/>
              <a:pathLst>
                <a:path extrusionOk="0" h="975" w="2778">
                  <a:moveTo>
                    <a:pt x="2047" y="1"/>
                  </a:moveTo>
                  <a:cubicBezTo>
                    <a:pt x="1355" y="107"/>
                    <a:pt x="670" y="259"/>
                    <a:pt x="1" y="427"/>
                  </a:cubicBezTo>
                  <a:cubicBezTo>
                    <a:pt x="115" y="602"/>
                    <a:pt x="229" y="784"/>
                    <a:pt x="328" y="975"/>
                  </a:cubicBezTo>
                  <a:cubicBezTo>
                    <a:pt x="495" y="952"/>
                    <a:pt x="670" y="937"/>
                    <a:pt x="845" y="914"/>
                  </a:cubicBezTo>
                  <a:cubicBezTo>
                    <a:pt x="1484" y="853"/>
                    <a:pt x="2131" y="784"/>
                    <a:pt x="2778" y="739"/>
                  </a:cubicBezTo>
                  <a:cubicBezTo>
                    <a:pt x="2542" y="488"/>
                    <a:pt x="2298" y="244"/>
                    <a:pt x="20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1"/>
            <p:cNvSpPr/>
            <p:nvPr/>
          </p:nvSpPr>
          <p:spPr>
            <a:xfrm>
              <a:off x="1690580" y="-6551112"/>
              <a:ext cx="33684" cy="33684"/>
            </a:xfrm>
            <a:custGeom>
              <a:rect b="b" l="l" r="r" t="t"/>
              <a:pathLst>
                <a:path extrusionOk="0" h="556" w="556">
                  <a:moveTo>
                    <a:pt x="1" y="0"/>
                  </a:moveTo>
                  <a:cubicBezTo>
                    <a:pt x="69" y="122"/>
                    <a:pt x="137" y="244"/>
                    <a:pt x="198" y="365"/>
                  </a:cubicBezTo>
                  <a:cubicBezTo>
                    <a:pt x="320" y="419"/>
                    <a:pt x="442" y="479"/>
                    <a:pt x="556" y="556"/>
                  </a:cubicBezTo>
                  <a:cubicBezTo>
                    <a:pt x="526" y="396"/>
                    <a:pt x="495" y="244"/>
                    <a:pt x="465" y="84"/>
                  </a:cubicBezTo>
                  <a:cubicBezTo>
                    <a:pt x="312" y="53"/>
                    <a:pt x="160" y="23"/>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1"/>
            <p:cNvSpPr/>
            <p:nvPr/>
          </p:nvSpPr>
          <p:spPr>
            <a:xfrm>
              <a:off x="1506225" y="-6713354"/>
              <a:ext cx="177507" cy="31866"/>
            </a:xfrm>
            <a:custGeom>
              <a:rect b="b" l="l" r="r" t="t"/>
              <a:pathLst>
                <a:path extrusionOk="0" h="526" w="2930">
                  <a:moveTo>
                    <a:pt x="0" y="0"/>
                  </a:moveTo>
                  <a:lnTo>
                    <a:pt x="0" y="0"/>
                  </a:lnTo>
                  <a:cubicBezTo>
                    <a:pt x="107" y="38"/>
                    <a:pt x="206" y="84"/>
                    <a:pt x="312" y="129"/>
                  </a:cubicBezTo>
                  <a:cubicBezTo>
                    <a:pt x="1187" y="236"/>
                    <a:pt x="2062" y="350"/>
                    <a:pt x="2929" y="525"/>
                  </a:cubicBezTo>
                  <a:cubicBezTo>
                    <a:pt x="2876" y="396"/>
                    <a:pt x="2831" y="274"/>
                    <a:pt x="2770" y="160"/>
                  </a:cubicBezTo>
                  <a:cubicBezTo>
                    <a:pt x="1849" y="99"/>
                    <a:pt x="929" y="23"/>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1"/>
            <p:cNvSpPr/>
            <p:nvPr/>
          </p:nvSpPr>
          <p:spPr>
            <a:xfrm>
              <a:off x="1603461" y="-6780662"/>
              <a:ext cx="22173" cy="2363"/>
            </a:xfrm>
            <a:custGeom>
              <a:rect b="b" l="l" r="r" t="t"/>
              <a:pathLst>
                <a:path extrusionOk="0" h="39" w="366">
                  <a:moveTo>
                    <a:pt x="1" y="0"/>
                  </a:moveTo>
                  <a:cubicBezTo>
                    <a:pt x="122" y="16"/>
                    <a:pt x="244" y="23"/>
                    <a:pt x="366" y="38"/>
                  </a:cubicBezTo>
                  <a:lnTo>
                    <a:pt x="335" y="8"/>
                  </a:lnTo>
                  <a:lnTo>
                    <a:pt x="1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1"/>
            <p:cNvSpPr/>
            <p:nvPr/>
          </p:nvSpPr>
          <p:spPr>
            <a:xfrm>
              <a:off x="1384089" y="-6763093"/>
              <a:ext cx="277953" cy="35501"/>
            </a:xfrm>
            <a:custGeom>
              <a:rect b="b" l="l" r="r" t="t"/>
              <a:pathLst>
                <a:path extrusionOk="0" h="586" w="4588">
                  <a:moveTo>
                    <a:pt x="1669" y="1"/>
                  </a:moveTo>
                  <a:cubicBezTo>
                    <a:pt x="1112" y="1"/>
                    <a:pt x="554" y="20"/>
                    <a:pt x="0" y="53"/>
                  </a:cubicBezTo>
                  <a:cubicBezTo>
                    <a:pt x="312" y="190"/>
                    <a:pt x="632" y="311"/>
                    <a:pt x="951" y="433"/>
                  </a:cubicBezTo>
                  <a:lnTo>
                    <a:pt x="1096" y="433"/>
                  </a:lnTo>
                  <a:cubicBezTo>
                    <a:pt x="1183" y="432"/>
                    <a:pt x="1269" y="431"/>
                    <a:pt x="1356" y="431"/>
                  </a:cubicBezTo>
                  <a:cubicBezTo>
                    <a:pt x="2433" y="431"/>
                    <a:pt x="3511" y="515"/>
                    <a:pt x="4588" y="585"/>
                  </a:cubicBezTo>
                  <a:cubicBezTo>
                    <a:pt x="4504" y="448"/>
                    <a:pt x="4420" y="311"/>
                    <a:pt x="4329" y="182"/>
                  </a:cubicBezTo>
                  <a:cubicBezTo>
                    <a:pt x="3450" y="51"/>
                    <a:pt x="2559" y="1"/>
                    <a:pt x="16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1"/>
            <p:cNvSpPr/>
            <p:nvPr/>
          </p:nvSpPr>
          <p:spPr>
            <a:xfrm>
              <a:off x="1175258" y="-7097331"/>
              <a:ext cx="222217" cy="67368"/>
            </a:xfrm>
            <a:custGeom>
              <a:rect b="b" l="l" r="r" t="t"/>
              <a:pathLst>
                <a:path extrusionOk="0" h="1112" w="3668">
                  <a:moveTo>
                    <a:pt x="2747" y="1"/>
                  </a:moveTo>
                  <a:cubicBezTo>
                    <a:pt x="2108" y="39"/>
                    <a:pt x="1469" y="69"/>
                    <a:pt x="838" y="122"/>
                  </a:cubicBezTo>
                  <a:cubicBezTo>
                    <a:pt x="556" y="145"/>
                    <a:pt x="275" y="168"/>
                    <a:pt x="1" y="199"/>
                  </a:cubicBezTo>
                  <a:cubicBezTo>
                    <a:pt x="115" y="503"/>
                    <a:pt x="221" y="807"/>
                    <a:pt x="320" y="1111"/>
                  </a:cubicBezTo>
                  <a:cubicBezTo>
                    <a:pt x="465" y="1104"/>
                    <a:pt x="609" y="1089"/>
                    <a:pt x="754" y="1081"/>
                  </a:cubicBezTo>
                  <a:cubicBezTo>
                    <a:pt x="1439" y="1028"/>
                    <a:pt x="2123" y="975"/>
                    <a:pt x="2808" y="936"/>
                  </a:cubicBezTo>
                  <a:cubicBezTo>
                    <a:pt x="3097" y="921"/>
                    <a:pt x="3379" y="914"/>
                    <a:pt x="3668" y="898"/>
                  </a:cubicBezTo>
                  <a:cubicBezTo>
                    <a:pt x="3409" y="594"/>
                    <a:pt x="3143" y="297"/>
                    <a:pt x="28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1"/>
            <p:cNvSpPr/>
            <p:nvPr/>
          </p:nvSpPr>
          <p:spPr>
            <a:xfrm>
              <a:off x="902876" y="-7293681"/>
              <a:ext cx="124012" cy="57250"/>
            </a:xfrm>
            <a:custGeom>
              <a:rect b="b" l="l" r="r" t="t"/>
              <a:pathLst>
                <a:path extrusionOk="0" h="945" w="2047">
                  <a:moveTo>
                    <a:pt x="2047" y="1"/>
                  </a:moveTo>
                  <a:lnTo>
                    <a:pt x="2047" y="1"/>
                  </a:lnTo>
                  <a:cubicBezTo>
                    <a:pt x="1286" y="100"/>
                    <a:pt x="571" y="434"/>
                    <a:pt x="0" y="944"/>
                  </a:cubicBezTo>
                  <a:cubicBezTo>
                    <a:pt x="335" y="701"/>
                    <a:pt x="731" y="571"/>
                    <a:pt x="1142" y="564"/>
                  </a:cubicBezTo>
                  <a:cubicBezTo>
                    <a:pt x="1347" y="427"/>
                    <a:pt x="1552" y="297"/>
                    <a:pt x="1765" y="168"/>
                  </a:cubicBezTo>
                  <a:cubicBezTo>
                    <a:pt x="1857" y="107"/>
                    <a:pt x="1956" y="54"/>
                    <a:pt x="2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1"/>
            <p:cNvSpPr/>
            <p:nvPr/>
          </p:nvSpPr>
          <p:spPr>
            <a:xfrm>
              <a:off x="1612246" y="-6651135"/>
              <a:ext cx="91782" cy="35562"/>
            </a:xfrm>
            <a:custGeom>
              <a:rect b="b" l="l" r="r" t="t"/>
              <a:pathLst>
                <a:path extrusionOk="0" h="587" w="1515">
                  <a:moveTo>
                    <a:pt x="0" y="0"/>
                  </a:moveTo>
                  <a:lnTo>
                    <a:pt x="0" y="0"/>
                  </a:lnTo>
                  <a:cubicBezTo>
                    <a:pt x="99" y="92"/>
                    <a:pt x="190" y="175"/>
                    <a:pt x="289" y="274"/>
                  </a:cubicBezTo>
                  <a:cubicBezTo>
                    <a:pt x="662" y="335"/>
                    <a:pt x="1042" y="426"/>
                    <a:pt x="1400" y="548"/>
                  </a:cubicBezTo>
                  <a:lnTo>
                    <a:pt x="1514" y="586"/>
                  </a:lnTo>
                  <a:cubicBezTo>
                    <a:pt x="1476" y="449"/>
                    <a:pt x="1446" y="312"/>
                    <a:pt x="1400" y="175"/>
                  </a:cubicBezTo>
                  <a:cubicBezTo>
                    <a:pt x="936" y="92"/>
                    <a:pt x="472" y="31"/>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1"/>
            <p:cNvSpPr/>
            <p:nvPr/>
          </p:nvSpPr>
          <p:spPr>
            <a:xfrm>
              <a:off x="1654169" y="-6606424"/>
              <a:ext cx="59977" cy="35986"/>
            </a:xfrm>
            <a:custGeom>
              <a:rect b="b" l="l" r="r" t="t"/>
              <a:pathLst>
                <a:path extrusionOk="0" h="594" w="990">
                  <a:moveTo>
                    <a:pt x="1" y="0"/>
                  </a:moveTo>
                  <a:lnTo>
                    <a:pt x="1" y="0"/>
                  </a:lnTo>
                  <a:cubicBezTo>
                    <a:pt x="122" y="160"/>
                    <a:pt x="236" y="327"/>
                    <a:pt x="350" y="495"/>
                  </a:cubicBezTo>
                  <a:cubicBezTo>
                    <a:pt x="564" y="518"/>
                    <a:pt x="777" y="556"/>
                    <a:pt x="990" y="594"/>
                  </a:cubicBezTo>
                  <a:cubicBezTo>
                    <a:pt x="967" y="495"/>
                    <a:pt x="944" y="396"/>
                    <a:pt x="921" y="297"/>
                  </a:cubicBezTo>
                  <a:cubicBezTo>
                    <a:pt x="624" y="175"/>
                    <a:pt x="312" y="7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1"/>
            <p:cNvSpPr/>
            <p:nvPr/>
          </p:nvSpPr>
          <p:spPr>
            <a:xfrm>
              <a:off x="1718691" y="-6493982"/>
              <a:ext cx="21749" cy="54888"/>
            </a:xfrm>
            <a:custGeom>
              <a:rect b="b" l="l" r="r" t="t"/>
              <a:pathLst>
                <a:path extrusionOk="0" h="906" w="359">
                  <a:moveTo>
                    <a:pt x="1" y="1"/>
                  </a:moveTo>
                  <a:lnTo>
                    <a:pt x="1" y="1"/>
                  </a:lnTo>
                  <a:cubicBezTo>
                    <a:pt x="138" y="297"/>
                    <a:pt x="252" y="602"/>
                    <a:pt x="358" y="906"/>
                  </a:cubicBezTo>
                  <a:cubicBezTo>
                    <a:pt x="297" y="655"/>
                    <a:pt x="244" y="396"/>
                    <a:pt x="198" y="137"/>
                  </a:cubicBezTo>
                  <a:cubicBezTo>
                    <a:pt x="130" y="92"/>
                    <a:pt x="6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1"/>
            <p:cNvSpPr/>
            <p:nvPr/>
          </p:nvSpPr>
          <p:spPr>
            <a:xfrm>
              <a:off x="1241173" y="-6915157"/>
              <a:ext cx="294613" cy="49254"/>
            </a:xfrm>
            <a:custGeom>
              <a:rect b="b" l="l" r="r" t="t"/>
              <a:pathLst>
                <a:path extrusionOk="0" h="813" w="4863">
                  <a:moveTo>
                    <a:pt x="3338" y="0"/>
                  </a:moveTo>
                  <a:cubicBezTo>
                    <a:pt x="2393" y="0"/>
                    <a:pt x="1448" y="53"/>
                    <a:pt x="503" y="159"/>
                  </a:cubicBezTo>
                  <a:cubicBezTo>
                    <a:pt x="335" y="174"/>
                    <a:pt x="168" y="189"/>
                    <a:pt x="1" y="212"/>
                  </a:cubicBezTo>
                  <a:cubicBezTo>
                    <a:pt x="92" y="417"/>
                    <a:pt x="206" y="615"/>
                    <a:pt x="320" y="813"/>
                  </a:cubicBezTo>
                  <a:cubicBezTo>
                    <a:pt x="1401" y="722"/>
                    <a:pt x="2489" y="676"/>
                    <a:pt x="3569" y="638"/>
                  </a:cubicBezTo>
                  <a:lnTo>
                    <a:pt x="4862" y="592"/>
                  </a:lnTo>
                  <a:lnTo>
                    <a:pt x="4383" y="22"/>
                  </a:lnTo>
                  <a:cubicBezTo>
                    <a:pt x="4035" y="7"/>
                    <a:pt x="3687" y="0"/>
                    <a:pt x="3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1"/>
            <p:cNvSpPr/>
            <p:nvPr/>
          </p:nvSpPr>
          <p:spPr>
            <a:xfrm>
              <a:off x="1008412" y="-7295075"/>
              <a:ext cx="99174" cy="42468"/>
            </a:xfrm>
            <a:custGeom>
              <a:rect b="b" l="l" r="r" t="t"/>
              <a:pathLst>
                <a:path extrusionOk="0" h="701" w="1637">
                  <a:moveTo>
                    <a:pt x="1157" y="1"/>
                  </a:moveTo>
                  <a:cubicBezTo>
                    <a:pt x="761" y="191"/>
                    <a:pt x="373" y="404"/>
                    <a:pt x="1" y="640"/>
                  </a:cubicBezTo>
                  <a:cubicBezTo>
                    <a:pt x="84" y="655"/>
                    <a:pt x="160" y="678"/>
                    <a:pt x="237" y="701"/>
                  </a:cubicBezTo>
                  <a:cubicBezTo>
                    <a:pt x="708" y="495"/>
                    <a:pt x="1180" y="298"/>
                    <a:pt x="1636" y="69"/>
                  </a:cubicBezTo>
                  <a:cubicBezTo>
                    <a:pt x="1477" y="39"/>
                    <a:pt x="1317" y="16"/>
                    <a:pt x="11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1"/>
            <p:cNvSpPr/>
            <p:nvPr/>
          </p:nvSpPr>
          <p:spPr>
            <a:xfrm>
              <a:off x="1289094" y="-6832036"/>
              <a:ext cx="312606" cy="34835"/>
            </a:xfrm>
            <a:custGeom>
              <a:rect b="b" l="l" r="r" t="t"/>
              <a:pathLst>
                <a:path extrusionOk="0" h="575" w="5160">
                  <a:moveTo>
                    <a:pt x="2426" y="1"/>
                  </a:moveTo>
                  <a:cubicBezTo>
                    <a:pt x="1714" y="1"/>
                    <a:pt x="1003" y="30"/>
                    <a:pt x="298" y="72"/>
                  </a:cubicBezTo>
                  <a:lnTo>
                    <a:pt x="1" y="95"/>
                  </a:lnTo>
                  <a:cubicBezTo>
                    <a:pt x="100" y="209"/>
                    <a:pt x="214" y="316"/>
                    <a:pt x="328" y="415"/>
                  </a:cubicBezTo>
                  <a:cubicBezTo>
                    <a:pt x="389" y="476"/>
                    <a:pt x="457" y="529"/>
                    <a:pt x="518" y="574"/>
                  </a:cubicBezTo>
                  <a:cubicBezTo>
                    <a:pt x="1477" y="491"/>
                    <a:pt x="2451" y="453"/>
                    <a:pt x="3417" y="453"/>
                  </a:cubicBezTo>
                  <a:cubicBezTo>
                    <a:pt x="3995" y="453"/>
                    <a:pt x="4581" y="453"/>
                    <a:pt x="5159" y="460"/>
                  </a:cubicBezTo>
                  <a:cubicBezTo>
                    <a:pt x="5068" y="354"/>
                    <a:pt x="4969" y="247"/>
                    <a:pt x="4870" y="141"/>
                  </a:cubicBezTo>
                  <a:cubicBezTo>
                    <a:pt x="4061" y="39"/>
                    <a:pt x="3243" y="1"/>
                    <a:pt x="2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1"/>
            <p:cNvSpPr/>
            <p:nvPr/>
          </p:nvSpPr>
          <p:spPr>
            <a:xfrm>
              <a:off x="1211245" y="-6989492"/>
              <a:ext cx="261838" cy="50344"/>
            </a:xfrm>
            <a:custGeom>
              <a:rect b="b" l="l" r="r" t="t"/>
              <a:pathLst>
                <a:path extrusionOk="0" h="831" w="4322">
                  <a:moveTo>
                    <a:pt x="3827" y="1"/>
                  </a:moveTo>
                  <a:lnTo>
                    <a:pt x="3386" y="16"/>
                  </a:lnTo>
                  <a:cubicBezTo>
                    <a:pt x="3021" y="24"/>
                    <a:pt x="2655" y="39"/>
                    <a:pt x="2290" y="54"/>
                  </a:cubicBezTo>
                  <a:cubicBezTo>
                    <a:pt x="1864" y="69"/>
                    <a:pt x="1446" y="69"/>
                    <a:pt x="1020" y="92"/>
                  </a:cubicBezTo>
                  <a:cubicBezTo>
                    <a:pt x="677" y="115"/>
                    <a:pt x="343" y="146"/>
                    <a:pt x="0" y="176"/>
                  </a:cubicBezTo>
                  <a:cubicBezTo>
                    <a:pt x="76" y="397"/>
                    <a:pt x="152" y="617"/>
                    <a:pt x="236" y="830"/>
                  </a:cubicBezTo>
                  <a:cubicBezTo>
                    <a:pt x="647" y="785"/>
                    <a:pt x="1058" y="747"/>
                    <a:pt x="1476" y="716"/>
                  </a:cubicBezTo>
                  <a:cubicBezTo>
                    <a:pt x="2237" y="655"/>
                    <a:pt x="3005" y="594"/>
                    <a:pt x="3774" y="587"/>
                  </a:cubicBezTo>
                  <a:lnTo>
                    <a:pt x="4322" y="587"/>
                  </a:lnTo>
                  <a:lnTo>
                    <a:pt x="38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1"/>
            <p:cNvSpPr/>
            <p:nvPr/>
          </p:nvSpPr>
          <p:spPr>
            <a:xfrm>
              <a:off x="1481810" y="-6856694"/>
              <a:ext cx="80211" cy="7391"/>
            </a:xfrm>
            <a:custGeom>
              <a:rect b="b" l="l" r="r" t="t"/>
              <a:pathLst>
                <a:path extrusionOk="0" h="122" w="1324">
                  <a:moveTo>
                    <a:pt x="1210" y="0"/>
                  </a:moveTo>
                  <a:cubicBezTo>
                    <a:pt x="807" y="15"/>
                    <a:pt x="403" y="23"/>
                    <a:pt x="0" y="38"/>
                  </a:cubicBezTo>
                  <a:lnTo>
                    <a:pt x="38" y="38"/>
                  </a:lnTo>
                  <a:cubicBezTo>
                    <a:pt x="464" y="53"/>
                    <a:pt x="890" y="84"/>
                    <a:pt x="1324" y="122"/>
                  </a:cubicBezTo>
                  <a:lnTo>
                    <a:pt x="1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1"/>
            <p:cNvSpPr/>
            <p:nvPr/>
          </p:nvSpPr>
          <p:spPr>
            <a:xfrm>
              <a:off x="895969" y="-7427025"/>
              <a:ext cx="1066131" cy="1261570"/>
            </a:xfrm>
            <a:custGeom>
              <a:rect b="b" l="l" r="r" t="t"/>
              <a:pathLst>
                <a:path extrusionOk="0" h="20824" w="17598">
                  <a:moveTo>
                    <a:pt x="5104" y="1"/>
                  </a:moveTo>
                  <a:cubicBezTo>
                    <a:pt x="5049" y="1"/>
                    <a:pt x="4993" y="2"/>
                    <a:pt x="4938" y="3"/>
                  </a:cubicBezTo>
                  <a:cubicBezTo>
                    <a:pt x="2846" y="49"/>
                    <a:pt x="723" y="1274"/>
                    <a:pt x="0" y="3236"/>
                  </a:cubicBezTo>
                  <a:cubicBezTo>
                    <a:pt x="38" y="3198"/>
                    <a:pt x="76" y="3176"/>
                    <a:pt x="114" y="3145"/>
                  </a:cubicBezTo>
                  <a:cubicBezTo>
                    <a:pt x="844" y="2489"/>
                    <a:pt x="1760" y="2163"/>
                    <a:pt x="2675" y="2163"/>
                  </a:cubicBezTo>
                  <a:cubicBezTo>
                    <a:pt x="3659" y="2163"/>
                    <a:pt x="4642" y="2540"/>
                    <a:pt x="5387" y="3290"/>
                  </a:cubicBezTo>
                  <a:cubicBezTo>
                    <a:pt x="7859" y="5572"/>
                    <a:pt x="9670" y="8136"/>
                    <a:pt x="11953" y="10609"/>
                  </a:cubicBezTo>
                  <a:cubicBezTo>
                    <a:pt x="13337" y="11993"/>
                    <a:pt x="13459" y="14238"/>
                    <a:pt x="13938" y="16307"/>
                  </a:cubicBezTo>
                  <a:cubicBezTo>
                    <a:pt x="13969" y="16398"/>
                    <a:pt x="14007" y="16489"/>
                    <a:pt x="14037" y="16581"/>
                  </a:cubicBezTo>
                  <a:cubicBezTo>
                    <a:pt x="14212" y="17098"/>
                    <a:pt x="14364" y="17623"/>
                    <a:pt x="14532" y="18140"/>
                  </a:cubicBezTo>
                  <a:cubicBezTo>
                    <a:pt x="14585" y="18262"/>
                    <a:pt x="14646" y="18384"/>
                    <a:pt x="14707" y="18506"/>
                  </a:cubicBezTo>
                  <a:cubicBezTo>
                    <a:pt x="15095" y="19228"/>
                    <a:pt x="15407" y="19997"/>
                    <a:pt x="15635" y="20788"/>
                  </a:cubicBezTo>
                  <a:cubicBezTo>
                    <a:pt x="15676" y="20811"/>
                    <a:pt x="15719" y="20824"/>
                    <a:pt x="15763" y="20824"/>
                  </a:cubicBezTo>
                  <a:cubicBezTo>
                    <a:pt x="15909" y="20824"/>
                    <a:pt x="16074" y="20688"/>
                    <a:pt x="16266" y="20339"/>
                  </a:cubicBezTo>
                  <a:cubicBezTo>
                    <a:pt x="17210" y="18673"/>
                    <a:pt x="17453" y="16558"/>
                    <a:pt x="17552" y="14686"/>
                  </a:cubicBezTo>
                  <a:cubicBezTo>
                    <a:pt x="17598" y="13827"/>
                    <a:pt x="17598" y="12959"/>
                    <a:pt x="17438" y="12115"/>
                  </a:cubicBezTo>
                  <a:cubicBezTo>
                    <a:pt x="17073" y="10190"/>
                    <a:pt x="15893" y="8539"/>
                    <a:pt x="14737" y="6964"/>
                  </a:cubicBezTo>
                  <a:cubicBezTo>
                    <a:pt x="13505" y="5283"/>
                    <a:pt x="12249" y="3579"/>
                    <a:pt x="10644" y="2247"/>
                  </a:cubicBezTo>
                  <a:cubicBezTo>
                    <a:pt x="9081" y="944"/>
                    <a:pt x="7136" y="1"/>
                    <a:pt x="5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1"/>
            <p:cNvSpPr/>
            <p:nvPr/>
          </p:nvSpPr>
          <p:spPr>
            <a:xfrm>
              <a:off x="1181256" y="-7426843"/>
              <a:ext cx="65066" cy="128617"/>
            </a:xfrm>
            <a:custGeom>
              <a:rect b="b" l="l" r="r" t="t"/>
              <a:pathLst>
                <a:path extrusionOk="0" h="2123" w="1074">
                  <a:moveTo>
                    <a:pt x="237" y="0"/>
                  </a:moveTo>
                  <a:cubicBezTo>
                    <a:pt x="153" y="0"/>
                    <a:pt x="77" y="8"/>
                    <a:pt x="1" y="15"/>
                  </a:cubicBezTo>
                  <a:cubicBezTo>
                    <a:pt x="396" y="700"/>
                    <a:pt x="754" y="1400"/>
                    <a:pt x="1073" y="2123"/>
                  </a:cubicBezTo>
                  <a:cubicBezTo>
                    <a:pt x="1005" y="1773"/>
                    <a:pt x="921" y="1423"/>
                    <a:pt x="830" y="1073"/>
                  </a:cubicBezTo>
                  <a:cubicBezTo>
                    <a:pt x="739" y="723"/>
                    <a:pt x="632" y="358"/>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1"/>
            <p:cNvSpPr/>
            <p:nvPr/>
          </p:nvSpPr>
          <p:spPr>
            <a:xfrm>
              <a:off x="1298364" y="-7416302"/>
              <a:ext cx="22173" cy="64642"/>
            </a:xfrm>
            <a:custGeom>
              <a:rect b="b" l="l" r="r" t="t"/>
              <a:pathLst>
                <a:path extrusionOk="0" h="1067" w="366">
                  <a:moveTo>
                    <a:pt x="0" y="1"/>
                  </a:moveTo>
                  <a:lnTo>
                    <a:pt x="0" y="1"/>
                  </a:lnTo>
                  <a:cubicBezTo>
                    <a:pt x="129" y="351"/>
                    <a:pt x="251" y="709"/>
                    <a:pt x="365" y="1066"/>
                  </a:cubicBezTo>
                  <a:cubicBezTo>
                    <a:pt x="350" y="739"/>
                    <a:pt x="335" y="412"/>
                    <a:pt x="335" y="85"/>
                  </a:cubicBezTo>
                  <a:cubicBezTo>
                    <a:pt x="221" y="54"/>
                    <a:pt x="114" y="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1"/>
            <p:cNvSpPr/>
            <p:nvPr/>
          </p:nvSpPr>
          <p:spPr>
            <a:xfrm>
              <a:off x="1508951" y="-7261390"/>
              <a:ext cx="99658" cy="390878"/>
            </a:xfrm>
            <a:custGeom>
              <a:rect b="b" l="l" r="r" t="t"/>
              <a:pathLst>
                <a:path extrusionOk="0" h="6452" w="1645">
                  <a:moveTo>
                    <a:pt x="1066" y="0"/>
                  </a:moveTo>
                  <a:cubicBezTo>
                    <a:pt x="960" y="510"/>
                    <a:pt x="891" y="1027"/>
                    <a:pt x="823" y="1537"/>
                  </a:cubicBezTo>
                  <a:cubicBezTo>
                    <a:pt x="731" y="2153"/>
                    <a:pt x="610" y="2747"/>
                    <a:pt x="496" y="3355"/>
                  </a:cubicBezTo>
                  <a:cubicBezTo>
                    <a:pt x="328" y="4162"/>
                    <a:pt x="176" y="4976"/>
                    <a:pt x="1" y="5782"/>
                  </a:cubicBezTo>
                  <a:cubicBezTo>
                    <a:pt x="184" y="6003"/>
                    <a:pt x="374" y="6231"/>
                    <a:pt x="556" y="6452"/>
                  </a:cubicBezTo>
                  <a:lnTo>
                    <a:pt x="625" y="6201"/>
                  </a:lnTo>
                  <a:cubicBezTo>
                    <a:pt x="785" y="5615"/>
                    <a:pt x="944" y="5037"/>
                    <a:pt x="1097" y="4451"/>
                  </a:cubicBezTo>
                  <a:cubicBezTo>
                    <a:pt x="1112" y="4306"/>
                    <a:pt x="1135" y="4162"/>
                    <a:pt x="1150" y="4017"/>
                  </a:cubicBezTo>
                  <a:cubicBezTo>
                    <a:pt x="1226" y="3340"/>
                    <a:pt x="1332" y="2671"/>
                    <a:pt x="1431" y="1994"/>
                  </a:cubicBezTo>
                  <a:cubicBezTo>
                    <a:pt x="1515" y="1522"/>
                    <a:pt x="1591" y="1043"/>
                    <a:pt x="1644" y="556"/>
                  </a:cubicBezTo>
                  <a:cubicBezTo>
                    <a:pt x="1454" y="365"/>
                    <a:pt x="1264" y="183"/>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1"/>
            <p:cNvSpPr/>
            <p:nvPr/>
          </p:nvSpPr>
          <p:spPr>
            <a:xfrm>
              <a:off x="1405293" y="-7378498"/>
              <a:ext cx="39197" cy="111169"/>
            </a:xfrm>
            <a:custGeom>
              <a:rect b="b" l="l" r="r" t="t"/>
              <a:pathLst>
                <a:path extrusionOk="0" h="1835" w="647">
                  <a:moveTo>
                    <a:pt x="0" y="1"/>
                  </a:moveTo>
                  <a:lnTo>
                    <a:pt x="0" y="1"/>
                  </a:lnTo>
                  <a:cubicBezTo>
                    <a:pt x="152" y="602"/>
                    <a:pt x="266" y="1218"/>
                    <a:pt x="358" y="1834"/>
                  </a:cubicBezTo>
                  <a:cubicBezTo>
                    <a:pt x="449" y="1332"/>
                    <a:pt x="540" y="838"/>
                    <a:pt x="647" y="343"/>
                  </a:cubicBezTo>
                  <a:cubicBezTo>
                    <a:pt x="434" y="221"/>
                    <a:pt x="221" y="10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1"/>
            <p:cNvSpPr/>
            <p:nvPr/>
          </p:nvSpPr>
          <p:spPr>
            <a:xfrm>
              <a:off x="1650474" y="-7070129"/>
              <a:ext cx="118075" cy="327327"/>
            </a:xfrm>
            <a:custGeom>
              <a:rect b="b" l="l" r="r" t="t"/>
              <a:pathLst>
                <a:path extrusionOk="0" h="5403" w="1949">
                  <a:moveTo>
                    <a:pt x="1492" y="1"/>
                  </a:moveTo>
                  <a:cubicBezTo>
                    <a:pt x="1393" y="533"/>
                    <a:pt x="1294" y="1066"/>
                    <a:pt x="1180" y="1591"/>
                  </a:cubicBezTo>
                  <a:cubicBezTo>
                    <a:pt x="1089" y="2017"/>
                    <a:pt x="997" y="2450"/>
                    <a:pt x="891" y="2869"/>
                  </a:cubicBezTo>
                  <a:cubicBezTo>
                    <a:pt x="769" y="3310"/>
                    <a:pt x="625" y="3736"/>
                    <a:pt x="472" y="4162"/>
                  </a:cubicBezTo>
                  <a:cubicBezTo>
                    <a:pt x="328" y="4558"/>
                    <a:pt x="168" y="4953"/>
                    <a:pt x="1" y="5341"/>
                  </a:cubicBezTo>
                  <a:cubicBezTo>
                    <a:pt x="16" y="5364"/>
                    <a:pt x="31" y="5379"/>
                    <a:pt x="39" y="5402"/>
                  </a:cubicBezTo>
                  <a:lnTo>
                    <a:pt x="275" y="4862"/>
                  </a:lnTo>
                  <a:cubicBezTo>
                    <a:pt x="450" y="4459"/>
                    <a:pt x="647" y="4063"/>
                    <a:pt x="799" y="3645"/>
                  </a:cubicBezTo>
                  <a:cubicBezTo>
                    <a:pt x="990" y="3135"/>
                    <a:pt x="1142" y="2618"/>
                    <a:pt x="1324" y="2108"/>
                  </a:cubicBezTo>
                  <a:cubicBezTo>
                    <a:pt x="1499" y="1598"/>
                    <a:pt x="1712" y="1096"/>
                    <a:pt x="1948" y="617"/>
                  </a:cubicBezTo>
                  <a:cubicBezTo>
                    <a:pt x="1796" y="411"/>
                    <a:pt x="1644" y="206"/>
                    <a:pt x="1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1"/>
            <p:cNvSpPr/>
            <p:nvPr/>
          </p:nvSpPr>
          <p:spPr>
            <a:xfrm>
              <a:off x="1027799" y="-7394128"/>
              <a:ext cx="101900" cy="99113"/>
            </a:xfrm>
            <a:custGeom>
              <a:rect b="b" l="l" r="r" t="t"/>
              <a:pathLst>
                <a:path extrusionOk="0" h="1636" w="1682">
                  <a:moveTo>
                    <a:pt x="449" y="0"/>
                  </a:moveTo>
                  <a:cubicBezTo>
                    <a:pt x="297" y="76"/>
                    <a:pt x="145" y="152"/>
                    <a:pt x="0" y="236"/>
                  </a:cubicBezTo>
                  <a:cubicBezTo>
                    <a:pt x="594" y="662"/>
                    <a:pt x="1149" y="1126"/>
                    <a:pt x="1682" y="1636"/>
                  </a:cubicBezTo>
                  <a:lnTo>
                    <a:pt x="1605" y="1529"/>
                  </a:lnTo>
                  <a:cubicBezTo>
                    <a:pt x="1225" y="1012"/>
                    <a:pt x="845" y="502"/>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1"/>
            <p:cNvSpPr/>
            <p:nvPr/>
          </p:nvSpPr>
          <p:spPr>
            <a:xfrm>
              <a:off x="1625574" y="-7115324"/>
              <a:ext cx="96871" cy="347622"/>
            </a:xfrm>
            <a:custGeom>
              <a:rect b="b" l="l" r="r" t="t"/>
              <a:pathLst>
                <a:path extrusionOk="0" h="5738" w="1599">
                  <a:moveTo>
                    <a:pt x="1332" y="1"/>
                  </a:moveTo>
                  <a:cubicBezTo>
                    <a:pt x="1287" y="260"/>
                    <a:pt x="1241" y="518"/>
                    <a:pt x="1203" y="769"/>
                  </a:cubicBezTo>
                  <a:cubicBezTo>
                    <a:pt x="1081" y="1462"/>
                    <a:pt x="937" y="2146"/>
                    <a:pt x="762" y="2824"/>
                  </a:cubicBezTo>
                  <a:cubicBezTo>
                    <a:pt x="526" y="3744"/>
                    <a:pt x="259" y="4649"/>
                    <a:pt x="1" y="5562"/>
                  </a:cubicBezTo>
                  <a:cubicBezTo>
                    <a:pt x="54" y="5616"/>
                    <a:pt x="107" y="5677"/>
                    <a:pt x="153" y="5737"/>
                  </a:cubicBezTo>
                  <a:cubicBezTo>
                    <a:pt x="320" y="5334"/>
                    <a:pt x="480" y="4931"/>
                    <a:pt x="625" y="4520"/>
                  </a:cubicBezTo>
                  <a:cubicBezTo>
                    <a:pt x="914" y="3683"/>
                    <a:pt x="1104" y="2816"/>
                    <a:pt x="1287" y="1949"/>
                  </a:cubicBezTo>
                  <a:cubicBezTo>
                    <a:pt x="1401" y="1416"/>
                    <a:pt x="1507" y="884"/>
                    <a:pt x="1599" y="343"/>
                  </a:cubicBezTo>
                  <a:lnTo>
                    <a:pt x="13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1"/>
            <p:cNvSpPr/>
            <p:nvPr/>
          </p:nvSpPr>
          <p:spPr>
            <a:xfrm>
              <a:off x="1341681" y="-7403822"/>
              <a:ext cx="71487" cy="361435"/>
            </a:xfrm>
            <a:custGeom>
              <a:rect b="b" l="l" r="r" t="t"/>
              <a:pathLst>
                <a:path extrusionOk="0" h="5966" w="1180">
                  <a:moveTo>
                    <a:pt x="0" y="0"/>
                  </a:moveTo>
                  <a:lnTo>
                    <a:pt x="0" y="0"/>
                  </a:lnTo>
                  <a:cubicBezTo>
                    <a:pt x="15" y="1104"/>
                    <a:pt x="107" y="2199"/>
                    <a:pt x="213" y="3302"/>
                  </a:cubicBezTo>
                  <a:cubicBezTo>
                    <a:pt x="343" y="4017"/>
                    <a:pt x="442" y="4740"/>
                    <a:pt x="502" y="5471"/>
                  </a:cubicBezTo>
                  <a:lnTo>
                    <a:pt x="928" y="5965"/>
                  </a:lnTo>
                  <a:cubicBezTo>
                    <a:pt x="989" y="5197"/>
                    <a:pt x="1073" y="4428"/>
                    <a:pt x="1180" y="3667"/>
                  </a:cubicBezTo>
                  <a:cubicBezTo>
                    <a:pt x="1134" y="3135"/>
                    <a:pt x="1073" y="2595"/>
                    <a:pt x="997" y="2070"/>
                  </a:cubicBezTo>
                  <a:cubicBezTo>
                    <a:pt x="898" y="1446"/>
                    <a:pt x="769" y="830"/>
                    <a:pt x="617" y="221"/>
                  </a:cubicBezTo>
                  <a:cubicBezTo>
                    <a:pt x="411" y="137"/>
                    <a:pt x="206" y="6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1"/>
            <p:cNvSpPr/>
            <p:nvPr/>
          </p:nvSpPr>
          <p:spPr>
            <a:xfrm>
              <a:off x="1436130" y="-7345298"/>
              <a:ext cx="30534" cy="369250"/>
            </a:xfrm>
            <a:custGeom>
              <a:rect b="b" l="l" r="r" t="t"/>
              <a:pathLst>
                <a:path extrusionOk="0" h="6095" w="504">
                  <a:moveTo>
                    <a:pt x="488" y="1"/>
                  </a:moveTo>
                  <a:cubicBezTo>
                    <a:pt x="450" y="191"/>
                    <a:pt x="412" y="373"/>
                    <a:pt x="374" y="564"/>
                  </a:cubicBezTo>
                  <a:cubicBezTo>
                    <a:pt x="229" y="1279"/>
                    <a:pt x="107" y="2002"/>
                    <a:pt x="1" y="2724"/>
                  </a:cubicBezTo>
                  <a:cubicBezTo>
                    <a:pt x="24" y="3051"/>
                    <a:pt x="47" y="3386"/>
                    <a:pt x="54" y="3713"/>
                  </a:cubicBezTo>
                  <a:cubicBezTo>
                    <a:pt x="77" y="4398"/>
                    <a:pt x="69" y="5083"/>
                    <a:pt x="24" y="5760"/>
                  </a:cubicBezTo>
                  <a:lnTo>
                    <a:pt x="305" y="6095"/>
                  </a:lnTo>
                  <a:cubicBezTo>
                    <a:pt x="419" y="4071"/>
                    <a:pt x="503" y="2040"/>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1"/>
            <p:cNvSpPr/>
            <p:nvPr/>
          </p:nvSpPr>
          <p:spPr>
            <a:xfrm>
              <a:off x="962308" y="-7353113"/>
              <a:ext cx="80756" cy="58099"/>
            </a:xfrm>
            <a:custGeom>
              <a:rect b="b" l="l" r="r" t="t"/>
              <a:pathLst>
                <a:path extrusionOk="0" h="959" w="1333">
                  <a:moveTo>
                    <a:pt x="419" y="0"/>
                  </a:moveTo>
                  <a:cubicBezTo>
                    <a:pt x="275" y="114"/>
                    <a:pt x="130" y="236"/>
                    <a:pt x="1" y="365"/>
                  </a:cubicBezTo>
                  <a:cubicBezTo>
                    <a:pt x="435" y="533"/>
                    <a:pt x="853" y="731"/>
                    <a:pt x="1256" y="959"/>
                  </a:cubicBezTo>
                  <a:lnTo>
                    <a:pt x="1332" y="959"/>
                  </a:lnTo>
                  <a:cubicBezTo>
                    <a:pt x="1036" y="639"/>
                    <a:pt x="724" y="320"/>
                    <a:pt x="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1"/>
            <p:cNvSpPr/>
            <p:nvPr/>
          </p:nvSpPr>
          <p:spPr>
            <a:xfrm>
              <a:off x="1825196" y="-6354761"/>
              <a:ext cx="112986" cy="144792"/>
            </a:xfrm>
            <a:custGeom>
              <a:rect b="b" l="l" r="r" t="t"/>
              <a:pathLst>
                <a:path extrusionOk="0" h="2390" w="1865">
                  <a:moveTo>
                    <a:pt x="1864" y="0"/>
                  </a:moveTo>
                  <a:lnTo>
                    <a:pt x="1864" y="0"/>
                  </a:lnTo>
                  <a:cubicBezTo>
                    <a:pt x="1225" y="715"/>
                    <a:pt x="586" y="1430"/>
                    <a:pt x="0" y="2191"/>
                  </a:cubicBezTo>
                  <a:cubicBezTo>
                    <a:pt x="23" y="2260"/>
                    <a:pt x="46" y="2328"/>
                    <a:pt x="69" y="2389"/>
                  </a:cubicBezTo>
                  <a:cubicBezTo>
                    <a:pt x="677" y="1750"/>
                    <a:pt x="1233" y="1050"/>
                    <a:pt x="1780" y="381"/>
                  </a:cubicBezTo>
                  <a:cubicBezTo>
                    <a:pt x="1811" y="251"/>
                    <a:pt x="1841" y="129"/>
                    <a:pt x="1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1"/>
            <p:cNvSpPr/>
            <p:nvPr/>
          </p:nvSpPr>
          <p:spPr>
            <a:xfrm>
              <a:off x="1238447" y="-7425510"/>
              <a:ext cx="103293" cy="318543"/>
            </a:xfrm>
            <a:custGeom>
              <a:rect b="b" l="l" r="r" t="t"/>
              <a:pathLst>
                <a:path extrusionOk="0" h="5258" w="1705">
                  <a:moveTo>
                    <a:pt x="0" y="1"/>
                  </a:moveTo>
                  <a:lnTo>
                    <a:pt x="0" y="1"/>
                  </a:lnTo>
                  <a:cubicBezTo>
                    <a:pt x="107" y="396"/>
                    <a:pt x="221" y="792"/>
                    <a:pt x="320" y="1195"/>
                  </a:cubicBezTo>
                  <a:cubicBezTo>
                    <a:pt x="464" y="1751"/>
                    <a:pt x="571" y="2306"/>
                    <a:pt x="670" y="2877"/>
                  </a:cubicBezTo>
                  <a:cubicBezTo>
                    <a:pt x="730" y="3257"/>
                    <a:pt x="799" y="3637"/>
                    <a:pt x="867" y="4025"/>
                  </a:cubicBezTo>
                  <a:cubicBezTo>
                    <a:pt x="928" y="4193"/>
                    <a:pt x="974" y="4360"/>
                    <a:pt x="1027" y="4528"/>
                  </a:cubicBezTo>
                  <a:cubicBezTo>
                    <a:pt x="1255" y="4771"/>
                    <a:pt x="1484" y="5014"/>
                    <a:pt x="1704" y="5258"/>
                  </a:cubicBezTo>
                  <a:cubicBezTo>
                    <a:pt x="1643" y="4733"/>
                    <a:pt x="1590" y="4208"/>
                    <a:pt x="1545" y="3683"/>
                  </a:cubicBezTo>
                  <a:cubicBezTo>
                    <a:pt x="1400" y="2854"/>
                    <a:pt x="1202" y="2040"/>
                    <a:pt x="959" y="1233"/>
                  </a:cubicBezTo>
                  <a:cubicBezTo>
                    <a:pt x="837" y="853"/>
                    <a:pt x="708" y="457"/>
                    <a:pt x="555" y="69"/>
                  </a:cubicBezTo>
                  <a:cubicBezTo>
                    <a:pt x="373" y="39"/>
                    <a:pt x="190" y="1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1"/>
            <p:cNvSpPr/>
            <p:nvPr/>
          </p:nvSpPr>
          <p:spPr>
            <a:xfrm>
              <a:off x="1007988" y="-7365594"/>
              <a:ext cx="90813" cy="73365"/>
            </a:xfrm>
            <a:custGeom>
              <a:rect b="b" l="l" r="r" t="t"/>
              <a:pathLst>
                <a:path extrusionOk="0" h="1211" w="1499">
                  <a:moveTo>
                    <a:pt x="0" y="1"/>
                  </a:moveTo>
                  <a:lnTo>
                    <a:pt x="0" y="1"/>
                  </a:lnTo>
                  <a:cubicBezTo>
                    <a:pt x="365" y="381"/>
                    <a:pt x="738" y="769"/>
                    <a:pt x="1111" y="1165"/>
                  </a:cubicBezTo>
                  <a:cubicBezTo>
                    <a:pt x="1240" y="1172"/>
                    <a:pt x="1370" y="1188"/>
                    <a:pt x="1499" y="1211"/>
                  </a:cubicBezTo>
                  <a:cubicBezTo>
                    <a:pt x="1027" y="777"/>
                    <a:pt x="525" y="36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1"/>
            <p:cNvSpPr/>
            <p:nvPr/>
          </p:nvSpPr>
          <p:spPr>
            <a:xfrm>
              <a:off x="1144421" y="-7423208"/>
              <a:ext cx="120802" cy="236090"/>
            </a:xfrm>
            <a:custGeom>
              <a:rect b="b" l="l" r="r" t="t"/>
              <a:pathLst>
                <a:path extrusionOk="0" h="3897" w="1994">
                  <a:moveTo>
                    <a:pt x="190" y="1"/>
                  </a:moveTo>
                  <a:cubicBezTo>
                    <a:pt x="122" y="8"/>
                    <a:pt x="61" y="16"/>
                    <a:pt x="0" y="31"/>
                  </a:cubicBezTo>
                  <a:cubicBezTo>
                    <a:pt x="335" y="1104"/>
                    <a:pt x="799" y="2131"/>
                    <a:pt x="1233" y="3166"/>
                  </a:cubicBezTo>
                  <a:lnTo>
                    <a:pt x="1293" y="3227"/>
                  </a:lnTo>
                  <a:cubicBezTo>
                    <a:pt x="1537" y="3447"/>
                    <a:pt x="1773" y="3668"/>
                    <a:pt x="1993" y="3896"/>
                  </a:cubicBezTo>
                  <a:cubicBezTo>
                    <a:pt x="1704" y="3052"/>
                    <a:pt x="1362" y="2222"/>
                    <a:pt x="959" y="1424"/>
                  </a:cubicBezTo>
                  <a:cubicBezTo>
                    <a:pt x="723" y="937"/>
                    <a:pt x="464" y="465"/>
                    <a:pt x="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1"/>
            <p:cNvSpPr/>
            <p:nvPr/>
          </p:nvSpPr>
          <p:spPr>
            <a:xfrm>
              <a:off x="1080809" y="-7417211"/>
              <a:ext cx="99598" cy="153092"/>
            </a:xfrm>
            <a:custGeom>
              <a:rect b="b" l="l" r="r" t="t"/>
              <a:pathLst>
                <a:path extrusionOk="0" h="2527" w="1644">
                  <a:moveTo>
                    <a:pt x="670" y="1"/>
                  </a:moveTo>
                  <a:cubicBezTo>
                    <a:pt x="441" y="62"/>
                    <a:pt x="221" y="122"/>
                    <a:pt x="0" y="206"/>
                  </a:cubicBezTo>
                  <a:cubicBezTo>
                    <a:pt x="373" y="693"/>
                    <a:pt x="715" y="1195"/>
                    <a:pt x="1050" y="1697"/>
                  </a:cubicBezTo>
                  <a:cubicBezTo>
                    <a:pt x="1248" y="1971"/>
                    <a:pt x="1446" y="2245"/>
                    <a:pt x="1643" y="2527"/>
                  </a:cubicBezTo>
                  <a:cubicBezTo>
                    <a:pt x="1293" y="1697"/>
                    <a:pt x="936" y="860"/>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1"/>
            <p:cNvSpPr/>
            <p:nvPr/>
          </p:nvSpPr>
          <p:spPr>
            <a:xfrm>
              <a:off x="1747710" y="-6753460"/>
              <a:ext cx="183080" cy="347562"/>
            </a:xfrm>
            <a:custGeom>
              <a:rect b="b" l="l" r="r" t="t"/>
              <a:pathLst>
                <a:path extrusionOk="0" h="5737" w="3022">
                  <a:moveTo>
                    <a:pt x="3021" y="0"/>
                  </a:moveTo>
                  <a:cubicBezTo>
                    <a:pt x="2230" y="1332"/>
                    <a:pt x="1545" y="2732"/>
                    <a:pt x="815" y="4093"/>
                  </a:cubicBezTo>
                  <a:cubicBezTo>
                    <a:pt x="549" y="4580"/>
                    <a:pt x="282" y="5060"/>
                    <a:pt x="1" y="5531"/>
                  </a:cubicBezTo>
                  <a:lnTo>
                    <a:pt x="69" y="5737"/>
                  </a:lnTo>
                  <a:cubicBezTo>
                    <a:pt x="229" y="5501"/>
                    <a:pt x="397" y="5273"/>
                    <a:pt x="564" y="5037"/>
                  </a:cubicBezTo>
                  <a:cubicBezTo>
                    <a:pt x="1150" y="3964"/>
                    <a:pt x="1682" y="2861"/>
                    <a:pt x="2200" y="1750"/>
                  </a:cubicBezTo>
                  <a:cubicBezTo>
                    <a:pt x="2474" y="1164"/>
                    <a:pt x="2747" y="586"/>
                    <a:pt x="30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1"/>
            <p:cNvSpPr/>
            <p:nvPr/>
          </p:nvSpPr>
          <p:spPr>
            <a:xfrm>
              <a:off x="1713177" y="-6788477"/>
              <a:ext cx="115713" cy="278861"/>
            </a:xfrm>
            <a:custGeom>
              <a:rect b="b" l="l" r="r" t="t"/>
              <a:pathLst>
                <a:path extrusionOk="0" h="4603" w="1910">
                  <a:moveTo>
                    <a:pt x="1910" y="0"/>
                  </a:moveTo>
                  <a:lnTo>
                    <a:pt x="1910" y="0"/>
                  </a:lnTo>
                  <a:cubicBezTo>
                    <a:pt x="1309" y="1195"/>
                    <a:pt x="670" y="2374"/>
                    <a:pt x="0" y="3530"/>
                  </a:cubicBezTo>
                  <a:cubicBezTo>
                    <a:pt x="69" y="3880"/>
                    <a:pt x="137" y="4245"/>
                    <a:pt x="213" y="4603"/>
                  </a:cubicBezTo>
                  <a:cubicBezTo>
                    <a:pt x="655" y="3492"/>
                    <a:pt x="1073" y="2366"/>
                    <a:pt x="1476" y="1233"/>
                  </a:cubicBezTo>
                  <a:cubicBezTo>
                    <a:pt x="1621" y="822"/>
                    <a:pt x="1765" y="411"/>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1"/>
            <p:cNvSpPr/>
            <p:nvPr/>
          </p:nvSpPr>
          <p:spPr>
            <a:xfrm>
              <a:off x="1653261" y="-7145252"/>
              <a:ext cx="33684" cy="180294"/>
            </a:xfrm>
            <a:custGeom>
              <a:rect b="b" l="l" r="r" t="t"/>
              <a:pathLst>
                <a:path extrusionOk="0" h="2976" w="556">
                  <a:moveTo>
                    <a:pt x="472" y="0"/>
                  </a:moveTo>
                  <a:cubicBezTo>
                    <a:pt x="358" y="997"/>
                    <a:pt x="191" y="1994"/>
                    <a:pt x="0" y="2975"/>
                  </a:cubicBezTo>
                  <a:cubicBezTo>
                    <a:pt x="8" y="2952"/>
                    <a:pt x="16" y="2930"/>
                    <a:pt x="23" y="2907"/>
                  </a:cubicBezTo>
                  <a:cubicBezTo>
                    <a:pt x="191" y="2237"/>
                    <a:pt x="312" y="1568"/>
                    <a:pt x="426" y="891"/>
                  </a:cubicBezTo>
                  <a:cubicBezTo>
                    <a:pt x="464" y="624"/>
                    <a:pt x="510" y="366"/>
                    <a:pt x="556" y="99"/>
                  </a:cubicBezTo>
                  <a:lnTo>
                    <a:pt x="4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1"/>
            <p:cNvSpPr/>
            <p:nvPr/>
          </p:nvSpPr>
          <p:spPr>
            <a:xfrm>
              <a:off x="895969" y="-7313007"/>
              <a:ext cx="104687" cy="82089"/>
            </a:xfrm>
            <a:custGeom>
              <a:rect b="b" l="l" r="r" t="t"/>
              <a:pathLst>
                <a:path extrusionOk="0" h="1355" w="1728">
                  <a:moveTo>
                    <a:pt x="814" y="0"/>
                  </a:moveTo>
                  <a:cubicBezTo>
                    <a:pt x="464" y="396"/>
                    <a:pt x="183" y="852"/>
                    <a:pt x="0" y="1354"/>
                  </a:cubicBezTo>
                  <a:cubicBezTo>
                    <a:pt x="38" y="1324"/>
                    <a:pt x="76" y="1294"/>
                    <a:pt x="114" y="1263"/>
                  </a:cubicBezTo>
                  <a:cubicBezTo>
                    <a:pt x="579" y="852"/>
                    <a:pt x="1126" y="556"/>
                    <a:pt x="1727" y="403"/>
                  </a:cubicBezTo>
                  <a:cubicBezTo>
                    <a:pt x="1431" y="251"/>
                    <a:pt x="1126" y="114"/>
                    <a:pt x="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1"/>
            <p:cNvSpPr/>
            <p:nvPr/>
          </p:nvSpPr>
          <p:spPr>
            <a:xfrm>
              <a:off x="1476236" y="-7330092"/>
              <a:ext cx="77970" cy="396937"/>
            </a:xfrm>
            <a:custGeom>
              <a:rect b="b" l="l" r="r" t="t"/>
              <a:pathLst>
                <a:path extrusionOk="0" h="6552" w="1287">
                  <a:moveTo>
                    <a:pt x="206" y="1"/>
                  </a:moveTo>
                  <a:cubicBezTo>
                    <a:pt x="206" y="252"/>
                    <a:pt x="206" y="495"/>
                    <a:pt x="206" y="746"/>
                  </a:cubicBezTo>
                  <a:cubicBezTo>
                    <a:pt x="199" y="2587"/>
                    <a:pt x="115" y="4429"/>
                    <a:pt x="1" y="6270"/>
                  </a:cubicBezTo>
                  <a:lnTo>
                    <a:pt x="229" y="6551"/>
                  </a:lnTo>
                  <a:cubicBezTo>
                    <a:pt x="419" y="5699"/>
                    <a:pt x="579" y="4839"/>
                    <a:pt x="754" y="3987"/>
                  </a:cubicBezTo>
                  <a:cubicBezTo>
                    <a:pt x="868" y="3417"/>
                    <a:pt x="959" y="2854"/>
                    <a:pt x="1036" y="2283"/>
                  </a:cubicBezTo>
                  <a:cubicBezTo>
                    <a:pt x="1104" y="1804"/>
                    <a:pt x="1180" y="1317"/>
                    <a:pt x="1287" y="838"/>
                  </a:cubicBezTo>
                  <a:cubicBezTo>
                    <a:pt x="1210" y="777"/>
                    <a:pt x="1134" y="716"/>
                    <a:pt x="1066" y="647"/>
                  </a:cubicBezTo>
                  <a:cubicBezTo>
                    <a:pt x="792" y="419"/>
                    <a:pt x="503" y="206"/>
                    <a:pt x="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1"/>
            <p:cNvSpPr/>
            <p:nvPr/>
          </p:nvSpPr>
          <p:spPr>
            <a:xfrm>
              <a:off x="1837616" y="-6276427"/>
              <a:ext cx="79787" cy="110805"/>
            </a:xfrm>
            <a:custGeom>
              <a:rect b="b" l="l" r="r" t="t"/>
              <a:pathLst>
                <a:path extrusionOk="0" h="1829" w="1317">
                  <a:moveTo>
                    <a:pt x="1317" y="1"/>
                  </a:moveTo>
                  <a:cubicBezTo>
                    <a:pt x="898" y="518"/>
                    <a:pt x="465" y="1028"/>
                    <a:pt x="1" y="1499"/>
                  </a:cubicBezTo>
                  <a:cubicBezTo>
                    <a:pt x="31" y="1598"/>
                    <a:pt x="61" y="1689"/>
                    <a:pt x="84" y="1788"/>
                  </a:cubicBezTo>
                  <a:cubicBezTo>
                    <a:pt x="129" y="1814"/>
                    <a:pt x="174" y="1829"/>
                    <a:pt x="221" y="1829"/>
                  </a:cubicBezTo>
                  <a:cubicBezTo>
                    <a:pt x="367" y="1829"/>
                    <a:pt x="528" y="1692"/>
                    <a:pt x="723" y="1347"/>
                  </a:cubicBezTo>
                  <a:cubicBezTo>
                    <a:pt x="967" y="921"/>
                    <a:pt x="1165" y="465"/>
                    <a:pt x="1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1"/>
            <p:cNvSpPr/>
            <p:nvPr/>
          </p:nvSpPr>
          <p:spPr>
            <a:xfrm>
              <a:off x="1706695" y="-6953021"/>
              <a:ext cx="152183" cy="342958"/>
            </a:xfrm>
            <a:custGeom>
              <a:rect b="b" l="l" r="r" t="t"/>
              <a:pathLst>
                <a:path extrusionOk="0" h="5661" w="2512">
                  <a:moveTo>
                    <a:pt x="1979" y="0"/>
                  </a:moveTo>
                  <a:cubicBezTo>
                    <a:pt x="1979" y="15"/>
                    <a:pt x="1964" y="30"/>
                    <a:pt x="1964" y="46"/>
                  </a:cubicBezTo>
                  <a:cubicBezTo>
                    <a:pt x="1720" y="829"/>
                    <a:pt x="1424" y="1605"/>
                    <a:pt x="1150" y="2381"/>
                  </a:cubicBezTo>
                  <a:cubicBezTo>
                    <a:pt x="868" y="3150"/>
                    <a:pt x="625" y="3918"/>
                    <a:pt x="351" y="4687"/>
                  </a:cubicBezTo>
                  <a:cubicBezTo>
                    <a:pt x="237" y="5014"/>
                    <a:pt x="123" y="5333"/>
                    <a:pt x="1" y="5660"/>
                  </a:cubicBezTo>
                  <a:cubicBezTo>
                    <a:pt x="914" y="4078"/>
                    <a:pt x="1758" y="2450"/>
                    <a:pt x="2511" y="791"/>
                  </a:cubicBezTo>
                  <a:cubicBezTo>
                    <a:pt x="2337" y="525"/>
                    <a:pt x="2162" y="259"/>
                    <a:pt x="19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1"/>
            <p:cNvSpPr/>
            <p:nvPr/>
          </p:nvSpPr>
          <p:spPr>
            <a:xfrm>
              <a:off x="1801205" y="-6452967"/>
              <a:ext cx="151699" cy="207010"/>
            </a:xfrm>
            <a:custGeom>
              <a:rect b="b" l="l" r="r" t="t"/>
              <a:pathLst>
                <a:path extrusionOk="0" h="3417" w="2504">
                  <a:moveTo>
                    <a:pt x="2504" y="1"/>
                  </a:moveTo>
                  <a:lnTo>
                    <a:pt x="2504" y="1"/>
                  </a:lnTo>
                  <a:cubicBezTo>
                    <a:pt x="2389" y="122"/>
                    <a:pt x="2275" y="252"/>
                    <a:pt x="2161" y="381"/>
                  </a:cubicBezTo>
                  <a:cubicBezTo>
                    <a:pt x="2001" y="571"/>
                    <a:pt x="1834" y="761"/>
                    <a:pt x="1674" y="952"/>
                  </a:cubicBezTo>
                  <a:cubicBezTo>
                    <a:pt x="1484" y="1180"/>
                    <a:pt x="1271" y="1401"/>
                    <a:pt x="1066" y="1629"/>
                  </a:cubicBezTo>
                  <a:cubicBezTo>
                    <a:pt x="708" y="2040"/>
                    <a:pt x="350" y="2466"/>
                    <a:pt x="0" y="2884"/>
                  </a:cubicBezTo>
                  <a:cubicBezTo>
                    <a:pt x="84" y="3059"/>
                    <a:pt x="160" y="3234"/>
                    <a:pt x="236" y="3417"/>
                  </a:cubicBezTo>
                  <a:cubicBezTo>
                    <a:pt x="913" y="2557"/>
                    <a:pt x="1659" y="1743"/>
                    <a:pt x="2389" y="921"/>
                  </a:cubicBezTo>
                  <a:cubicBezTo>
                    <a:pt x="2435" y="609"/>
                    <a:pt x="2473" y="305"/>
                    <a:pt x="2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1"/>
            <p:cNvSpPr/>
            <p:nvPr/>
          </p:nvSpPr>
          <p:spPr>
            <a:xfrm>
              <a:off x="1733897" y="-6869598"/>
              <a:ext cx="189987" cy="421775"/>
            </a:xfrm>
            <a:custGeom>
              <a:rect b="b" l="l" r="r" t="t"/>
              <a:pathLst>
                <a:path extrusionOk="0" h="6962" w="3136">
                  <a:moveTo>
                    <a:pt x="2428" y="0"/>
                  </a:moveTo>
                  <a:cubicBezTo>
                    <a:pt x="2352" y="205"/>
                    <a:pt x="2283" y="411"/>
                    <a:pt x="2215" y="624"/>
                  </a:cubicBezTo>
                  <a:cubicBezTo>
                    <a:pt x="1674" y="2206"/>
                    <a:pt x="1119" y="3796"/>
                    <a:pt x="510" y="5356"/>
                  </a:cubicBezTo>
                  <a:cubicBezTo>
                    <a:pt x="343" y="5782"/>
                    <a:pt x="176" y="6201"/>
                    <a:pt x="1" y="6611"/>
                  </a:cubicBezTo>
                  <a:cubicBezTo>
                    <a:pt x="24" y="6733"/>
                    <a:pt x="54" y="6847"/>
                    <a:pt x="77" y="6961"/>
                  </a:cubicBezTo>
                  <a:cubicBezTo>
                    <a:pt x="762" y="5774"/>
                    <a:pt x="1370" y="4550"/>
                    <a:pt x="2017" y="3348"/>
                  </a:cubicBezTo>
                  <a:cubicBezTo>
                    <a:pt x="2374" y="2686"/>
                    <a:pt x="2740" y="2024"/>
                    <a:pt x="3135" y="1385"/>
                  </a:cubicBezTo>
                  <a:cubicBezTo>
                    <a:pt x="2930" y="905"/>
                    <a:pt x="2694" y="441"/>
                    <a:pt x="2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1"/>
            <p:cNvSpPr/>
            <p:nvPr/>
          </p:nvSpPr>
          <p:spPr>
            <a:xfrm>
              <a:off x="1667074" y="-7012029"/>
              <a:ext cx="142490" cy="365979"/>
            </a:xfrm>
            <a:custGeom>
              <a:rect b="b" l="l" r="r" t="t"/>
              <a:pathLst>
                <a:path extrusionOk="0" h="6041" w="2352">
                  <a:moveTo>
                    <a:pt x="1925" y="0"/>
                  </a:moveTo>
                  <a:cubicBezTo>
                    <a:pt x="1690" y="510"/>
                    <a:pt x="1484" y="1042"/>
                    <a:pt x="1302" y="1575"/>
                  </a:cubicBezTo>
                  <a:cubicBezTo>
                    <a:pt x="1111" y="2115"/>
                    <a:pt x="952" y="2663"/>
                    <a:pt x="723" y="3188"/>
                  </a:cubicBezTo>
                  <a:cubicBezTo>
                    <a:pt x="480" y="3736"/>
                    <a:pt x="244" y="4291"/>
                    <a:pt x="1" y="4846"/>
                  </a:cubicBezTo>
                  <a:cubicBezTo>
                    <a:pt x="191" y="5227"/>
                    <a:pt x="351" y="5630"/>
                    <a:pt x="472" y="6041"/>
                  </a:cubicBezTo>
                  <a:cubicBezTo>
                    <a:pt x="837" y="5029"/>
                    <a:pt x="1165" y="3987"/>
                    <a:pt x="1530" y="2975"/>
                  </a:cubicBezTo>
                  <a:cubicBezTo>
                    <a:pt x="1819" y="2191"/>
                    <a:pt x="2116" y="1400"/>
                    <a:pt x="2351" y="594"/>
                  </a:cubicBezTo>
                  <a:cubicBezTo>
                    <a:pt x="2237" y="434"/>
                    <a:pt x="2123" y="274"/>
                    <a:pt x="2009" y="114"/>
                  </a:cubicBezTo>
                  <a:lnTo>
                    <a:pt x="19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1"/>
            <p:cNvSpPr/>
            <p:nvPr/>
          </p:nvSpPr>
          <p:spPr>
            <a:xfrm>
              <a:off x="1572140" y="-7196869"/>
              <a:ext cx="88572" cy="388576"/>
            </a:xfrm>
            <a:custGeom>
              <a:rect b="b" l="l" r="r" t="t"/>
              <a:pathLst>
                <a:path extrusionOk="0" h="6414" w="1462">
                  <a:moveTo>
                    <a:pt x="1081" y="0"/>
                  </a:moveTo>
                  <a:cubicBezTo>
                    <a:pt x="875" y="1096"/>
                    <a:pt x="753" y="2199"/>
                    <a:pt x="480" y="3279"/>
                  </a:cubicBezTo>
                  <a:cubicBezTo>
                    <a:pt x="457" y="3348"/>
                    <a:pt x="442" y="3409"/>
                    <a:pt x="426" y="3470"/>
                  </a:cubicBezTo>
                  <a:cubicBezTo>
                    <a:pt x="335" y="4299"/>
                    <a:pt x="190" y="5121"/>
                    <a:pt x="0" y="5927"/>
                  </a:cubicBezTo>
                  <a:cubicBezTo>
                    <a:pt x="145" y="6087"/>
                    <a:pt x="282" y="6254"/>
                    <a:pt x="426" y="6414"/>
                  </a:cubicBezTo>
                  <a:cubicBezTo>
                    <a:pt x="449" y="6300"/>
                    <a:pt x="472" y="6186"/>
                    <a:pt x="502" y="6064"/>
                  </a:cubicBezTo>
                  <a:cubicBezTo>
                    <a:pt x="883" y="4200"/>
                    <a:pt x="1286" y="2328"/>
                    <a:pt x="1461" y="434"/>
                  </a:cubicBezTo>
                  <a:cubicBezTo>
                    <a:pt x="1332" y="289"/>
                    <a:pt x="1210" y="145"/>
                    <a:pt x="10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1"/>
            <p:cNvSpPr/>
            <p:nvPr/>
          </p:nvSpPr>
          <p:spPr>
            <a:xfrm>
              <a:off x="1763401" y="-6616602"/>
              <a:ext cx="197802" cy="277528"/>
            </a:xfrm>
            <a:custGeom>
              <a:rect b="b" l="l" r="r" t="t"/>
              <a:pathLst>
                <a:path extrusionOk="0" h="4581" w="3265">
                  <a:moveTo>
                    <a:pt x="3257" y="1"/>
                  </a:moveTo>
                  <a:cubicBezTo>
                    <a:pt x="2329" y="876"/>
                    <a:pt x="1477" y="1834"/>
                    <a:pt x="723" y="2861"/>
                  </a:cubicBezTo>
                  <a:lnTo>
                    <a:pt x="617" y="2998"/>
                  </a:lnTo>
                  <a:cubicBezTo>
                    <a:pt x="419" y="3364"/>
                    <a:pt x="214" y="3721"/>
                    <a:pt x="1" y="4079"/>
                  </a:cubicBezTo>
                  <a:cubicBezTo>
                    <a:pt x="54" y="4246"/>
                    <a:pt x="107" y="4413"/>
                    <a:pt x="153" y="4581"/>
                  </a:cubicBezTo>
                  <a:cubicBezTo>
                    <a:pt x="845" y="3554"/>
                    <a:pt x="1583" y="2557"/>
                    <a:pt x="2344" y="1583"/>
                  </a:cubicBezTo>
                  <a:cubicBezTo>
                    <a:pt x="2648" y="1195"/>
                    <a:pt x="2953" y="807"/>
                    <a:pt x="3264" y="427"/>
                  </a:cubicBezTo>
                  <a:cubicBezTo>
                    <a:pt x="3264" y="282"/>
                    <a:pt x="3264" y="138"/>
                    <a:pt x="3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1"/>
            <p:cNvSpPr/>
            <p:nvPr/>
          </p:nvSpPr>
          <p:spPr>
            <a:xfrm>
              <a:off x="1783212" y="-6553414"/>
              <a:ext cx="176598" cy="253053"/>
            </a:xfrm>
            <a:custGeom>
              <a:rect b="b" l="l" r="r" t="t"/>
              <a:pathLst>
                <a:path extrusionOk="0" h="4177" w="2915">
                  <a:moveTo>
                    <a:pt x="2915" y="0"/>
                  </a:moveTo>
                  <a:cubicBezTo>
                    <a:pt x="2184" y="921"/>
                    <a:pt x="1477" y="1849"/>
                    <a:pt x="800" y="2800"/>
                  </a:cubicBezTo>
                  <a:cubicBezTo>
                    <a:pt x="526" y="3188"/>
                    <a:pt x="259" y="3576"/>
                    <a:pt x="1" y="3964"/>
                  </a:cubicBezTo>
                  <a:cubicBezTo>
                    <a:pt x="24" y="4002"/>
                    <a:pt x="46" y="4048"/>
                    <a:pt x="62" y="4086"/>
                  </a:cubicBezTo>
                  <a:lnTo>
                    <a:pt x="107" y="4177"/>
                  </a:lnTo>
                  <a:cubicBezTo>
                    <a:pt x="511" y="3698"/>
                    <a:pt x="906" y="3218"/>
                    <a:pt x="1332" y="2762"/>
                  </a:cubicBezTo>
                  <a:cubicBezTo>
                    <a:pt x="1690" y="2366"/>
                    <a:pt x="2025" y="1955"/>
                    <a:pt x="2374" y="1560"/>
                  </a:cubicBezTo>
                  <a:cubicBezTo>
                    <a:pt x="2534" y="1385"/>
                    <a:pt x="2694" y="1210"/>
                    <a:pt x="2854" y="1042"/>
                  </a:cubicBezTo>
                  <a:cubicBezTo>
                    <a:pt x="2877" y="784"/>
                    <a:pt x="2892" y="517"/>
                    <a:pt x="2907" y="266"/>
                  </a:cubicBezTo>
                  <a:cubicBezTo>
                    <a:pt x="2907" y="175"/>
                    <a:pt x="2915" y="91"/>
                    <a:pt x="29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1"/>
            <p:cNvSpPr/>
            <p:nvPr/>
          </p:nvSpPr>
          <p:spPr>
            <a:xfrm>
              <a:off x="1855124" y="-6727651"/>
              <a:ext cx="103778" cy="188109"/>
            </a:xfrm>
            <a:custGeom>
              <a:rect b="b" l="l" r="r" t="t"/>
              <a:pathLst>
                <a:path extrusionOk="0" h="3105" w="1713">
                  <a:moveTo>
                    <a:pt x="1469" y="0"/>
                  </a:moveTo>
                  <a:cubicBezTo>
                    <a:pt x="982" y="1035"/>
                    <a:pt x="503" y="2077"/>
                    <a:pt x="1" y="3104"/>
                  </a:cubicBezTo>
                  <a:cubicBezTo>
                    <a:pt x="168" y="2914"/>
                    <a:pt x="335" y="2724"/>
                    <a:pt x="503" y="2534"/>
                  </a:cubicBezTo>
                  <a:cubicBezTo>
                    <a:pt x="883" y="2115"/>
                    <a:pt x="1286" y="1712"/>
                    <a:pt x="1712" y="1339"/>
                  </a:cubicBezTo>
                  <a:cubicBezTo>
                    <a:pt x="1690" y="1081"/>
                    <a:pt x="1652" y="830"/>
                    <a:pt x="1606" y="579"/>
                  </a:cubicBezTo>
                  <a:cubicBezTo>
                    <a:pt x="1568" y="381"/>
                    <a:pt x="1522" y="19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1"/>
            <p:cNvSpPr/>
            <p:nvPr/>
          </p:nvSpPr>
          <p:spPr>
            <a:xfrm>
              <a:off x="1776305" y="-6328044"/>
              <a:ext cx="66459" cy="159998"/>
            </a:xfrm>
            <a:custGeom>
              <a:rect b="b" l="l" r="r" t="t"/>
              <a:pathLst>
                <a:path extrusionOk="0" h="2641" w="1097">
                  <a:moveTo>
                    <a:pt x="1" y="0"/>
                  </a:moveTo>
                  <a:lnTo>
                    <a:pt x="1" y="0"/>
                  </a:lnTo>
                  <a:cubicBezTo>
                    <a:pt x="130" y="411"/>
                    <a:pt x="259" y="822"/>
                    <a:pt x="411" y="1225"/>
                  </a:cubicBezTo>
                  <a:cubicBezTo>
                    <a:pt x="594" y="1720"/>
                    <a:pt x="799" y="2465"/>
                    <a:pt x="1096" y="2640"/>
                  </a:cubicBezTo>
                  <a:cubicBezTo>
                    <a:pt x="876" y="1849"/>
                    <a:pt x="564" y="1088"/>
                    <a:pt x="176" y="358"/>
                  </a:cubicBezTo>
                  <a:cubicBezTo>
                    <a:pt x="115" y="244"/>
                    <a:pt x="54" y="12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1"/>
            <p:cNvSpPr/>
            <p:nvPr/>
          </p:nvSpPr>
          <p:spPr>
            <a:xfrm>
              <a:off x="1645082" y="-6756428"/>
              <a:ext cx="335445" cy="1762648"/>
            </a:xfrm>
            <a:custGeom>
              <a:rect b="b" l="l" r="r" t="t"/>
              <a:pathLst>
                <a:path extrusionOk="0" h="29095" w="5537">
                  <a:moveTo>
                    <a:pt x="1" y="1"/>
                  </a:moveTo>
                  <a:cubicBezTo>
                    <a:pt x="0" y="1"/>
                    <a:pt x="6" y="26"/>
                    <a:pt x="21" y="72"/>
                  </a:cubicBezTo>
                  <a:cubicBezTo>
                    <a:pt x="10" y="24"/>
                    <a:pt x="2" y="1"/>
                    <a:pt x="1" y="1"/>
                  </a:cubicBezTo>
                  <a:close/>
                  <a:moveTo>
                    <a:pt x="21" y="72"/>
                  </a:moveTo>
                  <a:lnTo>
                    <a:pt x="21" y="72"/>
                  </a:lnTo>
                  <a:cubicBezTo>
                    <a:pt x="310" y="1023"/>
                    <a:pt x="561" y="1974"/>
                    <a:pt x="850" y="2917"/>
                  </a:cubicBezTo>
                  <a:cubicBezTo>
                    <a:pt x="1132" y="3861"/>
                    <a:pt x="1429" y="4797"/>
                    <a:pt x="1718" y="5725"/>
                  </a:cubicBezTo>
                  <a:cubicBezTo>
                    <a:pt x="2288" y="7566"/>
                    <a:pt x="2867" y="9407"/>
                    <a:pt x="3369" y="11263"/>
                  </a:cubicBezTo>
                  <a:cubicBezTo>
                    <a:pt x="3886" y="13120"/>
                    <a:pt x="4305" y="15007"/>
                    <a:pt x="4616" y="16916"/>
                  </a:cubicBezTo>
                  <a:cubicBezTo>
                    <a:pt x="4928" y="18772"/>
                    <a:pt x="5081" y="20659"/>
                    <a:pt x="5081" y="22538"/>
                  </a:cubicBezTo>
                  <a:cubicBezTo>
                    <a:pt x="5073" y="24433"/>
                    <a:pt x="4860" y="26312"/>
                    <a:pt x="4441" y="28153"/>
                  </a:cubicBezTo>
                  <a:cubicBezTo>
                    <a:pt x="4388" y="28381"/>
                    <a:pt x="4335" y="28617"/>
                    <a:pt x="4289" y="28845"/>
                  </a:cubicBezTo>
                  <a:cubicBezTo>
                    <a:pt x="4261" y="28992"/>
                    <a:pt x="4377" y="29094"/>
                    <a:pt x="4488" y="29094"/>
                  </a:cubicBezTo>
                  <a:cubicBezTo>
                    <a:pt x="4556" y="29094"/>
                    <a:pt x="4623" y="29056"/>
                    <a:pt x="4654" y="28967"/>
                  </a:cubicBezTo>
                  <a:cubicBezTo>
                    <a:pt x="4799" y="28518"/>
                    <a:pt x="4921" y="28062"/>
                    <a:pt x="5004" y="27598"/>
                  </a:cubicBezTo>
                  <a:cubicBezTo>
                    <a:pt x="5103" y="27118"/>
                    <a:pt x="5179" y="26647"/>
                    <a:pt x="5248" y="26167"/>
                  </a:cubicBezTo>
                  <a:cubicBezTo>
                    <a:pt x="5377" y="25232"/>
                    <a:pt x="5461" y="24296"/>
                    <a:pt x="5491" y="23352"/>
                  </a:cubicBezTo>
                  <a:cubicBezTo>
                    <a:pt x="5537" y="21443"/>
                    <a:pt x="5423" y="19541"/>
                    <a:pt x="5149" y="17654"/>
                  </a:cubicBezTo>
                  <a:cubicBezTo>
                    <a:pt x="4867" y="15729"/>
                    <a:pt x="4472" y="13827"/>
                    <a:pt x="3970" y="11948"/>
                  </a:cubicBezTo>
                  <a:cubicBezTo>
                    <a:pt x="3475" y="10069"/>
                    <a:pt x="2905" y="8213"/>
                    <a:pt x="2311" y="6356"/>
                  </a:cubicBezTo>
                  <a:cubicBezTo>
                    <a:pt x="2014" y="5428"/>
                    <a:pt x="1710" y="4500"/>
                    <a:pt x="1398" y="3572"/>
                  </a:cubicBezTo>
                  <a:cubicBezTo>
                    <a:pt x="1086" y="2621"/>
                    <a:pt x="744" y="1685"/>
                    <a:pt x="409" y="734"/>
                  </a:cubicBezTo>
                  <a:cubicBezTo>
                    <a:pt x="333" y="506"/>
                    <a:pt x="105" y="300"/>
                    <a:pt x="2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9" name="Google Shape;2709;p11"/>
          <p:cNvGrpSpPr/>
          <p:nvPr/>
        </p:nvGrpSpPr>
        <p:grpSpPr>
          <a:xfrm rot="4444079">
            <a:off x="1442976" y="3792159"/>
            <a:ext cx="768441" cy="1317870"/>
            <a:chOff x="7032664" y="-7277142"/>
            <a:chExt cx="768431" cy="1317853"/>
          </a:xfrm>
        </p:grpSpPr>
        <p:sp>
          <p:nvSpPr>
            <p:cNvPr id="2710" name="Google Shape;2710;p11"/>
            <p:cNvSpPr/>
            <p:nvPr/>
          </p:nvSpPr>
          <p:spPr>
            <a:xfrm>
              <a:off x="7032664" y="-7116717"/>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1"/>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1"/>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1"/>
            <p:cNvSpPr/>
            <p:nvPr/>
          </p:nvSpPr>
          <p:spPr>
            <a:xfrm>
              <a:off x="7294929" y="-7251333"/>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1"/>
            <p:cNvSpPr/>
            <p:nvPr/>
          </p:nvSpPr>
          <p:spPr>
            <a:xfrm>
              <a:off x="7297716" y="-7111628"/>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1"/>
            <p:cNvSpPr/>
            <p:nvPr/>
          </p:nvSpPr>
          <p:spPr>
            <a:xfrm>
              <a:off x="7303714" y="-7073824"/>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1"/>
            <p:cNvSpPr/>
            <p:nvPr/>
          </p:nvSpPr>
          <p:spPr>
            <a:xfrm>
              <a:off x="7316618" y="-7025479"/>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1"/>
            <p:cNvSpPr/>
            <p:nvPr/>
          </p:nvSpPr>
          <p:spPr>
            <a:xfrm>
              <a:off x="7333642" y="-6993673"/>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1"/>
            <p:cNvSpPr/>
            <p:nvPr/>
          </p:nvSpPr>
          <p:spPr>
            <a:xfrm>
              <a:off x="7385259" y="-6918065"/>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1"/>
            <p:cNvSpPr/>
            <p:nvPr/>
          </p:nvSpPr>
          <p:spPr>
            <a:xfrm>
              <a:off x="7445660" y="-6676519"/>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1"/>
            <p:cNvSpPr/>
            <p:nvPr/>
          </p:nvSpPr>
          <p:spPr>
            <a:xfrm>
              <a:off x="7512484" y="-6844335"/>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1"/>
            <p:cNvSpPr/>
            <p:nvPr/>
          </p:nvSpPr>
          <p:spPr>
            <a:xfrm>
              <a:off x="7408826" y="-6872870"/>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1"/>
            <p:cNvSpPr/>
            <p:nvPr/>
          </p:nvSpPr>
          <p:spPr>
            <a:xfrm>
              <a:off x="7472377" y="-6603698"/>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1"/>
            <p:cNvSpPr/>
            <p:nvPr/>
          </p:nvSpPr>
          <p:spPr>
            <a:xfrm>
              <a:off x="7575672" y="-6806955"/>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1"/>
            <p:cNvSpPr/>
            <p:nvPr/>
          </p:nvSpPr>
          <p:spPr>
            <a:xfrm>
              <a:off x="7516179" y="-6481138"/>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1"/>
            <p:cNvSpPr/>
            <p:nvPr/>
          </p:nvSpPr>
          <p:spPr>
            <a:xfrm>
              <a:off x="7597785" y="-6527666"/>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1"/>
            <p:cNvSpPr/>
            <p:nvPr/>
          </p:nvSpPr>
          <p:spPr>
            <a:xfrm>
              <a:off x="7668728" y="-6656284"/>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1"/>
            <p:cNvSpPr/>
            <p:nvPr/>
          </p:nvSpPr>
          <p:spPr>
            <a:xfrm>
              <a:off x="7603783" y="-6547052"/>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1"/>
            <p:cNvSpPr/>
            <p:nvPr/>
          </p:nvSpPr>
          <p:spPr>
            <a:xfrm>
              <a:off x="7663700" y="-6341009"/>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1"/>
            <p:cNvSpPr/>
            <p:nvPr/>
          </p:nvSpPr>
          <p:spPr>
            <a:xfrm>
              <a:off x="7739247" y="-6322107"/>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1"/>
            <p:cNvSpPr/>
            <p:nvPr/>
          </p:nvSpPr>
          <p:spPr>
            <a:xfrm>
              <a:off x="7551196" y="-6728621"/>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1"/>
            <p:cNvSpPr/>
            <p:nvPr/>
          </p:nvSpPr>
          <p:spPr>
            <a:xfrm>
              <a:off x="7718527" y="-6488953"/>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1"/>
            <p:cNvSpPr/>
            <p:nvPr/>
          </p:nvSpPr>
          <p:spPr>
            <a:xfrm>
              <a:off x="7769720" y="-6389415"/>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1"/>
            <p:cNvSpPr/>
            <p:nvPr/>
          </p:nvSpPr>
          <p:spPr>
            <a:xfrm>
              <a:off x="7524055" y="-6783024"/>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1"/>
            <p:cNvSpPr/>
            <p:nvPr/>
          </p:nvSpPr>
          <p:spPr>
            <a:xfrm>
              <a:off x="7359450" y="-6881654"/>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1"/>
            <p:cNvSpPr/>
            <p:nvPr/>
          </p:nvSpPr>
          <p:spPr>
            <a:xfrm>
              <a:off x="7294505" y="-7154945"/>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1"/>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1"/>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1"/>
            <p:cNvSpPr/>
            <p:nvPr/>
          </p:nvSpPr>
          <p:spPr>
            <a:xfrm>
              <a:off x="7235921" y="-7121322"/>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1"/>
            <p:cNvSpPr/>
            <p:nvPr/>
          </p:nvSpPr>
          <p:spPr>
            <a:xfrm>
              <a:off x="7210112" y="-7064192"/>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1"/>
            <p:cNvSpPr/>
            <p:nvPr/>
          </p:nvSpPr>
          <p:spPr>
            <a:xfrm>
              <a:off x="7182002" y="-7010272"/>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1"/>
            <p:cNvSpPr/>
            <p:nvPr/>
          </p:nvSpPr>
          <p:spPr>
            <a:xfrm>
              <a:off x="7130385" y="-6858632"/>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1"/>
            <p:cNvSpPr/>
            <p:nvPr/>
          </p:nvSpPr>
          <p:spPr>
            <a:xfrm>
              <a:off x="7109665" y="-6719897"/>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1"/>
            <p:cNvSpPr/>
            <p:nvPr/>
          </p:nvSpPr>
          <p:spPr>
            <a:xfrm>
              <a:off x="7113785" y="-6570074"/>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1"/>
            <p:cNvSpPr/>
            <p:nvPr/>
          </p:nvSpPr>
          <p:spPr>
            <a:xfrm>
              <a:off x="7122570" y="-6513853"/>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1"/>
            <p:cNvSpPr/>
            <p:nvPr/>
          </p:nvSpPr>
          <p:spPr>
            <a:xfrm>
              <a:off x="7153467" y="-6406923"/>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1"/>
            <p:cNvSpPr/>
            <p:nvPr/>
          </p:nvSpPr>
          <p:spPr>
            <a:xfrm>
              <a:off x="7199995" y="-633452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1"/>
            <p:cNvSpPr/>
            <p:nvPr/>
          </p:nvSpPr>
          <p:spPr>
            <a:xfrm>
              <a:off x="7298625" y="-6204999"/>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1"/>
            <p:cNvSpPr/>
            <p:nvPr/>
          </p:nvSpPr>
          <p:spPr>
            <a:xfrm>
              <a:off x="7345637" y="-6312898"/>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1"/>
            <p:cNvSpPr/>
            <p:nvPr/>
          </p:nvSpPr>
          <p:spPr>
            <a:xfrm>
              <a:off x="7389924" y="-6260312"/>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1"/>
            <p:cNvSpPr/>
            <p:nvPr/>
          </p:nvSpPr>
          <p:spPr>
            <a:xfrm>
              <a:off x="7117965" y="-6786235"/>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1"/>
            <p:cNvSpPr/>
            <p:nvPr/>
          </p:nvSpPr>
          <p:spPr>
            <a:xfrm>
              <a:off x="7168189" y="-6946175"/>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1"/>
            <p:cNvSpPr/>
            <p:nvPr/>
          </p:nvSpPr>
          <p:spPr>
            <a:xfrm>
              <a:off x="7263123" y="-7175241"/>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1"/>
            <p:cNvSpPr/>
            <p:nvPr/>
          </p:nvSpPr>
          <p:spPr>
            <a:xfrm>
              <a:off x="7285296" y="-7277142"/>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4" name="Google Shape;2754;p11"/>
          <p:cNvGrpSpPr/>
          <p:nvPr/>
        </p:nvGrpSpPr>
        <p:grpSpPr>
          <a:xfrm>
            <a:off x="162804" y="3936069"/>
            <a:ext cx="1490651" cy="1330030"/>
            <a:chOff x="-770646" y="-3798231"/>
            <a:chExt cx="1490651" cy="1330030"/>
          </a:xfrm>
        </p:grpSpPr>
        <p:sp>
          <p:nvSpPr>
            <p:cNvPr id="2755" name="Google Shape;2755;p11"/>
            <p:cNvSpPr/>
            <p:nvPr/>
          </p:nvSpPr>
          <p:spPr>
            <a:xfrm>
              <a:off x="-770646" y="-3638473"/>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1"/>
            <p:cNvSpPr/>
            <p:nvPr/>
          </p:nvSpPr>
          <p:spPr>
            <a:xfrm>
              <a:off x="-686314" y="-3798231"/>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1"/>
            <p:cNvSpPr/>
            <p:nvPr/>
          </p:nvSpPr>
          <p:spPr>
            <a:xfrm>
              <a:off x="207411" y="-3438911"/>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1"/>
            <p:cNvSpPr/>
            <p:nvPr/>
          </p:nvSpPr>
          <p:spPr>
            <a:xfrm>
              <a:off x="2760" y="-3648651"/>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1"/>
            <p:cNvSpPr/>
            <p:nvPr/>
          </p:nvSpPr>
          <p:spPr>
            <a:xfrm>
              <a:off x="-107380" y="-3720563"/>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1"/>
            <p:cNvSpPr/>
            <p:nvPr/>
          </p:nvSpPr>
          <p:spPr>
            <a:xfrm>
              <a:off x="407881" y="-3150414"/>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1"/>
            <p:cNvSpPr/>
            <p:nvPr/>
          </p:nvSpPr>
          <p:spPr>
            <a:xfrm>
              <a:off x="-307911" y="-3790113"/>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1"/>
            <p:cNvSpPr/>
            <p:nvPr/>
          </p:nvSpPr>
          <p:spPr>
            <a:xfrm>
              <a:off x="15665" y="-3478109"/>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1"/>
            <p:cNvSpPr/>
            <p:nvPr/>
          </p:nvSpPr>
          <p:spPr>
            <a:xfrm>
              <a:off x="-193590" y="-3759700"/>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1"/>
            <p:cNvSpPr/>
            <p:nvPr/>
          </p:nvSpPr>
          <p:spPr>
            <a:xfrm>
              <a:off x="625436" y="-2794547"/>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1"/>
            <p:cNvSpPr/>
            <p:nvPr/>
          </p:nvSpPr>
          <p:spPr>
            <a:xfrm>
              <a:off x="-215279" y="-3748674"/>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1"/>
            <p:cNvSpPr/>
            <p:nvPr/>
          </p:nvSpPr>
          <p:spPr>
            <a:xfrm>
              <a:off x="-594591" y="-3767576"/>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1"/>
            <p:cNvSpPr/>
            <p:nvPr/>
          </p:nvSpPr>
          <p:spPr>
            <a:xfrm>
              <a:off x="-542974" y="-3782297"/>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1"/>
            <p:cNvSpPr/>
            <p:nvPr/>
          </p:nvSpPr>
          <p:spPr>
            <a:xfrm>
              <a:off x="-686314" y="-3746796"/>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1"/>
            <p:cNvSpPr/>
            <p:nvPr/>
          </p:nvSpPr>
          <p:spPr>
            <a:xfrm>
              <a:off x="-361830" y="-3796595"/>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1"/>
            <p:cNvSpPr/>
            <p:nvPr/>
          </p:nvSpPr>
          <p:spPr>
            <a:xfrm>
              <a:off x="-495961" y="-3790113"/>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1"/>
            <p:cNvSpPr/>
            <p:nvPr/>
          </p:nvSpPr>
          <p:spPr>
            <a:xfrm>
              <a:off x="539286" y="-2943461"/>
              <a:ext cx="23082" cy="97780"/>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1"/>
            <p:cNvSpPr/>
            <p:nvPr/>
          </p:nvSpPr>
          <p:spPr>
            <a:xfrm>
              <a:off x="500089" y="-3006589"/>
              <a:ext cx="17569" cy="113471"/>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1"/>
            <p:cNvSpPr/>
            <p:nvPr/>
          </p:nvSpPr>
          <p:spPr>
            <a:xfrm>
              <a:off x="579392" y="-2876577"/>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1"/>
            <p:cNvSpPr/>
            <p:nvPr/>
          </p:nvSpPr>
          <p:spPr>
            <a:xfrm>
              <a:off x="-444768" y="-3798110"/>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1"/>
            <p:cNvSpPr/>
            <p:nvPr/>
          </p:nvSpPr>
          <p:spPr>
            <a:xfrm>
              <a:off x="310221" y="-3296480"/>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1"/>
            <p:cNvSpPr/>
            <p:nvPr/>
          </p:nvSpPr>
          <p:spPr>
            <a:xfrm>
              <a:off x="643005" y="-2746626"/>
              <a:ext cx="77000" cy="118984"/>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1"/>
            <p:cNvSpPr/>
            <p:nvPr/>
          </p:nvSpPr>
          <p:spPr>
            <a:xfrm>
              <a:off x="-694129" y="-3732983"/>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1"/>
            <p:cNvSpPr/>
            <p:nvPr/>
          </p:nvSpPr>
          <p:spPr>
            <a:xfrm>
              <a:off x="-607495" y="-3567045"/>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1"/>
            <p:cNvSpPr/>
            <p:nvPr/>
          </p:nvSpPr>
          <p:spPr>
            <a:xfrm>
              <a:off x="-650388" y="-3629749"/>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1"/>
            <p:cNvSpPr/>
            <p:nvPr/>
          </p:nvSpPr>
          <p:spPr>
            <a:xfrm>
              <a:off x="-94476" y="-3456905"/>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1"/>
            <p:cNvSpPr/>
            <p:nvPr/>
          </p:nvSpPr>
          <p:spPr>
            <a:xfrm>
              <a:off x="-667897" y="-3662948"/>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1"/>
            <p:cNvSpPr/>
            <p:nvPr/>
          </p:nvSpPr>
          <p:spPr>
            <a:xfrm>
              <a:off x="-519892" y="-3475322"/>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1"/>
            <p:cNvSpPr/>
            <p:nvPr/>
          </p:nvSpPr>
          <p:spPr>
            <a:xfrm>
              <a:off x="-113378" y="-3255041"/>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1"/>
            <p:cNvSpPr/>
            <p:nvPr/>
          </p:nvSpPr>
          <p:spPr>
            <a:xfrm>
              <a:off x="-679408" y="-3691059"/>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1"/>
            <p:cNvSpPr/>
            <p:nvPr/>
          </p:nvSpPr>
          <p:spPr>
            <a:xfrm>
              <a:off x="-427745" y="-3504826"/>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1"/>
            <p:cNvSpPr/>
            <p:nvPr/>
          </p:nvSpPr>
          <p:spPr>
            <a:xfrm>
              <a:off x="-333235" y="-3359184"/>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1"/>
            <p:cNvSpPr/>
            <p:nvPr/>
          </p:nvSpPr>
          <p:spPr>
            <a:xfrm>
              <a:off x="-694129" y="-373298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1"/>
            <p:cNvSpPr/>
            <p:nvPr/>
          </p:nvSpPr>
          <p:spPr>
            <a:xfrm>
              <a:off x="-626882" y="-3600850"/>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1"/>
            <p:cNvSpPr/>
            <p:nvPr/>
          </p:nvSpPr>
          <p:spPr>
            <a:xfrm>
              <a:off x="126774" y="-3172042"/>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1"/>
            <p:cNvSpPr/>
            <p:nvPr/>
          </p:nvSpPr>
          <p:spPr>
            <a:xfrm>
              <a:off x="371046" y="-3018584"/>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1"/>
            <p:cNvSpPr/>
            <p:nvPr/>
          </p:nvSpPr>
          <p:spPr>
            <a:xfrm>
              <a:off x="307918" y="-3061901"/>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1"/>
            <p:cNvSpPr/>
            <p:nvPr/>
          </p:nvSpPr>
          <p:spPr>
            <a:xfrm>
              <a:off x="170091" y="-3138842"/>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1"/>
            <p:cNvSpPr/>
            <p:nvPr/>
          </p:nvSpPr>
          <p:spPr>
            <a:xfrm>
              <a:off x="465496" y="-2941583"/>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1"/>
            <p:cNvSpPr/>
            <p:nvPr/>
          </p:nvSpPr>
          <p:spPr>
            <a:xfrm>
              <a:off x="-2753" y="-3212148"/>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1"/>
            <p:cNvSpPr/>
            <p:nvPr/>
          </p:nvSpPr>
          <p:spPr>
            <a:xfrm>
              <a:off x="-460460" y="-3428794"/>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1"/>
            <p:cNvSpPr/>
            <p:nvPr/>
          </p:nvSpPr>
          <p:spPr>
            <a:xfrm>
              <a:off x="-286707" y="-3327377"/>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7" name="Google Shape;2797;p11"/>
          <p:cNvGrpSpPr/>
          <p:nvPr/>
        </p:nvGrpSpPr>
        <p:grpSpPr>
          <a:xfrm flipH="1">
            <a:off x="7723058" y="2636525"/>
            <a:ext cx="1125573" cy="2506965"/>
            <a:chOff x="854954" y="-7427025"/>
            <a:chExt cx="1125573" cy="2506965"/>
          </a:xfrm>
        </p:grpSpPr>
        <p:sp>
          <p:nvSpPr>
            <p:cNvPr id="2798" name="Google Shape;2798;p11"/>
            <p:cNvSpPr/>
            <p:nvPr/>
          </p:nvSpPr>
          <p:spPr>
            <a:xfrm>
              <a:off x="854954" y="-7352689"/>
              <a:ext cx="1084548" cy="2432630"/>
            </a:xfrm>
            <a:custGeom>
              <a:rect b="b" l="l" r="r" t="t"/>
              <a:pathLst>
                <a:path extrusionOk="0" h="40154" w="17902">
                  <a:moveTo>
                    <a:pt x="4945" y="1"/>
                  </a:moveTo>
                  <a:cubicBezTo>
                    <a:pt x="4869" y="1"/>
                    <a:pt x="4793" y="8"/>
                    <a:pt x="4717" y="8"/>
                  </a:cubicBezTo>
                  <a:cubicBezTo>
                    <a:pt x="4382" y="31"/>
                    <a:pt x="4048" y="85"/>
                    <a:pt x="3728" y="161"/>
                  </a:cubicBezTo>
                  <a:cubicBezTo>
                    <a:pt x="3348" y="252"/>
                    <a:pt x="2983" y="381"/>
                    <a:pt x="2633" y="541"/>
                  </a:cubicBezTo>
                  <a:cubicBezTo>
                    <a:pt x="2556" y="571"/>
                    <a:pt x="2488" y="610"/>
                    <a:pt x="2412" y="648"/>
                  </a:cubicBezTo>
                  <a:lnTo>
                    <a:pt x="2389" y="655"/>
                  </a:lnTo>
                  <a:cubicBezTo>
                    <a:pt x="1917" y="899"/>
                    <a:pt x="1484" y="1211"/>
                    <a:pt x="1103" y="1576"/>
                  </a:cubicBezTo>
                  <a:cubicBezTo>
                    <a:pt x="1004" y="1675"/>
                    <a:pt x="913" y="1766"/>
                    <a:pt x="814" y="1880"/>
                  </a:cubicBezTo>
                  <a:cubicBezTo>
                    <a:pt x="685" y="2025"/>
                    <a:pt x="571" y="2184"/>
                    <a:pt x="457" y="2344"/>
                  </a:cubicBezTo>
                  <a:cubicBezTo>
                    <a:pt x="426" y="2397"/>
                    <a:pt x="396" y="2443"/>
                    <a:pt x="365" y="2496"/>
                  </a:cubicBezTo>
                  <a:lnTo>
                    <a:pt x="358" y="2512"/>
                  </a:lnTo>
                  <a:cubicBezTo>
                    <a:pt x="327" y="2565"/>
                    <a:pt x="297" y="2610"/>
                    <a:pt x="274" y="2664"/>
                  </a:cubicBezTo>
                  <a:lnTo>
                    <a:pt x="259" y="2687"/>
                  </a:lnTo>
                  <a:cubicBezTo>
                    <a:pt x="228" y="2732"/>
                    <a:pt x="206" y="2778"/>
                    <a:pt x="183" y="2831"/>
                  </a:cubicBezTo>
                  <a:lnTo>
                    <a:pt x="168" y="2861"/>
                  </a:lnTo>
                  <a:cubicBezTo>
                    <a:pt x="145" y="2907"/>
                    <a:pt x="122" y="2960"/>
                    <a:pt x="99" y="3006"/>
                  </a:cubicBezTo>
                  <a:lnTo>
                    <a:pt x="76" y="3044"/>
                  </a:lnTo>
                  <a:cubicBezTo>
                    <a:pt x="46" y="3105"/>
                    <a:pt x="23" y="3166"/>
                    <a:pt x="0" y="3227"/>
                  </a:cubicBezTo>
                  <a:cubicBezTo>
                    <a:pt x="38" y="3196"/>
                    <a:pt x="76" y="3166"/>
                    <a:pt x="114" y="3135"/>
                  </a:cubicBezTo>
                  <a:cubicBezTo>
                    <a:pt x="152" y="3105"/>
                    <a:pt x="190" y="3082"/>
                    <a:pt x="228" y="3059"/>
                  </a:cubicBezTo>
                  <a:lnTo>
                    <a:pt x="266" y="3044"/>
                  </a:lnTo>
                  <a:lnTo>
                    <a:pt x="358" y="2991"/>
                  </a:lnTo>
                  <a:lnTo>
                    <a:pt x="381" y="2976"/>
                  </a:lnTo>
                  <a:cubicBezTo>
                    <a:pt x="426" y="2953"/>
                    <a:pt x="464" y="2938"/>
                    <a:pt x="510" y="2915"/>
                  </a:cubicBezTo>
                  <a:lnTo>
                    <a:pt x="533" y="2907"/>
                  </a:lnTo>
                  <a:cubicBezTo>
                    <a:pt x="563" y="2892"/>
                    <a:pt x="601" y="2884"/>
                    <a:pt x="639" y="2869"/>
                  </a:cubicBezTo>
                  <a:lnTo>
                    <a:pt x="670" y="2861"/>
                  </a:lnTo>
                  <a:cubicBezTo>
                    <a:pt x="761" y="2831"/>
                    <a:pt x="852" y="2808"/>
                    <a:pt x="944" y="2793"/>
                  </a:cubicBezTo>
                  <a:lnTo>
                    <a:pt x="959" y="2793"/>
                  </a:lnTo>
                  <a:cubicBezTo>
                    <a:pt x="1012" y="2785"/>
                    <a:pt x="1058" y="2778"/>
                    <a:pt x="1103" y="2778"/>
                  </a:cubicBezTo>
                  <a:cubicBezTo>
                    <a:pt x="1157" y="2778"/>
                    <a:pt x="1202" y="2770"/>
                    <a:pt x="1256" y="2763"/>
                  </a:cubicBezTo>
                  <a:cubicBezTo>
                    <a:pt x="1461" y="2763"/>
                    <a:pt x="1659" y="2778"/>
                    <a:pt x="1864" y="2823"/>
                  </a:cubicBezTo>
                  <a:cubicBezTo>
                    <a:pt x="1940" y="2839"/>
                    <a:pt x="2016" y="2854"/>
                    <a:pt x="2092" y="2877"/>
                  </a:cubicBezTo>
                  <a:cubicBezTo>
                    <a:pt x="2298" y="2938"/>
                    <a:pt x="2503" y="3021"/>
                    <a:pt x="2693" y="3120"/>
                  </a:cubicBezTo>
                  <a:cubicBezTo>
                    <a:pt x="2868" y="3219"/>
                    <a:pt x="3028" y="3326"/>
                    <a:pt x="3188" y="3447"/>
                  </a:cubicBezTo>
                  <a:cubicBezTo>
                    <a:pt x="3234" y="3493"/>
                    <a:pt x="3279" y="3531"/>
                    <a:pt x="3333" y="3577"/>
                  </a:cubicBezTo>
                  <a:cubicBezTo>
                    <a:pt x="3348" y="3592"/>
                    <a:pt x="3371" y="3615"/>
                    <a:pt x="3393" y="3630"/>
                  </a:cubicBezTo>
                  <a:cubicBezTo>
                    <a:pt x="3477" y="3714"/>
                    <a:pt x="3553" y="3797"/>
                    <a:pt x="3629" y="3889"/>
                  </a:cubicBezTo>
                  <a:lnTo>
                    <a:pt x="3660" y="3919"/>
                  </a:lnTo>
                  <a:cubicBezTo>
                    <a:pt x="3743" y="4026"/>
                    <a:pt x="3827" y="4140"/>
                    <a:pt x="3903" y="4254"/>
                  </a:cubicBezTo>
                  <a:cubicBezTo>
                    <a:pt x="4025" y="4429"/>
                    <a:pt x="4131" y="4611"/>
                    <a:pt x="4238" y="4802"/>
                  </a:cubicBezTo>
                  <a:cubicBezTo>
                    <a:pt x="4299" y="4923"/>
                    <a:pt x="4352" y="5037"/>
                    <a:pt x="4413" y="5159"/>
                  </a:cubicBezTo>
                  <a:cubicBezTo>
                    <a:pt x="4428" y="5197"/>
                    <a:pt x="4443" y="5235"/>
                    <a:pt x="4458" y="5273"/>
                  </a:cubicBezTo>
                  <a:cubicBezTo>
                    <a:pt x="4512" y="5395"/>
                    <a:pt x="4565" y="5517"/>
                    <a:pt x="4611" y="5638"/>
                  </a:cubicBezTo>
                  <a:cubicBezTo>
                    <a:pt x="4664" y="5791"/>
                    <a:pt x="4725" y="5943"/>
                    <a:pt x="4778" y="6095"/>
                  </a:cubicBezTo>
                  <a:cubicBezTo>
                    <a:pt x="4831" y="6239"/>
                    <a:pt x="4877" y="6392"/>
                    <a:pt x="4930" y="6544"/>
                  </a:cubicBezTo>
                  <a:cubicBezTo>
                    <a:pt x="4968" y="6673"/>
                    <a:pt x="5006" y="6795"/>
                    <a:pt x="5044" y="6917"/>
                  </a:cubicBezTo>
                  <a:cubicBezTo>
                    <a:pt x="5052" y="6932"/>
                    <a:pt x="5052" y="6939"/>
                    <a:pt x="5060" y="6955"/>
                  </a:cubicBezTo>
                  <a:cubicBezTo>
                    <a:pt x="5105" y="7099"/>
                    <a:pt x="5151" y="7244"/>
                    <a:pt x="5204" y="7388"/>
                  </a:cubicBezTo>
                  <a:cubicBezTo>
                    <a:pt x="5235" y="7495"/>
                    <a:pt x="5273" y="7594"/>
                    <a:pt x="5303" y="7693"/>
                  </a:cubicBezTo>
                  <a:cubicBezTo>
                    <a:pt x="5311" y="7715"/>
                    <a:pt x="5318" y="7731"/>
                    <a:pt x="5326" y="7746"/>
                  </a:cubicBezTo>
                  <a:cubicBezTo>
                    <a:pt x="5630" y="8598"/>
                    <a:pt x="6018" y="9435"/>
                    <a:pt x="6650" y="10074"/>
                  </a:cubicBezTo>
                  <a:cubicBezTo>
                    <a:pt x="6703" y="10127"/>
                    <a:pt x="6756" y="10180"/>
                    <a:pt x="6809" y="10226"/>
                  </a:cubicBezTo>
                  <a:cubicBezTo>
                    <a:pt x="6870" y="10279"/>
                    <a:pt x="6939" y="10340"/>
                    <a:pt x="7000" y="10386"/>
                  </a:cubicBezTo>
                  <a:cubicBezTo>
                    <a:pt x="7327" y="10637"/>
                    <a:pt x="7677" y="10842"/>
                    <a:pt x="8049" y="11002"/>
                  </a:cubicBezTo>
                  <a:cubicBezTo>
                    <a:pt x="8278" y="11101"/>
                    <a:pt x="8514" y="11200"/>
                    <a:pt x="8749" y="11284"/>
                  </a:cubicBezTo>
                  <a:lnTo>
                    <a:pt x="8772" y="11291"/>
                  </a:lnTo>
                  <a:lnTo>
                    <a:pt x="9000" y="11375"/>
                  </a:lnTo>
                  <a:cubicBezTo>
                    <a:pt x="9358" y="11504"/>
                    <a:pt x="9716" y="11633"/>
                    <a:pt x="10066" y="11770"/>
                  </a:cubicBezTo>
                  <a:cubicBezTo>
                    <a:pt x="10172" y="11808"/>
                    <a:pt x="10271" y="11854"/>
                    <a:pt x="10378" y="11900"/>
                  </a:cubicBezTo>
                  <a:cubicBezTo>
                    <a:pt x="10682" y="12029"/>
                    <a:pt x="10971" y="12181"/>
                    <a:pt x="11252" y="12364"/>
                  </a:cubicBezTo>
                  <a:cubicBezTo>
                    <a:pt x="11450" y="12493"/>
                    <a:pt x="11640" y="12638"/>
                    <a:pt x="11823" y="12798"/>
                  </a:cubicBezTo>
                  <a:cubicBezTo>
                    <a:pt x="11914" y="12889"/>
                    <a:pt x="12013" y="12980"/>
                    <a:pt x="12105" y="13071"/>
                  </a:cubicBezTo>
                  <a:cubicBezTo>
                    <a:pt x="12249" y="13224"/>
                    <a:pt x="12386" y="13376"/>
                    <a:pt x="12508" y="13535"/>
                  </a:cubicBezTo>
                  <a:cubicBezTo>
                    <a:pt x="12576" y="13619"/>
                    <a:pt x="12630" y="13695"/>
                    <a:pt x="12690" y="13779"/>
                  </a:cubicBezTo>
                  <a:cubicBezTo>
                    <a:pt x="12751" y="13863"/>
                    <a:pt x="12805" y="13946"/>
                    <a:pt x="12858" y="14030"/>
                  </a:cubicBezTo>
                  <a:cubicBezTo>
                    <a:pt x="12949" y="14167"/>
                    <a:pt x="13033" y="14304"/>
                    <a:pt x="13116" y="14448"/>
                  </a:cubicBezTo>
                  <a:cubicBezTo>
                    <a:pt x="13185" y="14570"/>
                    <a:pt x="13246" y="14692"/>
                    <a:pt x="13314" y="14821"/>
                  </a:cubicBezTo>
                  <a:cubicBezTo>
                    <a:pt x="13406" y="15011"/>
                    <a:pt x="13497" y="15202"/>
                    <a:pt x="13581" y="15392"/>
                  </a:cubicBezTo>
                  <a:cubicBezTo>
                    <a:pt x="13641" y="15536"/>
                    <a:pt x="13702" y="15681"/>
                    <a:pt x="13756" y="15825"/>
                  </a:cubicBezTo>
                  <a:lnTo>
                    <a:pt x="13778" y="15879"/>
                  </a:lnTo>
                  <a:cubicBezTo>
                    <a:pt x="13816" y="15978"/>
                    <a:pt x="13847" y="16061"/>
                    <a:pt x="13877" y="16153"/>
                  </a:cubicBezTo>
                  <a:lnTo>
                    <a:pt x="14083" y="16784"/>
                  </a:lnTo>
                  <a:cubicBezTo>
                    <a:pt x="14653" y="18625"/>
                    <a:pt x="15224" y="20459"/>
                    <a:pt x="15734" y="22323"/>
                  </a:cubicBezTo>
                  <a:cubicBezTo>
                    <a:pt x="16243" y="24179"/>
                    <a:pt x="16662" y="26066"/>
                    <a:pt x="16981" y="27968"/>
                  </a:cubicBezTo>
                  <a:cubicBezTo>
                    <a:pt x="17286" y="29832"/>
                    <a:pt x="17438" y="31719"/>
                    <a:pt x="17438" y="33598"/>
                  </a:cubicBezTo>
                  <a:cubicBezTo>
                    <a:pt x="17438" y="35492"/>
                    <a:pt x="17217" y="37371"/>
                    <a:pt x="16799" y="39212"/>
                  </a:cubicBezTo>
                  <a:cubicBezTo>
                    <a:pt x="16745" y="39441"/>
                    <a:pt x="16692" y="39669"/>
                    <a:pt x="16654" y="39905"/>
                  </a:cubicBezTo>
                  <a:cubicBezTo>
                    <a:pt x="16626" y="40051"/>
                    <a:pt x="16738" y="40154"/>
                    <a:pt x="16848" y="40154"/>
                  </a:cubicBezTo>
                  <a:cubicBezTo>
                    <a:pt x="16915" y="40154"/>
                    <a:pt x="16980" y="40116"/>
                    <a:pt x="17012" y="40026"/>
                  </a:cubicBezTo>
                  <a:cubicBezTo>
                    <a:pt x="17164" y="39578"/>
                    <a:pt x="17278" y="39121"/>
                    <a:pt x="17369" y="38657"/>
                  </a:cubicBezTo>
                  <a:cubicBezTo>
                    <a:pt x="17461" y="38178"/>
                    <a:pt x="17544" y="37706"/>
                    <a:pt x="17613" y="37227"/>
                  </a:cubicBezTo>
                  <a:cubicBezTo>
                    <a:pt x="17742" y="36291"/>
                    <a:pt x="17818" y="35355"/>
                    <a:pt x="17849" y="34412"/>
                  </a:cubicBezTo>
                  <a:cubicBezTo>
                    <a:pt x="17902" y="32502"/>
                    <a:pt x="17788" y="30600"/>
                    <a:pt x="17514" y="28713"/>
                  </a:cubicBezTo>
                  <a:cubicBezTo>
                    <a:pt x="17232" y="26796"/>
                    <a:pt x="16837" y="24887"/>
                    <a:pt x="16335" y="23015"/>
                  </a:cubicBezTo>
                  <a:cubicBezTo>
                    <a:pt x="16144" y="22277"/>
                    <a:pt x="15939" y="21539"/>
                    <a:pt x="15726" y="20809"/>
                  </a:cubicBezTo>
                  <a:lnTo>
                    <a:pt x="15726" y="20809"/>
                  </a:lnTo>
                  <a:cubicBezTo>
                    <a:pt x="15741" y="20812"/>
                    <a:pt x="15756" y="20813"/>
                    <a:pt x="15771" y="20813"/>
                  </a:cubicBezTo>
                  <a:cubicBezTo>
                    <a:pt x="15914" y="20813"/>
                    <a:pt x="16081" y="20681"/>
                    <a:pt x="16274" y="20337"/>
                  </a:cubicBezTo>
                  <a:cubicBezTo>
                    <a:pt x="16327" y="20230"/>
                    <a:pt x="16388" y="20124"/>
                    <a:pt x="16441" y="20017"/>
                  </a:cubicBezTo>
                  <a:cubicBezTo>
                    <a:pt x="16449" y="20002"/>
                    <a:pt x="16456" y="19987"/>
                    <a:pt x="16464" y="19972"/>
                  </a:cubicBezTo>
                  <a:cubicBezTo>
                    <a:pt x="16510" y="19873"/>
                    <a:pt x="16555" y="19782"/>
                    <a:pt x="16593" y="19683"/>
                  </a:cubicBezTo>
                  <a:cubicBezTo>
                    <a:pt x="16593" y="19675"/>
                    <a:pt x="16593" y="19675"/>
                    <a:pt x="16601" y="19668"/>
                  </a:cubicBezTo>
                  <a:cubicBezTo>
                    <a:pt x="17270" y="18123"/>
                    <a:pt x="17468" y="16312"/>
                    <a:pt x="17552" y="14684"/>
                  </a:cubicBezTo>
                  <a:cubicBezTo>
                    <a:pt x="17567" y="14388"/>
                    <a:pt x="17582" y="14091"/>
                    <a:pt x="17582" y="13802"/>
                  </a:cubicBezTo>
                  <a:cubicBezTo>
                    <a:pt x="17582" y="13657"/>
                    <a:pt x="17582" y="13513"/>
                    <a:pt x="17575" y="13376"/>
                  </a:cubicBezTo>
                  <a:cubicBezTo>
                    <a:pt x="17567" y="13208"/>
                    <a:pt x="17560" y="13049"/>
                    <a:pt x="17544" y="12881"/>
                  </a:cubicBezTo>
                  <a:cubicBezTo>
                    <a:pt x="17537" y="12798"/>
                    <a:pt x="17529" y="12714"/>
                    <a:pt x="17521" y="12630"/>
                  </a:cubicBezTo>
                  <a:cubicBezTo>
                    <a:pt x="17514" y="12584"/>
                    <a:pt x="17506" y="12531"/>
                    <a:pt x="17499" y="12486"/>
                  </a:cubicBezTo>
                  <a:cubicBezTo>
                    <a:pt x="17499" y="12448"/>
                    <a:pt x="17491" y="12417"/>
                    <a:pt x="17483" y="12379"/>
                  </a:cubicBezTo>
                  <a:cubicBezTo>
                    <a:pt x="17476" y="12295"/>
                    <a:pt x="17461" y="12204"/>
                    <a:pt x="17445" y="12120"/>
                  </a:cubicBezTo>
                  <a:cubicBezTo>
                    <a:pt x="17423" y="12029"/>
                    <a:pt x="17400" y="11915"/>
                    <a:pt x="17377" y="11816"/>
                  </a:cubicBezTo>
                  <a:cubicBezTo>
                    <a:pt x="17278" y="11398"/>
                    <a:pt x="17141" y="10979"/>
                    <a:pt x="16966" y="10584"/>
                  </a:cubicBezTo>
                  <a:cubicBezTo>
                    <a:pt x="16920" y="10462"/>
                    <a:pt x="16867" y="10348"/>
                    <a:pt x="16814" y="10226"/>
                  </a:cubicBezTo>
                  <a:cubicBezTo>
                    <a:pt x="16753" y="10112"/>
                    <a:pt x="16700" y="9998"/>
                    <a:pt x="16639" y="9884"/>
                  </a:cubicBezTo>
                  <a:lnTo>
                    <a:pt x="16639" y="9876"/>
                  </a:lnTo>
                  <a:cubicBezTo>
                    <a:pt x="16586" y="9762"/>
                    <a:pt x="16525" y="9655"/>
                    <a:pt x="16464" y="9541"/>
                  </a:cubicBezTo>
                  <a:cubicBezTo>
                    <a:pt x="16464" y="9541"/>
                    <a:pt x="16464" y="9534"/>
                    <a:pt x="16456" y="9526"/>
                  </a:cubicBezTo>
                  <a:cubicBezTo>
                    <a:pt x="16396" y="9420"/>
                    <a:pt x="16327" y="9305"/>
                    <a:pt x="16266" y="9199"/>
                  </a:cubicBezTo>
                  <a:cubicBezTo>
                    <a:pt x="15985" y="8727"/>
                    <a:pt x="15680" y="8271"/>
                    <a:pt x="15368" y="7829"/>
                  </a:cubicBezTo>
                  <a:cubicBezTo>
                    <a:pt x="15163" y="7540"/>
                    <a:pt x="14958" y="7259"/>
                    <a:pt x="14752" y="6970"/>
                  </a:cubicBezTo>
                  <a:cubicBezTo>
                    <a:pt x="14387" y="6475"/>
                    <a:pt x="14022" y="5973"/>
                    <a:pt x="13641" y="5486"/>
                  </a:cubicBezTo>
                  <a:cubicBezTo>
                    <a:pt x="13451" y="5243"/>
                    <a:pt x="13261" y="4992"/>
                    <a:pt x="13063" y="4748"/>
                  </a:cubicBezTo>
                  <a:lnTo>
                    <a:pt x="13048" y="4741"/>
                  </a:lnTo>
                  <a:cubicBezTo>
                    <a:pt x="12911" y="4566"/>
                    <a:pt x="12774" y="4398"/>
                    <a:pt x="12630" y="4231"/>
                  </a:cubicBezTo>
                  <a:cubicBezTo>
                    <a:pt x="12508" y="4086"/>
                    <a:pt x="12378" y="3942"/>
                    <a:pt x="12249" y="3805"/>
                  </a:cubicBezTo>
                  <a:cubicBezTo>
                    <a:pt x="12097" y="3630"/>
                    <a:pt x="11937" y="3463"/>
                    <a:pt x="11777" y="3295"/>
                  </a:cubicBezTo>
                  <a:cubicBezTo>
                    <a:pt x="11587" y="3105"/>
                    <a:pt x="11397" y="2915"/>
                    <a:pt x="11207" y="2732"/>
                  </a:cubicBezTo>
                  <a:cubicBezTo>
                    <a:pt x="11024" y="2572"/>
                    <a:pt x="10842" y="2405"/>
                    <a:pt x="10659" y="2253"/>
                  </a:cubicBezTo>
                  <a:cubicBezTo>
                    <a:pt x="10522" y="2139"/>
                    <a:pt x="10385" y="2032"/>
                    <a:pt x="10241" y="1926"/>
                  </a:cubicBezTo>
                  <a:lnTo>
                    <a:pt x="10233" y="1918"/>
                  </a:lnTo>
                  <a:cubicBezTo>
                    <a:pt x="9860" y="1629"/>
                    <a:pt x="9465" y="1370"/>
                    <a:pt x="9061" y="1142"/>
                  </a:cubicBezTo>
                  <a:cubicBezTo>
                    <a:pt x="8955" y="1081"/>
                    <a:pt x="8848" y="1020"/>
                    <a:pt x="8742" y="967"/>
                  </a:cubicBezTo>
                  <a:cubicBezTo>
                    <a:pt x="8399" y="785"/>
                    <a:pt x="8049" y="625"/>
                    <a:pt x="7684" y="488"/>
                  </a:cubicBezTo>
                  <a:lnTo>
                    <a:pt x="7661" y="480"/>
                  </a:lnTo>
                  <a:cubicBezTo>
                    <a:pt x="7570" y="442"/>
                    <a:pt x="7464" y="412"/>
                    <a:pt x="7365" y="374"/>
                  </a:cubicBezTo>
                  <a:cubicBezTo>
                    <a:pt x="7235" y="336"/>
                    <a:pt x="7106" y="298"/>
                    <a:pt x="6984" y="260"/>
                  </a:cubicBezTo>
                  <a:cubicBezTo>
                    <a:pt x="6726" y="191"/>
                    <a:pt x="6467" y="138"/>
                    <a:pt x="6208" y="92"/>
                  </a:cubicBezTo>
                  <a:cubicBezTo>
                    <a:pt x="5896" y="39"/>
                    <a:pt x="5577" y="8"/>
                    <a:pt x="5257"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1"/>
            <p:cNvSpPr/>
            <p:nvPr/>
          </p:nvSpPr>
          <p:spPr>
            <a:xfrm>
              <a:off x="902876" y="-7295983"/>
              <a:ext cx="837553" cy="857364"/>
            </a:xfrm>
            <a:custGeom>
              <a:rect b="b" l="l" r="r" t="t"/>
              <a:pathLst>
                <a:path extrusionOk="0" h="14152" w="13825">
                  <a:moveTo>
                    <a:pt x="2561" y="0"/>
                  </a:moveTo>
                  <a:cubicBezTo>
                    <a:pt x="1646" y="0"/>
                    <a:pt x="730" y="326"/>
                    <a:pt x="0" y="982"/>
                  </a:cubicBezTo>
                  <a:cubicBezTo>
                    <a:pt x="353" y="719"/>
                    <a:pt x="778" y="603"/>
                    <a:pt x="1216" y="603"/>
                  </a:cubicBezTo>
                  <a:cubicBezTo>
                    <a:pt x="1958" y="603"/>
                    <a:pt x="2739" y="938"/>
                    <a:pt x="3279" y="1469"/>
                  </a:cubicBezTo>
                  <a:cubicBezTo>
                    <a:pt x="4170" y="2352"/>
                    <a:pt x="4565" y="3607"/>
                    <a:pt x="4953" y="4801"/>
                  </a:cubicBezTo>
                  <a:cubicBezTo>
                    <a:pt x="5334" y="5996"/>
                    <a:pt x="5767" y="7243"/>
                    <a:pt x="6703" y="8073"/>
                  </a:cubicBezTo>
                  <a:cubicBezTo>
                    <a:pt x="7936" y="9168"/>
                    <a:pt x="9762" y="9305"/>
                    <a:pt x="11146" y="10211"/>
                  </a:cubicBezTo>
                  <a:cubicBezTo>
                    <a:pt x="12500" y="11093"/>
                    <a:pt x="13284" y="12615"/>
                    <a:pt x="13824" y="14152"/>
                  </a:cubicBezTo>
                  <a:cubicBezTo>
                    <a:pt x="13353" y="12075"/>
                    <a:pt x="13223" y="9838"/>
                    <a:pt x="11839" y="8453"/>
                  </a:cubicBezTo>
                  <a:cubicBezTo>
                    <a:pt x="9556" y="5973"/>
                    <a:pt x="7745" y="3409"/>
                    <a:pt x="5273" y="1127"/>
                  </a:cubicBezTo>
                  <a:cubicBezTo>
                    <a:pt x="4528" y="377"/>
                    <a:pt x="3545" y="0"/>
                    <a:pt x="25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1"/>
            <p:cNvSpPr/>
            <p:nvPr/>
          </p:nvSpPr>
          <p:spPr>
            <a:xfrm>
              <a:off x="1058636" y="-7276597"/>
              <a:ext cx="150366" cy="66398"/>
            </a:xfrm>
            <a:custGeom>
              <a:rect b="b" l="l" r="r" t="t"/>
              <a:pathLst>
                <a:path extrusionOk="0" h="1096" w="2482">
                  <a:moveTo>
                    <a:pt x="1530" y="0"/>
                  </a:moveTo>
                  <a:cubicBezTo>
                    <a:pt x="1013" y="190"/>
                    <a:pt x="503" y="411"/>
                    <a:pt x="1" y="639"/>
                  </a:cubicBezTo>
                  <a:cubicBezTo>
                    <a:pt x="237" y="761"/>
                    <a:pt x="457" y="913"/>
                    <a:pt x="648" y="1096"/>
                  </a:cubicBezTo>
                  <a:cubicBezTo>
                    <a:pt x="998" y="1004"/>
                    <a:pt x="1340" y="906"/>
                    <a:pt x="1690" y="814"/>
                  </a:cubicBezTo>
                  <a:lnTo>
                    <a:pt x="2481" y="601"/>
                  </a:lnTo>
                  <a:cubicBezTo>
                    <a:pt x="2200" y="350"/>
                    <a:pt x="1880" y="152"/>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1"/>
            <p:cNvSpPr/>
            <p:nvPr/>
          </p:nvSpPr>
          <p:spPr>
            <a:xfrm>
              <a:off x="1202036" y="-7021238"/>
              <a:ext cx="222217" cy="20295"/>
            </a:xfrm>
            <a:custGeom>
              <a:rect b="b" l="l" r="r" t="t"/>
              <a:pathLst>
                <a:path extrusionOk="0" h="335" w="3668">
                  <a:moveTo>
                    <a:pt x="3538" y="0"/>
                  </a:moveTo>
                  <a:cubicBezTo>
                    <a:pt x="3112" y="30"/>
                    <a:pt x="2686" y="46"/>
                    <a:pt x="2252" y="68"/>
                  </a:cubicBezTo>
                  <a:cubicBezTo>
                    <a:pt x="1560" y="107"/>
                    <a:pt x="867" y="160"/>
                    <a:pt x="175" y="213"/>
                  </a:cubicBezTo>
                  <a:lnTo>
                    <a:pt x="0" y="228"/>
                  </a:lnTo>
                  <a:cubicBezTo>
                    <a:pt x="0" y="243"/>
                    <a:pt x="8" y="251"/>
                    <a:pt x="15" y="266"/>
                  </a:cubicBezTo>
                  <a:cubicBezTo>
                    <a:pt x="15" y="274"/>
                    <a:pt x="23" y="312"/>
                    <a:pt x="30" y="335"/>
                  </a:cubicBezTo>
                  <a:cubicBezTo>
                    <a:pt x="540" y="282"/>
                    <a:pt x="1050" y="236"/>
                    <a:pt x="1552" y="213"/>
                  </a:cubicBezTo>
                  <a:cubicBezTo>
                    <a:pt x="2260" y="190"/>
                    <a:pt x="2960" y="167"/>
                    <a:pt x="3667" y="152"/>
                  </a:cubicBezTo>
                  <a:lnTo>
                    <a:pt x="35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1"/>
            <p:cNvSpPr/>
            <p:nvPr/>
          </p:nvSpPr>
          <p:spPr>
            <a:xfrm>
              <a:off x="1163263" y="-7128228"/>
              <a:ext cx="166481" cy="21264"/>
            </a:xfrm>
            <a:custGeom>
              <a:rect b="b" l="l" r="r" t="t"/>
              <a:pathLst>
                <a:path extrusionOk="0" h="351" w="2748">
                  <a:moveTo>
                    <a:pt x="2618" y="1"/>
                  </a:moveTo>
                  <a:lnTo>
                    <a:pt x="2169" y="31"/>
                  </a:lnTo>
                  <a:cubicBezTo>
                    <a:pt x="1880" y="47"/>
                    <a:pt x="1591" y="77"/>
                    <a:pt x="1302" y="107"/>
                  </a:cubicBezTo>
                  <a:cubicBezTo>
                    <a:pt x="937" y="161"/>
                    <a:pt x="572" y="176"/>
                    <a:pt x="206" y="214"/>
                  </a:cubicBezTo>
                  <a:lnTo>
                    <a:pt x="1" y="237"/>
                  </a:lnTo>
                  <a:cubicBezTo>
                    <a:pt x="16" y="275"/>
                    <a:pt x="31" y="313"/>
                    <a:pt x="47" y="351"/>
                  </a:cubicBezTo>
                  <a:cubicBezTo>
                    <a:pt x="518" y="290"/>
                    <a:pt x="982" y="244"/>
                    <a:pt x="1446" y="222"/>
                  </a:cubicBezTo>
                  <a:cubicBezTo>
                    <a:pt x="1888" y="199"/>
                    <a:pt x="2314" y="168"/>
                    <a:pt x="2747" y="146"/>
                  </a:cubicBezTo>
                  <a:cubicBezTo>
                    <a:pt x="2702" y="92"/>
                    <a:pt x="2656" y="47"/>
                    <a:pt x="2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1"/>
            <p:cNvSpPr/>
            <p:nvPr/>
          </p:nvSpPr>
          <p:spPr>
            <a:xfrm>
              <a:off x="1115826" y="-7221284"/>
              <a:ext cx="120802" cy="32290"/>
            </a:xfrm>
            <a:custGeom>
              <a:rect b="b" l="l" r="r" t="t"/>
              <a:pathLst>
                <a:path extrusionOk="0" h="533" w="1994">
                  <a:moveTo>
                    <a:pt x="1872" y="0"/>
                  </a:moveTo>
                  <a:cubicBezTo>
                    <a:pt x="1476" y="99"/>
                    <a:pt x="1088" y="206"/>
                    <a:pt x="700" y="312"/>
                  </a:cubicBezTo>
                  <a:lnTo>
                    <a:pt x="0" y="502"/>
                  </a:lnTo>
                  <a:lnTo>
                    <a:pt x="31" y="533"/>
                  </a:lnTo>
                  <a:cubicBezTo>
                    <a:pt x="677" y="373"/>
                    <a:pt x="1332" y="228"/>
                    <a:pt x="1994" y="114"/>
                  </a:cubicBezTo>
                  <a:lnTo>
                    <a:pt x="18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1"/>
            <p:cNvSpPr/>
            <p:nvPr/>
          </p:nvSpPr>
          <p:spPr>
            <a:xfrm>
              <a:off x="1132850" y="-7195052"/>
              <a:ext cx="168298" cy="59068"/>
            </a:xfrm>
            <a:custGeom>
              <a:rect b="b" l="l" r="r" t="t"/>
              <a:pathLst>
                <a:path extrusionOk="0" h="975" w="2778">
                  <a:moveTo>
                    <a:pt x="2047" y="1"/>
                  </a:moveTo>
                  <a:cubicBezTo>
                    <a:pt x="1355" y="107"/>
                    <a:pt x="670" y="259"/>
                    <a:pt x="1" y="427"/>
                  </a:cubicBezTo>
                  <a:cubicBezTo>
                    <a:pt x="115" y="602"/>
                    <a:pt x="229" y="784"/>
                    <a:pt x="328" y="975"/>
                  </a:cubicBezTo>
                  <a:cubicBezTo>
                    <a:pt x="495" y="952"/>
                    <a:pt x="670" y="937"/>
                    <a:pt x="845" y="914"/>
                  </a:cubicBezTo>
                  <a:cubicBezTo>
                    <a:pt x="1484" y="853"/>
                    <a:pt x="2131" y="784"/>
                    <a:pt x="2778" y="739"/>
                  </a:cubicBezTo>
                  <a:cubicBezTo>
                    <a:pt x="2542" y="488"/>
                    <a:pt x="2298" y="244"/>
                    <a:pt x="20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1"/>
            <p:cNvSpPr/>
            <p:nvPr/>
          </p:nvSpPr>
          <p:spPr>
            <a:xfrm>
              <a:off x="1690580" y="-6551112"/>
              <a:ext cx="33684" cy="33684"/>
            </a:xfrm>
            <a:custGeom>
              <a:rect b="b" l="l" r="r" t="t"/>
              <a:pathLst>
                <a:path extrusionOk="0" h="556" w="556">
                  <a:moveTo>
                    <a:pt x="1" y="0"/>
                  </a:moveTo>
                  <a:cubicBezTo>
                    <a:pt x="69" y="122"/>
                    <a:pt x="137" y="244"/>
                    <a:pt x="198" y="365"/>
                  </a:cubicBezTo>
                  <a:cubicBezTo>
                    <a:pt x="320" y="419"/>
                    <a:pt x="442" y="479"/>
                    <a:pt x="556" y="556"/>
                  </a:cubicBezTo>
                  <a:cubicBezTo>
                    <a:pt x="526" y="396"/>
                    <a:pt x="495" y="244"/>
                    <a:pt x="465" y="84"/>
                  </a:cubicBezTo>
                  <a:cubicBezTo>
                    <a:pt x="312" y="53"/>
                    <a:pt x="160" y="23"/>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1"/>
            <p:cNvSpPr/>
            <p:nvPr/>
          </p:nvSpPr>
          <p:spPr>
            <a:xfrm>
              <a:off x="1506225" y="-6713354"/>
              <a:ext cx="177507" cy="31866"/>
            </a:xfrm>
            <a:custGeom>
              <a:rect b="b" l="l" r="r" t="t"/>
              <a:pathLst>
                <a:path extrusionOk="0" h="526" w="2930">
                  <a:moveTo>
                    <a:pt x="0" y="0"/>
                  </a:moveTo>
                  <a:lnTo>
                    <a:pt x="0" y="0"/>
                  </a:lnTo>
                  <a:cubicBezTo>
                    <a:pt x="107" y="38"/>
                    <a:pt x="206" y="84"/>
                    <a:pt x="312" y="129"/>
                  </a:cubicBezTo>
                  <a:cubicBezTo>
                    <a:pt x="1187" y="236"/>
                    <a:pt x="2062" y="350"/>
                    <a:pt x="2929" y="525"/>
                  </a:cubicBezTo>
                  <a:cubicBezTo>
                    <a:pt x="2876" y="396"/>
                    <a:pt x="2831" y="274"/>
                    <a:pt x="2770" y="160"/>
                  </a:cubicBezTo>
                  <a:cubicBezTo>
                    <a:pt x="1849" y="99"/>
                    <a:pt x="929" y="23"/>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1"/>
            <p:cNvSpPr/>
            <p:nvPr/>
          </p:nvSpPr>
          <p:spPr>
            <a:xfrm>
              <a:off x="1603461" y="-6780662"/>
              <a:ext cx="22173" cy="2363"/>
            </a:xfrm>
            <a:custGeom>
              <a:rect b="b" l="l" r="r" t="t"/>
              <a:pathLst>
                <a:path extrusionOk="0" h="39" w="366">
                  <a:moveTo>
                    <a:pt x="1" y="0"/>
                  </a:moveTo>
                  <a:cubicBezTo>
                    <a:pt x="122" y="16"/>
                    <a:pt x="244" y="23"/>
                    <a:pt x="366" y="38"/>
                  </a:cubicBezTo>
                  <a:lnTo>
                    <a:pt x="335" y="8"/>
                  </a:lnTo>
                  <a:lnTo>
                    <a:pt x="1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1"/>
            <p:cNvSpPr/>
            <p:nvPr/>
          </p:nvSpPr>
          <p:spPr>
            <a:xfrm>
              <a:off x="1384089" y="-6763093"/>
              <a:ext cx="277953" cy="35501"/>
            </a:xfrm>
            <a:custGeom>
              <a:rect b="b" l="l" r="r" t="t"/>
              <a:pathLst>
                <a:path extrusionOk="0" h="586" w="4588">
                  <a:moveTo>
                    <a:pt x="1669" y="1"/>
                  </a:moveTo>
                  <a:cubicBezTo>
                    <a:pt x="1112" y="1"/>
                    <a:pt x="554" y="20"/>
                    <a:pt x="0" y="53"/>
                  </a:cubicBezTo>
                  <a:cubicBezTo>
                    <a:pt x="312" y="190"/>
                    <a:pt x="632" y="311"/>
                    <a:pt x="951" y="433"/>
                  </a:cubicBezTo>
                  <a:lnTo>
                    <a:pt x="1096" y="433"/>
                  </a:lnTo>
                  <a:cubicBezTo>
                    <a:pt x="1183" y="432"/>
                    <a:pt x="1269" y="431"/>
                    <a:pt x="1356" y="431"/>
                  </a:cubicBezTo>
                  <a:cubicBezTo>
                    <a:pt x="2433" y="431"/>
                    <a:pt x="3511" y="515"/>
                    <a:pt x="4588" y="585"/>
                  </a:cubicBezTo>
                  <a:cubicBezTo>
                    <a:pt x="4504" y="448"/>
                    <a:pt x="4420" y="311"/>
                    <a:pt x="4329" y="182"/>
                  </a:cubicBezTo>
                  <a:cubicBezTo>
                    <a:pt x="3450" y="51"/>
                    <a:pt x="2559" y="1"/>
                    <a:pt x="16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1"/>
            <p:cNvSpPr/>
            <p:nvPr/>
          </p:nvSpPr>
          <p:spPr>
            <a:xfrm>
              <a:off x="1175258" y="-7097331"/>
              <a:ext cx="222217" cy="67368"/>
            </a:xfrm>
            <a:custGeom>
              <a:rect b="b" l="l" r="r" t="t"/>
              <a:pathLst>
                <a:path extrusionOk="0" h="1112" w="3668">
                  <a:moveTo>
                    <a:pt x="2747" y="1"/>
                  </a:moveTo>
                  <a:cubicBezTo>
                    <a:pt x="2108" y="39"/>
                    <a:pt x="1469" y="69"/>
                    <a:pt x="838" y="122"/>
                  </a:cubicBezTo>
                  <a:cubicBezTo>
                    <a:pt x="556" y="145"/>
                    <a:pt x="275" y="168"/>
                    <a:pt x="1" y="199"/>
                  </a:cubicBezTo>
                  <a:cubicBezTo>
                    <a:pt x="115" y="503"/>
                    <a:pt x="221" y="807"/>
                    <a:pt x="320" y="1111"/>
                  </a:cubicBezTo>
                  <a:cubicBezTo>
                    <a:pt x="465" y="1104"/>
                    <a:pt x="609" y="1089"/>
                    <a:pt x="754" y="1081"/>
                  </a:cubicBezTo>
                  <a:cubicBezTo>
                    <a:pt x="1439" y="1028"/>
                    <a:pt x="2123" y="975"/>
                    <a:pt x="2808" y="936"/>
                  </a:cubicBezTo>
                  <a:cubicBezTo>
                    <a:pt x="3097" y="921"/>
                    <a:pt x="3379" y="914"/>
                    <a:pt x="3668" y="898"/>
                  </a:cubicBezTo>
                  <a:cubicBezTo>
                    <a:pt x="3409" y="594"/>
                    <a:pt x="3143" y="297"/>
                    <a:pt x="28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1"/>
            <p:cNvSpPr/>
            <p:nvPr/>
          </p:nvSpPr>
          <p:spPr>
            <a:xfrm>
              <a:off x="902876" y="-7293681"/>
              <a:ext cx="124012" cy="57250"/>
            </a:xfrm>
            <a:custGeom>
              <a:rect b="b" l="l" r="r" t="t"/>
              <a:pathLst>
                <a:path extrusionOk="0" h="945" w="2047">
                  <a:moveTo>
                    <a:pt x="2047" y="1"/>
                  </a:moveTo>
                  <a:lnTo>
                    <a:pt x="2047" y="1"/>
                  </a:lnTo>
                  <a:cubicBezTo>
                    <a:pt x="1286" y="100"/>
                    <a:pt x="571" y="434"/>
                    <a:pt x="0" y="944"/>
                  </a:cubicBezTo>
                  <a:cubicBezTo>
                    <a:pt x="335" y="701"/>
                    <a:pt x="731" y="571"/>
                    <a:pt x="1142" y="564"/>
                  </a:cubicBezTo>
                  <a:cubicBezTo>
                    <a:pt x="1347" y="427"/>
                    <a:pt x="1552" y="297"/>
                    <a:pt x="1765" y="168"/>
                  </a:cubicBezTo>
                  <a:cubicBezTo>
                    <a:pt x="1857" y="107"/>
                    <a:pt x="1956" y="54"/>
                    <a:pt x="2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1"/>
            <p:cNvSpPr/>
            <p:nvPr/>
          </p:nvSpPr>
          <p:spPr>
            <a:xfrm>
              <a:off x="1612246" y="-6651135"/>
              <a:ext cx="91782" cy="35562"/>
            </a:xfrm>
            <a:custGeom>
              <a:rect b="b" l="l" r="r" t="t"/>
              <a:pathLst>
                <a:path extrusionOk="0" h="587" w="1515">
                  <a:moveTo>
                    <a:pt x="0" y="0"/>
                  </a:moveTo>
                  <a:lnTo>
                    <a:pt x="0" y="0"/>
                  </a:lnTo>
                  <a:cubicBezTo>
                    <a:pt x="99" y="92"/>
                    <a:pt x="190" y="175"/>
                    <a:pt x="289" y="274"/>
                  </a:cubicBezTo>
                  <a:cubicBezTo>
                    <a:pt x="662" y="335"/>
                    <a:pt x="1042" y="426"/>
                    <a:pt x="1400" y="548"/>
                  </a:cubicBezTo>
                  <a:lnTo>
                    <a:pt x="1514" y="586"/>
                  </a:lnTo>
                  <a:cubicBezTo>
                    <a:pt x="1476" y="449"/>
                    <a:pt x="1446" y="312"/>
                    <a:pt x="1400" y="175"/>
                  </a:cubicBezTo>
                  <a:cubicBezTo>
                    <a:pt x="936" y="92"/>
                    <a:pt x="472" y="31"/>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1"/>
            <p:cNvSpPr/>
            <p:nvPr/>
          </p:nvSpPr>
          <p:spPr>
            <a:xfrm>
              <a:off x="1654169" y="-6606424"/>
              <a:ext cx="59977" cy="35986"/>
            </a:xfrm>
            <a:custGeom>
              <a:rect b="b" l="l" r="r" t="t"/>
              <a:pathLst>
                <a:path extrusionOk="0" h="594" w="990">
                  <a:moveTo>
                    <a:pt x="1" y="0"/>
                  </a:moveTo>
                  <a:lnTo>
                    <a:pt x="1" y="0"/>
                  </a:lnTo>
                  <a:cubicBezTo>
                    <a:pt x="122" y="160"/>
                    <a:pt x="236" y="327"/>
                    <a:pt x="350" y="495"/>
                  </a:cubicBezTo>
                  <a:cubicBezTo>
                    <a:pt x="564" y="518"/>
                    <a:pt x="777" y="556"/>
                    <a:pt x="990" y="594"/>
                  </a:cubicBezTo>
                  <a:cubicBezTo>
                    <a:pt x="967" y="495"/>
                    <a:pt x="944" y="396"/>
                    <a:pt x="921" y="297"/>
                  </a:cubicBezTo>
                  <a:cubicBezTo>
                    <a:pt x="624" y="175"/>
                    <a:pt x="312" y="7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1"/>
            <p:cNvSpPr/>
            <p:nvPr/>
          </p:nvSpPr>
          <p:spPr>
            <a:xfrm>
              <a:off x="1718691" y="-6493982"/>
              <a:ext cx="21749" cy="54888"/>
            </a:xfrm>
            <a:custGeom>
              <a:rect b="b" l="l" r="r" t="t"/>
              <a:pathLst>
                <a:path extrusionOk="0" h="906" w="359">
                  <a:moveTo>
                    <a:pt x="1" y="1"/>
                  </a:moveTo>
                  <a:lnTo>
                    <a:pt x="1" y="1"/>
                  </a:lnTo>
                  <a:cubicBezTo>
                    <a:pt x="138" y="297"/>
                    <a:pt x="252" y="602"/>
                    <a:pt x="358" y="906"/>
                  </a:cubicBezTo>
                  <a:cubicBezTo>
                    <a:pt x="297" y="655"/>
                    <a:pt x="244" y="396"/>
                    <a:pt x="198" y="137"/>
                  </a:cubicBezTo>
                  <a:cubicBezTo>
                    <a:pt x="130" y="92"/>
                    <a:pt x="6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1"/>
            <p:cNvSpPr/>
            <p:nvPr/>
          </p:nvSpPr>
          <p:spPr>
            <a:xfrm>
              <a:off x="1241173" y="-6915157"/>
              <a:ext cx="294613" cy="49254"/>
            </a:xfrm>
            <a:custGeom>
              <a:rect b="b" l="l" r="r" t="t"/>
              <a:pathLst>
                <a:path extrusionOk="0" h="813" w="4863">
                  <a:moveTo>
                    <a:pt x="3338" y="0"/>
                  </a:moveTo>
                  <a:cubicBezTo>
                    <a:pt x="2393" y="0"/>
                    <a:pt x="1448" y="53"/>
                    <a:pt x="503" y="159"/>
                  </a:cubicBezTo>
                  <a:cubicBezTo>
                    <a:pt x="335" y="174"/>
                    <a:pt x="168" y="189"/>
                    <a:pt x="1" y="212"/>
                  </a:cubicBezTo>
                  <a:cubicBezTo>
                    <a:pt x="92" y="417"/>
                    <a:pt x="206" y="615"/>
                    <a:pt x="320" y="813"/>
                  </a:cubicBezTo>
                  <a:cubicBezTo>
                    <a:pt x="1401" y="722"/>
                    <a:pt x="2489" y="676"/>
                    <a:pt x="3569" y="638"/>
                  </a:cubicBezTo>
                  <a:lnTo>
                    <a:pt x="4862" y="592"/>
                  </a:lnTo>
                  <a:lnTo>
                    <a:pt x="4383" y="22"/>
                  </a:lnTo>
                  <a:cubicBezTo>
                    <a:pt x="4035" y="7"/>
                    <a:pt x="3687" y="0"/>
                    <a:pt x="3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1"/>
            <p:cNvSpPr/>
            <p:nvPr/>
          </p:nvSpPr>
          <p:spPr>
            <a:xfrm>
              <a:off x="1008412" y="-7295075"/>
              <a:ext cx="99174" cy="42468"/>
            </a:xfrm>
            <a:custGeom>
              <a:rect b="b" l="l" r="r" t="t"/>
              <a:pathLst>
                <a:path extrusionOk="0" h="701" w="1637">
                  <a:moveTo>
                    <a:pt x="1157" y="1"/>
                  </a:moveTo>
                  <a:cubicBezTo>
                    <a:pt x="761" y="191"/>
                    <a:pt x="373" y="404"/>
                    <a:pt x="1" y="640"/>
                  </a:cubicBezTo>
                  <a:cubicBezTo>
                    <a:pt x="84" y="655"/>
                    <a:pt x="160" y="678"/>
                    <a:pt x="237" y="701"/>
                  </a:cubicBezTo>
                  <a:cubicBezTo>
                    <a:pt x="708" y="495"/>
                    <a:pt x="1180" y="298"/>
                    <a:pt x="1636" y="69"/>
                  </a:cubicBezTo>
                  <a:cubicBezTo>
                    <a:pt x="1477" y="39"/>
                    <a:pt x="1317" y="16"/>
                    <a:pt x="11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1"/>
            <p:cNvSpPr/>
            <p:nvPr/>
          </p:nvSpPr>
          <p:spPr>
            <a:xfrm>
              <a:off x="1289094" y="-6832036"/>
              <a:ext cx="312606" cy="34835"/>
            </a:xfrm>
            <a:custGeom>
              <a:rect b="b" l="l" r="r" t="t"/>
              <a:pathLst>
                <a:path extrusionOk="0" h="575" w="5160">
                  <a:moveTo>
                    <a:pt x="2426" y="1"/>
                  </a:moveTo>
                  <a:cubicBezTo>
                    <a:pt x="1714" y="1"/>
                    <a:pt x="1003" y="30"/>
                    <a:pt x="298" y="72"/>
                  </a:cubicBezTo>
                  <a:lnTo>
                    <a:pt x="1" y="95"/>
                  </a:lnTo>
                  <a:cubicBezTo>
                    <a:pt x="100" y="209"/>
                    <a:pt x="214" y="316"/>
                    <a:pt x="328" y="415"/>
                  </a:cubicBezTo>
                  <a:cubicBezTo>
                    <a:pt x="389" y="476"/>
                    <a:pt x="457" y="529"/>
                    <a:pt x="518" y="574"/>
                  </a:cubicBezTo>
                  <a:cubicBezTo>
                    <a:pt x="1477" y="491"/>
                    <a:pt x="2451" y="453"/>
                    <a:pt x="3417" y="453"/>
                  </a:cubicBezTo>
                  <a:cubicBezTo>
                    <a:pt x="3995" y="453"/>
                    <a:pt x="4581" y="453"/>
                    <a:pt x="5159" y="460"/>
                  </a:cubicBezTo>
                  <a:cubicBezTo>
                    <a:pt x="5068" y="354"/>
                    <a:pt x="4969" y="247"/>
                    <a:pt x="4870" y="141"/>
                  </a:cubicBezTo>
                  <a:cubicBezTo>
                    <a:pt x="4061" y="39"/>
                    <a:pt x="3243" y="1"/>
                    <a:pt x="2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1"/>
            <p:cNvSpPr/>
            <p:nvPr/>
          </p:nvSpPr>
          <p:spPr>
            <a:xfrm>
              <a:off x="1211245" y="-6989492"/>
              <a:ext cx="261838" cy="50344"/>
            </a:xfrm>
            <a:custGeom>
              <a:rect b="b" l="l" r="r" t="t"/>
              <a:pathLst>
                <a:path extrusionOk="0" h="831" w="4322">
                  <a:moveTo>
                    <a:pt x="3827" y="1"/>
                  </a:moveTo>
                  <a:lnTo>
                    <a:pt x="3386" y="16"/>
                  </a:lnTo>
                  <a:cubicBezTo>
                    <a:pt x="3021" y="24"/>
                    <a:pt x="2655" y="39"/>
                    <a:pt x="2290" y="54"/>
                  </a:cubicBezTo>
                  <a:cubicBezTo>
                    <a:pt x="1864" y="69"/>
                    <a:pt x="1446" y="69"/>
                    <a:pt x="1020" y="92"/>
                  </a:cubicBezTo>
                  <a:cubicBezTo>
                    <a:pt x="677" y="115"/>
                    <a:pt x="343" y="146"/>
                    <a:pt x="0" y="176"/>
                  </a:cubicBezTo>
                  <a:cubicBezTo>
                    <a:pt x="76" y="397"/>
                    <a:pt x="152" y="617"/>
                    <a:pt x="236" y="830"/>
                  </a:cubicBezTo>
                  <a:cubicBezTo>
                    <a:pt x="647" y="785"/>
                    <a:pt x="1058" y="747"/>
                    <a:pt x="1476" y="716"/>
                  </a:cubicBezTo>
                  <a:cubicBezTo>
                    <a:pt x="2237" y="655"/>
                    <a:pt x="3005" y="594"/>
                    <a:pt x="3774" y="587"/>
                  </a:cubicBezTo>
                  <a:lnTo>
                    <a:pt x="4322" y="587"/>
                  </a:lnTo>
                  <a:lnTo>
                    <a:pt x="38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1"/>
            <p:cNvSpPr/>
            <p:nvPr/>
          </p:nvSpPr>
          <p:spPr>
            <a:xfrm>
              <a:off x="1481810" y="-6856694"/>
              <a:ext cx="80211" cy="7391"/>
            </a:xfrm>
            <a:custGeom>
              <a:rect b="b" l="l" r="r" t="t"/>
              <a:pathLst>
                <a:path extrusionOk="0" h="122" w="1324">
                  <a:moveTo>
                    <a:pt x="1210" y="0"/>
                  </a:moveTo>
                  <a:cubicBezTo>
                    <a:pt x="807" y="15"/>
                    <a:pt x="403" y="23"/>
                    <a:pt x="0" y="38"/>
                  </a:cubicBezTo>
                  <a:lnTo>
                    <a:pt x="38" y="38"/>
                  </a:lnTo>
                  <a:cubicBezTo>
                    <a:pt x="464" y="53"/>
                    <a:pt x="890" y="84"/>
                    <a:pt x="1324" y="122"/>
                  </a:cubicBezTo>
                  <a:lnTo>
                    <a:pt x="1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1"/>
            <p:cNvSpPr/>
            <p:nvPr/>
          </p:nvSpPr>
          <p:spPr>
            <a:xfrm>
              <a:off x="895969" y="-7427025"/>
              <a:ext cx="1066131" cy="1261570"/>
            </a:xfrm>
            <a:custGeom>
              <a:rect b="b" l="l" r="r" t="t"/>
              <a:pathLst>
                <a:path extrusionOk="0" h="20824" w="17598">
                  <a:moveTo>
                    <a:pt x="5104" y="1"/>
                  </a:moveTo>
                  <a:cubicBezTo>
                    <a:pt x="5049" y="1"/>
                    <a:pt x="4993" y="2"/>
                    <a:pt x="4938" y="3"/>
                  </a:cubicBezTo>
                  <a:cubicBezTo>
                    <a:pt x="2846" y="49"/>
                    <a:pt x="723" y="1274"/>
                    <a:pt x="0" y="3236"/>
                  </a:cubicBezTo>
                  <a:cubicBezTo>
                    <a:pt x="38" y="3198"/>
                    <a:pt x="76" y="3176"/>
                    <a:pt x="114" y="3145"/>
                  </a:cubicBezTo>
                  <a:cubicBezTo>
                    <a:pt x="844" y="2489"/>
                    <a:pt x="1760" y="2163"/>
                    <a:pt x="2675" y="2163"/>
                  </a:cubicBezTo>
                  <a:cubicBezTo>
                    <a:pt x="3659" y="2163"/>
                    <a:pt x="4642" y="2540"/>
                    <a:pt x="5387" y="3290"/>
                  </a:cubicBezTo>
                  <a:cubicBezTo>
                    <a:pt x="7859" y="5572"/>
                    <a:pt x="9670" y="8136"/>
                    <a:pt x="11953" y="10609"/>
                  </a:cubicBezTo>
                  <a:cubicBezTo>
                    <a:pt x="13337" y="11993"/>
                    <a:pt x="13459" y="14238"/>
                    <a:pt x="13938" y="16307"/>
                  </a:cubicBezTo>
                  <a:cubicBezTo>
                    <a:pt x="13969" y="16398"/>
                    <a:pt x="14007" y="16489"/>
                    <a:pt x="14037" y="16581"/>
                  </a:cubicBezTo>
                  <a:cubicBezTo>
                    <a:pt x="14212" y="17098"/>
                    <a:pt x="14364" y="17623"/>
                    <a:pt x="14532" y="18140"/>
                  </a:cubicBezTo>
                  <a:cubicBezTo>
                    <a:pt x="14585" y="18262"/>
                    <a:pt x="14646" y="18384"/>
                    <a:pt x="14707" y="18506"/>
                  </a:cubicBezTo>
                  <a:cubicBezTo>
                    <a:pt x="15095" y="19228"/>
                    <a:pt x="15407" y="19997"/>
                    <a:pt x="15635" y="20788"/>
                  </a:cubicBezTo>
                  <a:cubicBezTo>
                    <a:pt x="15676" y="20811"/>
                    <a:pt x="15719" y="20824"/>
                    <a:pt x="15763" y="20824"/>
                  </a:cubicBezTo>
                  <a:cubicBezTo>
                    <a:pt x="15909" y="20824"/>
                    <a:pt x="16074" y="20688"/>
                    <a:pt x="16266" y="20339"/>
                  </a:cubicBezTo>
                  <a:cubicBezTo>
                    <a:pt x="17210" y="18673"/>
                    <a:pt x="17453" y="16558"/>
                    <a:pt x="17552" y="14686"/>
                  </a:cubicBezTo>
                  <a:cubicBezTo>
                    <a:pt x="17598" y="13827"/>
                    <a:pt x="17598" y="12959"/>
                    <a:pt x="17438" y="12115"/>
                  </a:cubicBezTo>
                  <a:cubicBezTo>
                    <a:pt x="17073" y="10190"/>
                    <a:pt x="15893" y="8539"/>
                    <a:pt x="14737" y="6964"/>
                  </a:cubicBezTo>
                  <a:cubicBezTo>
                    <a:pt x="13505" y="5283"/>
                    <a:pt x="12249" y="3579"/>
                    <a:pt x="10644" y="2247"/>
                  </a:cubicBezTo>
                  <a:cubicBezTo>
                    <a:pt x="9081" y="944"/>
                    <a:pt x="7136" y="1"/>
                    <a:pt x="5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1"/>
            <p:cNvSpPr/>
            <p:nvPr/>
          </p:nvSpPr>
          <p:spPr>
            <a:xfrm>
              <a:off x="1181256" y="-7426843"/>
              <a:ext cx="65066" cy="128617"/>
            </a:xfrm>
            <a:custGeom>
              <a:rect b="b" l="l" r="r" t="t"/>
              <a:pathLst>
                <a:path extrusionOk="0" h="2123" w="1074">
                  <a:moveTo>
                    <a:pt x="237" y="0"/>
                  </a:moveTo>
                  <a:cubicBezTo>
                    <a:pt x="153" y="0"/>
                    <a:pt x="77" y="8"/>
                    <a:pt x="1" y="15"/>
                  </a:cubicBezTo>
                  <a:cubicBezTo>
                    <a:pt x="396" y="700"/>
                    <a:pt x="754" y="1400"/>
                    <a:pt x="1073" y="2123"/>
                  </a:cubicBezTo>
                  <a:cubicBezTo>
                    <a:pt x="1005" y="1773"/>
                    <a:pt x="921" y="1423"/>
                    <a:pt x="830" y="1073"/>
                  </a:cubicBezTo>
                  <a:cubicBezTo>
                    <a:pt x="739" y="723"/>
                    <a:pt x="632" y="358"/>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1"/>
            <p:cNvSpPr/>
            <p:nvPr/>
          </p:nvSpPr>
          <p:spPr>
            <a:xfrm>
              <a:off x="1298364" y="-7416302"/>
              <a:ext cx="22173" cy="64642"/>
            </a:xfrm>
            <a:custGeom>
              <a:rect b="b" l="l" r="r" t="t"/>
              <a:pathLst>
                <a:path extrusionOk="0" h="1067" w="366">
                  <a:moveTo>
                    <a:pt x="0" y="1"/>
                  </a:moveTo>
                  <a:lnTo>
                    <a:pt x="0" y="1"/>
                  </a:lnTo>
                  <a:cubicBezTo>
                    <a:pt x="129" y="351"/>
                    <a:pt x="251" y="709"/>
                    <a:pt x="365" y="1066"/>
                  </a:cubicBezTo>
                  <a:cubicBezTo>
                    <a:pt x="350" y="739"/>
                    <a:pt x="335" y="412"/>
                    <a:pt x="335" y="85"/>
                  </a:cubicBezTo>
                  <a:cubicBezTo>
                    <a:pt x="221" y="54"/>
                    <a:pt x="114" y="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1"/>
            <p:cNvSpPr/>
            <p:nvPr/>
          </p:nvSpPr>
          <p:spPr>
            <a:xfrm>
              <a:off x="1508951" y="-7261390"/>
              <a:ext cx="99658" cy="390878"/>
            </a:xfrm>
            <a:custGeom>
              <a:rect b="b" l="l" r="r" t="t"/>
              <a:pathLst>
                <a:path extrusionOk="0" h="6452" w="1645">
                  <a:moveTo>
                    <a:pt x="1066" y="0"/>
                  </a:moveTo>
                  <a:cubicBezTo>
                    <a:pt x="960" y="510"/>
                    <a:pt x="891" y="1027"/>
                    <a:pt x="823" y="1537"/>
                  </a:cubicBezTo>
                  <a:cubicBezTo>
                    <a:pt x="731" y="2153"/>
                    <a:pt x="610" y="2747"/>
                    <a:pt x="496" y="3355"/>
                  </a:cubicBezTo>
                  <a:cubicBezTo>
                    <a:pt x="328" y="4162"/>
                    <a:pt x="176" y="4976"/>
                    <a:pt x="1" y="5782"/>
                  </a:cubicBezTo>
                  <a:cubicBezTo>
                    <a:pt x="184" y="6003"/>
                    <a:pt x="374" y="6231"/>
                    <a:pt x="556" y="6452"/>
                  </a:cubicBezTo>
                  <a:lnTo>
                    <a:pt x="625" y="6201"/>
                  </a:lnTo>
                  <a:cubicBezTo>
                    <a:pt x="785" y="5615"/>
                    <a:pt x="944" y="5037"/>
                    <a:pt x="1097" y="4451"/>
                  </a:cubicBezTo>
                  <a:cubicBezTo>
                    <a:pt x="1112" y="4306"/>
                    <a:pt x="1135" y="4162"/>
                    <a:pt x="1150" y="4017"/>
                  </a:cubicBezTo>
                  <a:cubicBezTo>
                    <a:pt x="1226" y="3340"/>
                    <a:pt x="1332" y="2671"/>
                    <a:pt x="1431" y="1994"/>
                  </a:cubicBezTo>
                  <a:cubicBezTo>
                    <a:pt x="1515" y="1522"/>
                    <a:pt x="1591" y="1043"/>
                    <a:pt x="1644" y="556"/>
                  </a:cubicBezTo>
                  <a:cubicBezTo>
                    <a:pt x="1454" y="365"/>
                    <a:pt x="1264" y="183"/>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1"/>
            <p:cNvSpPr/>
            <p:nvPr/>
          </p:nvSpPr>
          <p:spPr>
            <a:xfrm>
              <a:off x="1405293" y="-7378498"/>
              <a:ext cx="39197" cy="111169"/>
            </a:xfrm>
            <a:custGeom>
              <a:rect b="b" l="l" r="r" t="t"/>
              <a:pathLst>
                <a:path extrusionOk="0" h="1835" w="647">
                  <a:moveTo>
                    <a:pt x="0" y="1"/>
                  </a:moveTo>
                  <a:lnTo>
                    <a:pt x="0" y="1"/>
                  </a:lnTo>
                  <a:cubicBezTo>
                    <a:pt x="152" y="602"/>
                    <a:pt x="266" y="1218"/>
                    <a:pt x="358" y="1834"/>
                  </a:cubicBezTo>
                  <a:cubicBezTo>
                    <a:pt x="449" y="1332"/>
                    <a:pt x="540" y="838"/>
                    <a:pt x="647" y="343"/>
                  </a:cubicBezTo>
                  <a:cubicBezTo>
                    <a:pt x="434" y="221"/>
                    <a:pt x="221" y="10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1"/>
            <p:cNvSpPr/>
            <p:nvPr/>
          </p:nvSpPr>
          <p:spPr>
            <a:xfrm>
              <a:off x="1650474" y="-7070129"/>
              <a:ext cx="118075" cy="327327"/>
            </a:xfrm>
            <a:custGeom>
              <a:rect b="b" l="l" r="r" t="t"/>
              <a:pathLst>
                <a:path extrusionOk="0" h="5403" w="1949">
                  <a:moveTo>
                    <a:pt x="1492" y="1"/>
                  </a:moveTo>
                  <a:cubicBezTo>
                    <a:pt x="1393" y="533"/>
                    <a:pt x="1294" y="1066"/>
                    <a:pt x="1180" y="1591"/>
                  </a:cubicBezTo>
                  <a:cubicBezTo>
                    <a:pt x="1089" y="2017"/>
                    <a:pt x="997" y="2450"/>
                    <a:pt x="891" y="2869"/>
                  </a:cubicBezTo>
                  <a:cubicBezTo>
                    <a:pt x="769" y="3310"/>
                    <a:pt x="625" y="3736"/>
                    <a:pt x="472" y="4162"/>
                  </a:cubicBezTo>
                  <a:cubicBezTo>
                    <a:pt x="328" y="4558"/>
                    <a:pt x="168" y="4953"/>
                    <a:pt x="1" y="5341"/>
                  </a:cubicBezTo>
                  <a:cubicBezTo>
                    <a:pt x="16" y="5364"/>
                    <a:pt x="31" y="5379"/>
                    <a:pt x="39" y="5402"/>
                  </a:cubicBezTo>
                  <a:lnTo>
                    <a:pt x="275" y="4862"/>
                  </a:lnTo>
                  <a:cubicBezTo>
                    <a:pt x="450" y="4459"/>
                    <a:pt x="647" y="4063"/>
                    <a:pt x="799" y="3645"/>
                  </a:cubicBezTo>
                  <a:cubicBezTo>
                    <a:pt x="990" y="3135"/>
                    <a:pt x="1142" y="2618"/>
                    <a:pt x="1324" y="2108"/>
                  </a:cubicBezTo>
                  <a:cubicBezTo>
                    <a:pt x="1499" y="1598"/>
                    <a:pt x="1712" y="1096"/>
                    <a:pt x="1948" y="617"/>
                  </a:cubicBezTo>
                  <a:cubicBezTo>
                    <a:pt x="1796" y="411"/>
                    <a:pt x="1644" y="206"/>
                    <a:pt x="1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1"/>
            <p:cNvSpPr/>
            <p:nvPr/>
          </p:nvSpPr>
          <p:spPr>
            <a:xfrm>
              <a:off x="1027799" y="-7394128"/>
              <a:ext cx="101900" cy="99113"/>
            </a:xfrm>
            <a:custGeom>
              <a:rect b="b" l="l" r="r" t="t"/>
              <a:pathLst>
                <a:path extrusionOk="0" h="1636" w="1682">
                  <a:moveTo>
                    <a:pt x="449" y="0"/>
                  </a:moveTo>
                  <a:cubicBezTo>
                    <a:pt x="297" y="76"/>
                    <a:pt x="145" y="152"/>
                    <a:pt x="0" y="236"/>
                  </a:cubicBezTo>
                  <a:cubicBezTo>
                    <a:pt x="594" y="662"/>
                    <a:pt x="1149" y="1126"/>
                    <a:pt x="1682" y="1636"/>
                  </a:cubicBezTo>
                  <a:lnTo>
                    <a:pt x="1605" y="1529"/>
                  </a:lnTo>
                  <a:cubicBezTo>
                    <a:pt x="1225" y="1012"/>
                    <a:pt x="845" y="502"/>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1"/>
            <p:cNvSpPr/>
            <p:nvPr/>
          </p:nvSpPr>
          <p:spPr>
            <a:xfrm>
              <a:off x="1625574" y="-7115324"/>
              <a:ext cx="96871" cy="347622"/>
            </a:xfrm>
            <a:custGeom>
              <a:rect b="b" l="l" r="r" t="t"/>
              <a:pathLst>
                <a:path extrusionOk="0" h="5738" w="1599">
                  <a:moveTo>
                    <a:pt x="1332" y="1"/>
                  </a:moveTo>
                  <a:cubicBezTo>
                    <a:pt x="1287" y="260"/>
                    <a:pt x="1241" y="518"/>
                    <a:pt x="1203" y="769"/>
                  </a:cubicBezTo>
                  <a:cubicBezTo>
                    <a:pt x="1081" y="1462"/>
                    <a:pt x="937" y="2146"/>
                    <a:pt x="762" y="2824"/>
                  </a:cubicBezTo>
                  <a:cubicBezTo>
                    <a:pt x="526" y="3744"/>
                    <a:pt x="259" y="4649"/>
                    <a:pt x="1" y="5562"/>
                  </a:cubicBezTo>
                  <a:cubicBezTo>
                    <a:pt x="54" y="5616"/>
                    <a:pt x="107" y="5677"/>
                    <a:pt x="153" y="5737"/>
                  </a:cubicBezTo>
                  <a:cubicBezTo>
                    <a:pt x="320" y="5334"/>
                    <a:pt x="480" y="4931"/>
                    <a:pt x="625" y="4520"/>
                  </a:cubicBezTo>
                  <a:cubicBezTo>
                    <a:pt x="914" y="3683"/>
                    <a:pt x="1104" y="2816"/>
                    <a:pt x="1287" y="1949"/>
                  </a:cubicBezTo>
                  <a:cubicBezTo>
                    <a:pt x="1401" y="1416"/>
                    <a:pt x="1507" y="884"/>
                    <a:pt x="1599" y="343"/>
                  </a:cubicBezTo>
                  <a:lnTo>
                    <a:pt x="13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1"/>
            <p:cNvSpPr/>
            <p:nvPr/>
          </p:nvSpPr>
          <p:spPr>
            <a:xfrm>
              <a:off x="1341681" y="-7403822"/>
              <a:ext cx="71487" cy="361435"/>
            </a:xfrm>
            <a:custGeom>
              <a:rect b="b" l="l" r="r" t="t"/>
              <a:pathLst>
                <a:path extrusionOk="0" h="5966" w="1180">
                  <a:moveTo>
                    <a:pt x="0" y="0"/>
                  </a:moveTo>
                  <a:lnTo>
                    <a:pt x="0" y="0"/>
                  </a:lnTo>
                  <a:cubicBezTo>
                    <a:pt x="15" y="1104"/>
                    <a:pt x="107" y="2199"/>
                    <a:pt x="213" y="3302"/>
                  </a:cubicBezTo>
                  <a:cubicBezTo>
                    <a:pt x="343" y="4017"/>
                    <a:pt x="442" y="4740"/>
                    <a:pt x="502" y="5471"/>
                  </a:cubicBezTo>
                  <a:lnTo>
                    <a:pt x="928" y="5965"/>
                  </a:lnTo>
                  <a:cubicBezTo>
                    <a:pt x="989" y="5197"/>
                    <a:pt x="1073" y="4428"/>
                    <a:pt x="1180" y="3667"/>
                  </a:cubicBezTo>
                  <a:cubicBezTo>
                    <a:pt x="1134" y="3135"/>
                    <a:pt x="1073" y="2595"/>
                    <a:pt x="997" y="2070"/>
                  </a:cubicBezTo>
                  <a:cubicBezTo>
                    <a:pt x="898" y="1446"/>
                    <a:pt x="769" y="830"/>
                    <a:pt x="617" y="221"/>
                  </a:cubicBezTo>
                  <a:cubicBezTo>
                    <a:pt x="411" y="137"/>
                    <a:pt x="206" y="6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1"/>
            <p:cNvSpPr/>
            <p:nvPr/>
          </p:nvSpPr>
          <p:spPr>
            <a:xfrm>
              <a:off x="1436130" y="-7345298"/>
              <a:ext cx="30534" cy="369250"/>
            </a:xfrm>
            <a:custGeom>
              <a:rect b="b" l="l" r="r" t="t"/>
              <a:pathLst>
                <a:path extrusionOk="0" h="6095" w="504">
                  <a:moveTo>
                    <a:pt x="488" y="1"/>
                  </a:moveTo>
                  <a:cubicBezTo>
                    <a:pt x="450" y="191"/>
                    <a:pt x="412" y="373"/>
                    <a:pt x="374" y="564"/>
                  </a:cubicBezTo>
                  <a:cubicBezTo>
                    <a:pt x="229" y="1279"/>
                    <a:pt x="107" y="2002"/>
                    <a:pt x="1" y="2724"/>
                  </a:cubicBezTo>
                  <a:cubicBezTo>
                    <a:pt x="24" y="3051"/>
                    <a:pt x="47" y="3386"/>
                    <a:pt x="54" y="3713"/>
                  </a:cubicBezTo>
                  <a:cubicBezTo>
                    <a:pt x="77" y="4398"/>
                    <a:pt x="69" y="5083"/>
                    <a:pt x="24" y="5760"/>
                  </a:cubicBezTo>
                  <a:lnTo>
                    <a:pt x="305" y="6095"/>
                  </a:lnTo>
                  <a:cubicBezTo>
                    <a:pt x="419" y="4071"/>
                    <a:pt x="503" y="2040"/>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1"/>
            <p:cNvSpPr/>
            <p:nvPr/>
          </p:nvSpPr>
          <p:spPr>
            <a:xfrm>
              <a:off x="962308" y="-7353113"/>
              <a:ext cx="80756" cy="58099"/>
            </a:xfrm>
            <a:custGeom>
              <a:rect b="b" l="l" r="r" t="t"/>
              <a:pathLst>
                <a:path extrusionOk="0" h="959" w="1333">
                  <a:moveTo>
                    <a:pt x="419" y="0"/>
                  </a:moveTo>
                  <a:cubicBezTo>
                    <a:pt x="275" y="114"/>
                    <a:pt x="130" y="236"/>
                    <a:pt x="1" y="365"/>
                  </a:cubicBezTo>
                  <a:cubicBezTo>
                    <a:pt x="435" y="533"/>
                    <a:pt x="853" y="731"/>
                    <a:pt x="1256" y="959"/>
                  </a:cubicBezTo>
                  <a:lnTo>
                    <a:pt x="1332" y="959"/>
                  </a:lnTo>
                  <a:cubicBezTo>
                    <a:pt x="1036" y="639"/>
                    <a:pt x="724" y="320"/>
                    <a:pt x="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1"/>
            <p:cNvSpPr/>
            <p:nvPr/>
          </p:nvSpPr>
          <p:spPr>
            <a:xfrm>
              <a:off x="1825196" y="-6354761"/>
              <a:ext cx="112986" cy="144792"/>
            </a:xfrm>
            <a:custGeom>
              <a:rect b="b" l="l" r="r" t="t"/>
              <a:pathLst>
                <a:path extrusionOk="0" h="2390" w="1865">
                  <a:moveTo>
                    <a:pt x="1864" y="0"/>
                  </a:moveTo>
                  <a:lnTo>
                    <a:pt x="1864" y="0"/>
                  </a:lnTo>
                  <a:cubicBezTo>
                    <a:pt x="1225" y="715"/>
                    <a:pt x="586" y="1430"/>
                    <a:pt x="0" y="2191"/>
                  </a:cubicBezTo>
                  <a:cubicBezTo>
                    <a:pt x="23" y="2260"/>
                    <a:pt x="46" y="2328"/>
                    <a:pt x="69" y="2389"/>
                  </a:cubicBezTo>
                  <a:cubicBezTo>
                    <a:pt x="677" y="1750"/>
                    <a:pt x="1233" y="1050"/>
                    <a:pt x="1780" y="381"/>
                  </a:cubicBezTo>
                  <a:cubicBezTo>
                    <a:pt x="1811" y="251"/>
                    <a:pt x="1841" y="129"/>
                    <a:pt x="1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1"/>
            <p:cNvSpPr/>
            <p:nvPr/>
          </p:nvSpPr>
          <p:spPr>
            <a:xfrm>
              <a:off x="1238447" y="-7425510"/>
              <a:ext cx="103293" cy="318543"/>
            </a:xfrm>
            <a:custGeom>
              <a:rect b="b" l="l" r="r" t="t"/>
              <a:pathLst>
                <a:path extrusionOk="0" h="5258" w="1705">
                  <a:moveTo>
                    <a:pt x="0" y="1"/>
                  </a:moveTo>
                  <a:lnTo>
                    <a:pt x="0" y="1"/>
                  </a:lnTo>
                  <a:cubicBezTo>
                    <a:pt x="107" y="396"/>
                    <a:pt x="221" y="792"/>
                    <a:pt x="320" y="1195"/>
                  </a:cubicBezTo>
                  <a:cubicBezTo>
                    <a:pt x="464" y="1751"/>
                    <a:pt x="571" y="2306"/>
                    <a:pt x="670" y="2877"/>
                  </a:cubicBezTo>
                  <a:cubicBezTo>
                    <a:pt x="730" y="3257"/>
                    <a:pt x="799" y="3637"/>
                    <a:pt x="867" y="4025"/>
                  </a:cubicBezTo>
                  <a:cubicBezTo>
                    <a:pt x="928" y="4193"/>
                    <a:pt x="974" y="4360"/>
                    <a:pt x="1027" y="4528"/>
                  </a:cubicBezTo>
                  <a:cubicBezTo>
                    <a:pt x="1255" y="4771"/>
                    <a:pt x="1484" y="5014"/>
                    <a:pt x="1704" y="5258"/>
                  </a:cubicBezTo>
                  <a:cubicBezTo>
                    <a:pt x="1643" y="4733"/>
                    <a:pt x="1590" y="4208"/>
                    <a:pt x="1545" y="3683"/>
                  </a:cubicBezTo>
                  <a:cubicBezTo>
                    <a:pt x="1400" y="2854"/>
                    <a:pt x="1202" y="2040"/>
                    <a:pt x="959" y="1233"/>
                  </a:cubicBezTo>
                  <a:cubicBezTo>
                    <a:pt x="837" y="853"/>
                    <a:pt x="708" y="457"/>
                    <a:pt x="555" y="69"/>
                  </a:cubicBezTo>
                  <a:cubicBezTo>
                    <a:pt x="373" y="39"/>
                    <a:pt x="190" y="1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1"/>
            <p:cNvSpPr/>
            <p:nvPr/>
          </p:nvSpPr>
          <p:spPr>
            <a:xfrm>
              <a:off x="1007988" y="-7365594"/>
              <a:ext cx="90813" cy="73365"/>
            </a:xfrm>
            <a:custGeom>
              <a:rect b="b" l="l" r="r" t="t"/>
              <a:pathLst>
                <a:path extrusionOk="0" h="1211" w="1499">
                  <a:moveTo>
                    <a:pt x="0" y="1"/>
                  </a:moveTo>
                  <a:lnTo>
                    <a:pt x="0" y="1"/>
                  </a:lnTo>
                  <a:cubicBezTo>
                    <a:pt x="365" y="381"/>
                    <a:pt x="738" y="769"/>
                    <a:pt x="1111" y="1165"/>
                  </a:cubicBezTo>
                  <a:cubicBezTo>
                    <a:pt x="1240" y="1172"/>
                    <a:pt x="1370" y="1188"/>
                    <a:pt x="1499" y="1211"/>
                  </a:cubicBezTo>
                  <a:cubicBezTo>
                    <a:pt x="1027" y="777"/>
                    <a:pt x="525" y="36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1"/>
            <p:cNvSpPr/>
            <p:nvPr/>
          </p:nvSpPr>
          <p:spPr>
            <a:xfrm>
              <a:off x="1144421" y="-7423208"/>
              <a:ext cx="120802" cy="236090"/>
            </a:xfrm>
            <a:custGeom>
              <a:rect b="b" l="l" r="r" t="t"/>
              <a:pathLst>
                <a:path extrusionOk="0" h="3897" w="1994">
                  <a:moveTo>
                    <a:pt x="190" y="1"/>
                  </a:moveTo>
                  <a:cubicBezTo>
                    <a:pt x="122" y="8"/>
                    <a:pt x="61" y="16"/>
                    <a:pt x="0" y="31"/>
                  </a:cubicBezTo>
                  <a:cubicBezTo>
                    <a:pt x="335" y="1104"/>
                    <a:pt x="799" y="2131"/>
                    <a:pt x="1233" y="3166"/>
                  </a:cubicBezTo>
                  <a:lnTo>
                    <a:pt x="1293" y="3227"/>
                  </a:lnTo>
                  <a:cubicBezTo>
                    <a:pt x="1537" y="3447"/>
                    <a:pt x="1773" y="3668"/>
                    <a:pt x="1993" y="3896"/>
                  </a:cubicBezTo>
                  <a:cubicBezTo>
                    <a:pt x="1704" y="3052"/>
                    <a:pt x="1362" y="2222"/>
                    <a:pt x="959" y="1424"/>
                  </a:cubicBezTo>
                  <a:cubicBezTo>
                    <a:pt x="723" y="937"/>
                    <a:pt x="464" y="465"/>
                    <a:pt x="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1"/>
            <p:cNvSpPr/>
            <p:nvPr/>
          </p:nvSpPr>
          <p:spPr>
            <a:xfrm>
              <a:off x="1080809" y="-7417211"/>
              <a:ext cx="99598" cy="153092"/>
            </a:xfrm>
            <a:custGeom>
              <a:rect b="b" l="l" r="r" t="t"/>
              <a:pathLst>
                <a:path extrusionOk="0" h="2527" w="1644">
                  <a:moveTo>
                    <a:pt x="670" y="1"/>
                  </a:moveTo>
                  <a:cubicBezTo>
                    <a:pt x="441" y="62"/>
                    <a:pt x="221" y="122"/>
                    <a:pt x="0" y="206"/>
                  </a:cubicBezTo>
                  <a:cubicBezTo>
                    <a:pt x="373" y="693"/>
                    <a:pt x="715" y="1195"/>
                    <a:pt x="1050" y="1697"/>
                  </a:cubicBezTo>
                  <a:cubicBezTo>
                    <a:pt x="1248" y="1971"/>
                    <a:pt x="1446" y="2245"/>
                    <a:pt x="1643" y="2527"/>
                  </a:cubicBezTo>
                  <a:cubicBezTo>
                    <a:pt x="1293" y="1697"/>
                    <a:pt x="936" y="860"/>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1"/>
            <p:cNvSpPr/>
            <p:nvPr/>
          </p:nvSpPr>
          <p:spPr>
            <a:xfrm>
              <a:off x="1747710" y="-6753460"/>
              <a:ext cx="183080" cy="347562"/>
            </a:xfrm>
            <a:custGeom>
              <a:rect b="b" l="l" r="r" t="t"/>
              <a:pathLst>
                <a:path extrusionOk="0" h="5737" w="3022">
                  <a:moveTo>
                    <a:pt x="3021" y="0"/>
                  </a:moveTo>
                  <a:cubicBezTo>
                    <a:pt x="2230" y="1332"/>
                    <a:pt x="1545" y="2732"/>
                    <a:pt x="815" y="4093"/>
                  </a:cubicBezTo>
                  <a:cubicBezTo>
                    <a:pt x="549" y="4580"/>
                    <a:pt x="282" y="5060"/>
                    <a:pt x="1" y="5531"/>
                  </a:cubicBezTo>
                  <a:lnTo>
                    <a:pt x="69" y="5737"/>
                  </a:lnTo>
                  <a:cubicBezTo>
                    <a:pt x="229" y="5501"/>
                    <a:pt x="397" y="5273"/>
                    <a:pt x="564" y="5037"/>
                  </a:cubicBezTo>
                  <a:cubicBezTo>
                    <a:pt x="1150" y="3964"/>
                    <a:pt x="1682" y="2861"/>
                    <a:pt x="2200" y="1750"/>
                  </a:cubicBezTo>
                  <a:cubicBezTo>
                    <a:pt x="2474" y="1164"/>
                    <a:pt x="2747" y="586"/>
                    <a:pt x="30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1"/>
            <p:cNvSpPr/>
            <p:nvPr/>
          </p:nvSpPr>
          <p:spPr>
            <a:xfrm>
              <a:off x="1713177" y="-6788477"/>
              <a:ext cx="115713" cy="278861"/>
            </a:xfrm>
            <a:custGeom>
              <a:rect b="b" l="l" r="r" t="t"/>
              <a:pathLst>
                <a:path extrusionOk="0" h="4603" w="1910">
                  <a:moveTo>
                    <a:pt x="1910" y="0"/>
                  </a:moveTo>
                  <a:lnTo>
                    <a:pt x="1910" y="0"/>
                  </a:lnTo>
                  <a:cubicBezTo>
                    <a:pt x="1309" y="1195"/>
                    <a:pt x="670" y="2374"/>
                    <a:pt x="0" y="3530"/>
                  </a:cubicBezTo>
                  <a:cubicBezTo>
                    <a:pt x="69" y="3880"/>
                    <a:pt x="137" y="4245"/>
                    <a:pt x="213" y="4603"/>
                  </a:cubicBezTo>
                  <a:cubicBezTo>
                    <a:pt x="655" y="3492"/>
                    <a:pt x="1073" y="2366"/>
                    <a:pt x="1476" y="1233"/>
                  </a:cubicBezTo>
                  <a:cubicBezTo>
                    <a:pt x="1621" y="822"/>
                    <a:pt x="1765" y="411"/>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1"/>
            <p:cNvSpPr/>
            <p:nvPr/>
          </p:nvSpPr>
          <p:spPr>
            <a:xfrm>
              <a:off x="1653261" y="-7145252"/>
              <a:ext cx="33684" cy="180294"/>
            </a:xfrm>
            <a:custGeom>
              <a:rect b="b" l="l" r="r" t="t"/>
              <a:pathLst>
                <a:path extrusionOk="0" h="2976" w="556">
                  <a:moveTo>
                    <a:pt x="472" y="0"/>
                  </a:moveTo>
                  <a:cubicBezTo>
                    <a:pt x="358" y="997"/>
                    <a:pt x="191" y="1994"/>
                    <a:pt x="0" y="2975"/>
                  </a:cubicBezTo>
                  <a:cubicBezTo>
                    <a:pt x="8" y="2952"/>
                    <a:pt x="16" y="2930"/>
                    <a:pt x="23" y="2907"/>
                  </a:cubicBezTo>
                  <a:cubicBezTo>
                    <a:pt x="191" y="2237"/>
                    <a:pt x="312" y="1568"/>
                    <a:pt x="426" y="891"/>
                  </a:cubicBezTo>
                  <a:cubicBezTo>
                    <a:pt x="464" y="624"/>
                    <a:pt x="510" y="366"/>
                    <a:pt x="556" y="99"/>
                  </a:cubicBezTo>
                  <a:lnTo>
                    <a:pt x="4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1"/>
            <p:cNvSpPr/>
            <p:nvPr/>
          </p:nvSpPr>
          <p:spPr>
            <a:xfrm>
              <a:off x="895969" y="-7313007"/>
              <a:ext cx="104687" cy="82089"/>
            </a:xfrm>
            <a:custGeom>
              <a:rect b="b" l="l" r="r" t="t"/>
              <a:pathLst>
                <a:path extrusionOk="0" h="1355" w="1728">
                  <a:moveTo>
                    <a:pt x="814" y="0"/>
                  </a:moveTo>
                  <a:cubicBezTo>
                    <a:pt x="464" y="396"/>
                    <a:pt x="183" y="852"/>
                    <a:pt x="0" y="1354"/>
                  </a:cubicBezTo>
                  <a:cubicBezTo>
                    <a:pt x="38" y="1324"/>
                    <a:pt x="76" y="1294"/>
                    <a:pt x="114" y="1263"/>
                  </a:cubicBezTo>
                  <a:cubicBezTo>
                    <a:pt x="579" y="852"/>
                    <a:pt x="1126" y="556"/>
                    <a:pt x="1727" y="403"/>
                  </a:cubicBezTo>
                  <a:cubicBezTo>
                    <a:pt x="1431" y="251"/>
                    <a:pt x="1126" y="114"/>
                    <a:pt x="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1"/>
            <p:cNvSpPr/>
            <p:nvPr/>
          </p:nvSpPr>
          <p:spPr>
            <a:xfrm>
              <a:off x="1476236" y="-7330092"/>
              <a:ext cx="77970" cy="396937"/>
            </a:xfrm>
            <a:custGeom>
              <a:rect b="b" l="l" r="r" t="t"/>
              <a:pathLst>
                <a:path extrusionOk="0" h="6552" w="1287">
                  <a:moveTo>
                    <a:pt x="206" y="1"/>
                  </a:moveTo>
                  <a:cubicBezTo>
                    <a:pt x="206" y="252"/>
                    <a:pt x="206" y="495"/>
                    <a:pt x="206" y="746"/>
                  </a:cubicBezTo>
                  <a:cubicBezTo>
                    <a:pt x="199" y="2587"/>
                    <a:pt x="115" y="4429"/>
                    <a:pt x="1" y="6270"/>
                  </a:cubicBezTo>
                  <a:lnTo>
                    <a:pt x="229" y="6551"/>
                  </a:lnTo>
                  <a:cubicBezTo>
                    <a:pt x="419" y="5699"/>
                    <a:pt x="579" y="4839"/>
                    <a:pt x="754" y="3987"/>
                  </a:cubicBezTo>
                  <a:cubicBezTo>
                    <a:pt x="868" y="3417"/>
                    <a:pt x="959" y="2854"/>
                    <a:pt x="1036" y="2283"/>
                  </a:cubicBezTo>
                  <a:cubicBezTo>
                    <a:pt x="1104" y="1804"/>
                    <a:pt x="1180" y="1317"/>
                    <a:pt x="1287" y="838"/>
                  </a:cubicBezTo>
                  <a:cubicBezTo>
                    <a:pt x="1210" y="777"/>
                    <a:pt x="1134" y="716"/>
                    <a:pt x="1066" y="647"/>
                  </a:cubicBezTo>
                  <a:cubicBezTo>
                    <a:pt x="792" y="419"/>
                    <a:pt x="503" y="206"/>
                    <a:pt x="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1"/>
            <p:cNvSpPr/>
            <p:nvPr/>
          </p:nvSpPr>
          <p:spPr>
            <a:xfrm>
              <a:off x="1837616" y="-6276427"/>
              <a:ext cx="79787" cy="110805"/>
            </a:xfrm>
            <a:custGeom>
              <a:rect b="b" l="l" r="r" t="t"/>
              <a:pathLst>
                <a:path extrusionOk="0" h="1829" w="1317">
                  <a:moveTo>
                    <a:pt x="1317" y="1"/>
                  </a:moveTo>
                  <a:cubicBezTo>
                    <a:pt x="898" y="518"/>
                    <a:pt x="465" y="1028"/>
                    <a:pt x="1" y="1499"/>
                  </a:cubicBezTo>
                  <a:cubicBezTo>
                    <a:pt x="31" y="1598"/>
                    <a:pt x="61" y="1689"/>
                    <a:pt x="84" y="1788"/>
                  </a:cubicBezTo>
                  <a:cubicBezTo>
                    <a:pt x="129" y="1814"/>
                    <a:pt x="174" y="1829"/>
                    <a:pt x="221" y="1829"/>
                  </a:cubicBezTo>
                  <a:cubicBezTo>
                    <a:pt x="367" y="1829"/>
                    <a:pt x="528" y="1692"/>
                    <a:pt x="723" y="1347"/>
                  </a:cubicBezTo>
                  <a:cubicBezTo>
                    <a:pt x="967" y="921"/>
                    <a:pt x="1165" y="465"/>
                    <a:pt x="1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1"/>
            <p:cNvSpPr/>
            <p:nvPr/>
          </p:nvSpPr>
          <p:spPr>
            <a:xfrm>
              <a:off x="1706695" y="-6953021"/>
              <a:ext cx="152183" cy="342958"/>
            </a:xfrm>
            <a:custGeom>
              <a:rect b="b" l="l" r="r" t="t"/>
              <a:pathLst>
                <a:path extrusionOk="0" h="5661" w="2512">
                  <a:moveTo>
                    <a:pt x="1979" y="0"/>
                  </a:moveTo>
                  <a:cubicBezTo>
                    <a:pt x="1979" y="15"/>
                    <a:pt x="1964" y="30"/>
                    <a:pt x="1964" y="46"/>
                  </a:cubicBezTo>
                  <a:cubicBezTo>
                    <a:pt x="1720" y="829"/>
                    <a:pt x="1424" y="1605"/>
                    <a:pt x="1150" y="2381"/>
                  </a:cubicBezTo>
                  <a:cubicBezTo>
                    <a:pt x="868" y="3150"/>
                    <a:pt x="625" y="3918"/>
                    <a:pt x="351" y="4687"/>
                  </a:cubicBezTo>
                  <a:cubicBezTo>
                    <a:pt x="237" y="5014"/>
                    <a:pt x="123" y="5333"/>
                    <a:pt x="1" y="5660"/>
                  </a:cubicBezTo>
                  <a:cubicBezTo>
                    <a:pt x="914" y="4078"/>
                    <a:pt x="1758" y="2450"/>
                    <a:pt x="2511" y="791"/>
                  </a:cubicBezTo>
                  <a:cubicBezTo>
                    <a:pt x="2337" y="525"/>
                    <a:pt x="2162" y="259"/>
                    <a:pt x="19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1"/>
            <p:cNvSpPr/>
            <p:nvPr/>
          </p:nvSpPr>
          <p:spPr>
            <a:xfrm>
              <a:off x="1801205" y="-6452967"/>
              <a:ext cx="151699" cy="207010"/>
            </a:xfrm>
            <a:custGeom>
              <a:rect b="b" l="l" r="r" t="t"/>
              <a:pathLst>
                <a:path extrusionOk="0" h="3417" w="2504">
                  <a:moveTo>
                    <a:pt x="2504" y="1"/>
                  </a:moveTo>
                  <a:lnTo>
                    <a:pt x="2504" y="1"/>
                  </a:lnTo>
                  <a:cubicBezTo>
                    <a:pt x="2389" y="122"/>
                    <a:pt x="2275" y="252"/>
                    <a:pt x="2161" y="381"/>
                  </a:cubicBezTo>
                  <a:cubicBezTo>
                    <a:pt x="2001" y="571"/>
                    <a:pt x="1834" y="761"/>
                    <a:pt x="1674" y="952"/>
                  </a:cubicBezTo>
                  <a:cubicBezTo>
                    <a:pt x="1484" y="1180"/>
                    <a:pt x="1271" y="1401"/>
                    <a:pt x="1066" y="1629"/>
                  </a:cubicBezTo>
                  <a:cubicBezTo>
                    <a:pt x="708" y="2040"/>
                    <a:pt x="350" y="2466"/>
                    <a:pt x="0" y="2884"/>
                  </a:cubicBezTo>
                  <a:cubicBezTo>
                    <a:pt x="84" y="3059"/>
                    <a:pt x="160" y="3234"/>
                    <a:pt x="236" y="3417"/>
                  </a:cubicBezTo>
                  <a:cubicBezTo>
                    <a:pt x="913" y="2557"/>
                    <a:pt x="1659" y="1743"/>
                    <a:pt x="2389" y="921"/>
                  </a:cubicBezTo>
                  <a:cubicBezTo>
                    <a:pt x="2435" y="609"/>
                    <a:pt x="2473" y="305"/>
                    <a:pt x="2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1"/>
            <p:cNvSpPr/>
            <p:nvPr/>
          </p:nvSpPr>
          <p:spPr>
            <a:xfrm>
              <a:off x="1733897" y="-6869598"/>
              <a:ext cx="189987" cy="421775"/>
            </a:xfrm>
            <a:custGeom>
              <a:rect b="b" l="l" r="r" t="t"/>
              <a:pathLst>
                <a:path extrusionOk="0" h="6962" w="3136">
                  <a:moveTo>
                    <a:pt x="2428" y="0"/>
                  </a:moveTo>
                  <a:cubicBezTo>
                    <a:pt x="2352" y="205"/>
                    <a:pt x="2283" y="411"/>
                    <a:pt x="2215" y="624"/>
                  </a:cubicBezTo>
                  <a:cubicBezTo>
                    <a:pt x="1674" y="2206"/>
                    <a:pt x="1119" y="3796"/>
                    <a:pt x="510" y="5356"/>
                  </a:cubicBezTo>
                  <a:cubicBezTo>
                    <a:pt x="343" y="5782"/>
                    <a:pt x="176" y="6201"/>
                    <a:pt x="1" y="6611"/>
                  </a:cubicBezTo>
                  <a:cubicBezTo>
                    <a:pt x="24" y="6733"/>
                    <a:pt x="54" y="6847"/>
                    <a:pt x="77" y="6961"/>
                  </a:cubicBezTo>
                  <a:cubicBezTo>
                    <a:pt x="762" y="5774"/>
                    <a:pt x="1370" y="4550"/>
                    <a:pt x="2017" y="3348"/>
                  </a:cubicBezTo>
                  <a:cubicBezTo>
                    <a:pt x="2374" y="2686"/>
                    <a:pt x="2740" y="2024"/>
                    <a:pt x="3135" y="1385"/>
                  </a:cubicBezTo>
                  <a:cubicBezTo>
                    <a:pt x="2930" y="905"/>
                    <a:pt x="2694" y="441"/>
                    <a:pt x="2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1"/>
            <p:cNvSpPr/>
            <p:nvPr/>
          </p:nvSpPr>
          <p:spPr>
            <a:xfrm>
              <a:off x="1667074" y="-7012029"/>
              <a:ext cx="142490" cy="365979"/>
            </a:xfrm>
            <a:custGeom>
              <a:rect b="b" l="l" r="r" t="t"/>
              <a:pathLst>
                <a:path extrusionOk="0" h="6041" w="2352">
                  <a:moveTo>
                    <a:pt x="1925" y="0"/>
                  </a:moveTo>
                  <a:cubicBezTo>
                    <a:pt x="1690" y="510"/>
                    <a:pt x="1484" y="1042"/>
                    <a:pt x="1302" y="1575"/>
                  </a:cubicBezTo>
                  <a:cubicBezTo>
                    <a:pt x="1111" y="2115"/>
                    <a:pt x="952" y="2663"/>
                    <a:pt x="723" y="3188"/>
                  </a:cubicBezTo>
                  <a:cubicBezTo>
                    <a:pt x="480" y="3736"/>
                    <a:pt x="244" y="4291"/>
                    <a:pt x="1" y="4846"/>
                  </a:cubicBezTo>
                  <a:cubicBezTo>
                    <a:pt x="191" y="5227"/>
                    <a:pt x="351" y="5630"/>
                    <a:pt x="472" y="6041"/>
                  </a:cubicBezTo>
                  <a:cubicBezTo>
                    <a:pt x="837" y="5029"/>
                    <a:pt x="1165" y="3987"/>
                    <a:pt x="1530" y="2975"/>
                  </a:cubicBezTo>
                  <a:cubicBezTo>
                    <a:pt x="1819" y="2191"/>
                    <a:pt x="2116" y="1400"/>
                    <a:pt x="2351" y="594"/>
                  </a:cubicBezTo>
                  <a:cubicBezTo>
                    <a:pt x="2237" y="434"/>
                    <a:pt x="2123" y="274"/>
                    <a:pt x="2009" y="114"/>
                  </a:cubicBezTo>
                  <a:lnTo>
                    <a:pt x="19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1"/>
            <p:cNvSpPr/>
            <p:nvPr/>
          </p:nvSpPr>
          <p:spPr>
            <a:xfrm>
              <a:off x="1572140" y="-7196869"/>
              <a:ext cx="88572" cy="388576"/>
            </a:xfrm>
            <a:custGeom>
              <a:rect b="b" l="l" r="r" t="t"/>
              <a:pathLst>
                <a:path extrusionOk="0" h="6414" w="1462">
                  <a:moveTo>
                    <a:pt x="1081" y="0"/>
                  </a:moveTo>
                  <a:cubicBezTo>
                    <a:pt x="875" y="1096"/>
                    <a:pt x="753" y="2199"/>
                    <a:pt x="480" y="3279"/>
                  </a:cubicBezTo>
                  <a:cubicBezTo>
                    <a:pt x="457" y="3348"/>
                    <a:pt x="442" y="3409"/>
                    <a:pt x="426" y="3470"/>
                  </a:cubicBezTo>
                  <a:cubicBezTo>
                    <a:pt x="335" y="4299"/>
                    <a:pt x="190" y="5121"/>
                    <a:pt x="0" y="5927"/>
                  </a:cubicBezTo>
                  <a:cubicBezTo>
                    <a:pt x="145" y="6087"/>
                    <a:pt x="282" y="6254"/>
                    <a:pt x="426" y="6414"/>
                  </a:cubicBezTo>
                  <a:cubicBezTo>
                    <a:pt x="449" y="6300"/>
                    <a:pt x="472" y="6186"/>
                    <a:pt x="502" y="6064"/>
                  </a:cubicBezTo>
                  <a:cubicBezTo>
                    <a:pt x="883" y="4200"/>
                    <a:pt x="1286" y="2328"/>
                    <a:pt x="1461" y="434"/>
                  </a:cubicBezTo>
                  <a:cubicBezTo>
                    <a:pt x="1332" y="289"/>
                    <a:pt x="1210" y="145"/>
                    <a:pt x="10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1"/>
            <p:cNvSpPr/>
            <p:nvPr/>
          </p:nvSpPr>
          <p:spPr>
            <a:xfrm>
              <a:off x="1763401" y="-6616602"/>
              <a:ext cx="197802" cy="277528"/>
            </a:xfrm>
            <a:custGeom>
              <a:rect b="b" l="l" r="r" t="t"/>
              <a:pathLst>
                <a:path extrusionOk="0" h="4581" w="3265">
                  <a:moveTo>
                    <a:pt x="3257" y="1"/>
                  </a:moveTo>
                  <a:cubicBezTo>
                    <a:pt x="2329" y="876"/>
                    <a:pt x="1477" y="1834"/>
                    <a:pt x="723" y="2861"/>
                  </a:cubicBezTo>
                  <a:lnTo>
                    <a:pt x="617" y="2998"/>
                  </a:lnTo>
                  <a:cubicBezTo>
                    <a:pt x="419" y="3364"/>
                    <a:pt x="214" y="3721"/>
                    <a:pt x="1" y="4079"/>
                  </a:cubicBezTo>
                  <a:cubicBezTo>
                    <a:pt x="54" y="4246"/>
                    <a:pt x="107" y="4413"/>
                    <a:pt x="153" y="4581"/>
                  </a:cubicBezTo>
                  <a:cubicBezTo>
                    <a:pt x="845" y="3554"/>
                    <a:pt x="1583" y="2557"/>
                    <a:pt x="2344" y="1583"/>
                  </a:cubicBezTo>
                  <a:cubicBezTo>
                    <a:pt x="2648" y="1195"/>
                    <a:pt x="2953" y="807"/>
                    <a:pt x="3264" y="427"/>
                  </a:cubicBezTo>
                  <a:cubicBezTo>
                    <a:pt x="3264" y="282"/>
                    <a:pt x="3264" y="138"/>
                    <a:pt x="3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1"/>
            <p:cNvSpPr/>
            <p:nvPr/>
          </p:nvSpPr>
          <p:spPr>
            <a:xfrm>
              <a:off x="1783212" y="-6553414"/>
              <a:ext cx="176598" cy="253053"/>
            </a:xfrm>
            <a:custGeom>
              <a:rect b="b" l="l" r="r" t="t"/>
              <a:pathLst>
                <a:path extrusionOk="0" h="4177" w="2915">
                  <a:moveTo>
                    <a:pt x="2915" y="0"/>
                  </a:moveTo>
                  <a:cubicBezTo>
                    <a:pt x="2184" y="921"/>
                    <a:pt x="1477" y="1849"/>
                    <a:pt x="800" y="2800"/>
                  </a:cubicBezTo>
                  <a:cubicBezTo>
                    <a:pt x="526" y="3188"/>
                    <a:pt x="259" y="3576"/>
                    <a:pt x="1" y="3964"/>
                  </a:cubicBezTo>
                  <a:cubicBezTo>
                    <a:pt x="24" y="4002"/>
                    <a:pt x="46" y="4048"/>
                    <a:pt x="62" y="4086"/>
                  </a:cubicBezTo>
                  <a:lnTo>
                    <a:pt x="107" y="4177"/>
                  </a:lnTo>
                  <a:cubicBezTo>
                    <a:pt x="511" y="3698"/>
                    <a:pt x="906" y="3218"/>
                    <a:pt x="1332" y="2762"/>
                  </a:cubicBezTo>
                  <a:cubicBezTo>
                    <a:pt x="1690" y="2366"/>
                    <a:pt x="2025" y="1955"/>
                    <a:pt x="2374" y="1560"/>
                  </a:cubicBezTo>
                  <a:cubicBezTo>
                    <a:pt x="2534" y="1385"/>
                    <a:pt x="2694" y="1210"/>
                    <a:pt x="2854" y="1042"/>
                  </a:cubicBezTo>
                  <a:cubicBezTo>
                    <a:pt x="2877" y="784"/>
                    <a:pt x="2892" y="517"/>
                    <a:pt x="2907" y="266"/>
                  </a:cubicBezTo>
                  <a:cubicBezTo>
                    <a:pt x="2907" y="175"/>
                    <a:pt x="2915" y="91"/>
                    <a:pt x="29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1"/>
            <p:cNvSpPr/>
            <p:nvPr/>
          </p:nvSpPr>
          <p:spPr>
            <a:xfrm>
              <a:off x="1855124" y="-6727651"/>
              <a:ext cx="103778" cy="188109"/>
            </a:xfrm>
            <a:custGeom>
              <a:rect b="b" l="l" r="r" t="t"/>
              <a:pathLst>
                <a:path extrusionOk="0" h="3105" w="1713">
                  <a:moveTo>
                    <a:pt x="1469" y="0"/>
                  </a:moveTo>
                  <a:cubicBezTo>
                    <a:pt x="982" y="1035"/>
                    <a:pt x="503" y="2077"/>
                    <a:pt x="1" y="3104"/>
                  </a:cubicBezTo>
                  <a:cubicBezTo>
                    <a:pt x="168" y="2914"/>
                    <a:pt x="335" y="2724"/>
                    <a:pt x="503" y="2534"/>
                  </a:cubicBezTo>
                  <a:cubicBezTo>
                    <a:pt x="883" y="2115"/>
                    <a:pt x="1286" y="1712"/>
                    <a:pt x="1712" y="1339"/>
                  </a:cubicBezTo>
                  <a:cubicBezTo>
                    <a:pt x="1690" y="1081"/>
                    <a:pt x="1652" y="830"/>
                    <a:pt x="1606" y="579"/>
                  </a:cubicBezTo>
                  <a:cubicBezTo>
                    <a:pt x="1568" y="381"/>
                    <a:pt x="1522" y="19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1"/>
            <p:cNvSpPr/>
            <p:nvPr/>
          </p:nvSpPr>
          <p:spPr>
            <a:xfrm>
              <a:off x="1776305" y="-6328044"/>
              <a:ext cx="66459" cy="159998"/>
            </a:xfrm>
            <a:custGeom>
              <a:rect b="b" l="l" r="r" t="t"/>
              <a:pathLst>
                <a:path extrusionOk="0" h="2641" w="1097">
                  <a:moveTo>
                    <a:pt x="1" y="0"/>
                  </a:moveTo>
                  <a:lnTo>
                    <a:pt x="1" y="0"/>
                  </a:lnTo>
                  <a:cubicBezTo>
                    <a:pt x="130" y="411"/>
                    <a:pt x="259" y="822"/>
                    <a:pt x="411" y="1225"/>
                  </a:cubicBezTo>
                  <a:cubicBezTo>
                    <a:pt x="594" y="1720"/>
                    <a:pt x="799" y="2465"/>
                    <a:pt x="1096" y="2640"/>
                  </a:cubicBezTo>
                  <a:cubicBezTo>
                    <a:pt x="876" y="1849"/>
                    <a:pt x="564" y="1088"/>
                    <a:pt x="176" y="358"/>
                  </a:cubicBezTo>
                  <a:cubicBezTo>
                    <a:pt x="115" y="244"/>
                    <a:pt x="54" y="12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1"/>
            <p:cNvSpPr/>
            <p:nvPr/>
          </p:nvSpPr>
          <p:spPr>
            <a:xfrm>
              <a:off x="1645082" y="-6756428"/>
              <a:ext cx="335445" cy="1762648"/>
            </a:xfrm>
            <a:custGeom>
              <a:rect b="b" l="l" r="r" t="t"/>
              <a:pathLst>
                <a:path extrusionOk="0" h="29095" w="5537">
                  <a:moveTo>
                    <a:pt x="1" y="1"/>
                  </a:moveTo>
                  <a:cubicBezTo>
                    <a:pt x="0" y="1"/>
                    <a:pt x="6" y="26"/>
                    <a:pt x="21" y="72"/>
                  </a:cubicBezTo>
                  <a:cubicBezTo>
                    <a:pt x="10" y="24"/>
                    <a:pt x="2" y="1"/>
                    <a:pt x="1" y="1"/>
                  </a:cubicBezTo>
                  <a:close/>
                  <a:moveTo>
                    <a:pt x="21" y="72"/>
                  </a:moveTo>
                  <a:lnTo>
                    <a:pt x="21" y="72"/>
                  </a:lnTo>
                  <a:cubicBezTo>
                    <a:pt x="310" y="1023"/>
                    <a:pt x="561" y="1974"/>
                    <a:pt x="850" y="2917"/>
                  </a:cubicBezTo>
                  <a:cubicBezTo>
                    <a:pt x="1132" y="3861"/>
                    <a:pt x="1429" y="4797"/>
                    <a:pt x="1718" y="5725"/>
                  </a:cubicBezTo>
                  <a:cubicBezTo>
                    <a:pt x="2288" y="7566"/>
                    <a:pt x="2867" y="9407"/>
                    <a:pt x="3369" y="11263"/>
                  </a:cubicBezTo>
                  <a:cubicBezTo>
                    <a:pt x="3886" y="13120"/>
                    <a:pt x="4305" y="15007"/>
                    <a:pt x="4616" y="16916"/>
                  </a:cubicBezTo>
                  <a:cubicBezTo>
                    <a:pt x="4928" y="18772"/>
                    <a:pt x="5081" y="20659"/>
                    <a:pt x="5081" y="22538"/>
                  </a:cubicBezTo>
                  <a:cubicBezTo>
                    <a:pt x="5073" y="24433"/>
                    <a:pt x="4860" y="26312"/>
                    <a:pt x="4441" y="28153"/>
                  </a:cubicBezTo>
                  <a:cubicBezTo>
                    <a:pt x="4388" y="28381"/>
                    <a:pt x="4335" y="28617"/>
                    <a:pt x="4289" y="28845"/>
                  </a:cubicBezTo>
                  <a:cubicBezTo>
                    <a:pt x="4261" y="28992"/>
                    <a:pt x="4377" y="29094"/>
                    <a:pt x="4488" y="29094"/>
                  </a:cubicBezTo>
                  <a:cubicBezTo>
                    <a:pt x="4556" y="29094"/>
                    <a:pt x="4623" y="29056"/>
                    <a:pt x="4654" y="28967"/>
                  </a:cubicBezTo>
                  <a:cubicBezTo>
                    <a:pt x="4799" y="28518"/>
                    <a:pt x="4921" y="28062"/>
                    <a:pt x="5004" y="27598"/>
                  </a:cubicBezTo>
                  <a:cubicBezTo>
                    <a:pt x="5103" y="27118"/>
                    <a:pt x="5179" y="26647"/>
                    <a:pt x="5248" y="26167"/>
                  </a:cubicBezTo>
                  <a:cubicBezTo>
                    <a:pt x="5377" y="25232"/>
                    <a:pt x="5461" y="24296"/>
                    <a:pt x="5491" y="23352"/>
                  </a:cubicBezTo>
                  <a:cubicBezTo>
                    <a:pt x="5537" y="21443"/>
                    <a:pt x="5423" y="19541"/>
                    <a:pt x="5149" y="17654"/>
                  </a:cubicBezTo>
                  <a:cubicBezTo>
                    <a:pt x="4867" y="15729"/>
                    <a:pt x="4472" y="13827"/>
                    <a:pt x="3970" y="11948"/>
                  </a:cubicBezTo>
                  <a:cubicBezTo>
                    <a:pt x="3475" y="10069"/>
                    <a:pt x="2905" y="8213"/>
                    <a:pt x="2311" y="6356"/>
                  </a:cubicBezTo>
                  <a:cubicBezTo>
                    <a:pt x="2014" y="5428"/>
                    <a:pt x="1710" y="4500"/>
                    <a:pt x="1398" y="3572"/>
                  </a:cubicBezTo>
                  <a:cubicBezTo>
                    <a:pt x="1086" y="2621"/>
                    <a:pt x="744" y="1685"/>
                    <a:pt x="409" y="734"/>
                  </a:cubicBezTo>
                  <a:cubicBezTo>
                    <a:pt x="333" y="506"/>
                    <a:pt x="105" y="300"/>
                    <a:pt x="2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1" name="Google Shape;2851;p11"/>
          <p:cNvGrpSpPr/>
          <p:nvPr/>
        </p:nvGrpSpPr>
        <p:grpSpPr>
          <a:xfrm flipH="1" rot="-4444079">
            <a:off x="6876668" y="3792159"/>
            <a:ext cx="768441" cy="1317870"/>
            <a:chOff x="7032664" y="-7277142"/>
            <a:chExt cx="768431" cy="1317853"/>
          </a:xfrm>
        </p:grpSpPr>
        <p:sp>
          <p:nvSpPr>
            <p:cNvPr id="2852" name="Google Shape;2852;p11"/>
            <p:cNvSpPr/>
            <p:nvPr/>
          </p:nvSpPr>
          <p:spPr>
            <a:xfrm>
              <a:off x="7032664" y="-7116717"/>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1"/>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1"/>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1"/>
            <p:cNvSpPr/>
            <p:nvPr/>
          </p:nvSpPr>
          <p:spPr>
            <a:xfrm>
              <a:off x="7294929" y="-7251333"/>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1"/>
            <p:cNvSpPr/>
            <p:nvPr/>
          </p:nvSpPr>
          <p:spPr>
            <a:xfrm>
              <a:off x="7297716" y="-7111628"/>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1"/>
            <p:cNvSpPr/>
            <p:nvPr/>
          </p:nvSpPr>
          <p:spPr>
            <a:xfrm>
              <a:off x="7303714" y="-7073824"/>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1"/>
            <p:cNvSpPr/>
            <p:nvPr/>
          </p:nvSpPr>
          <p:spPr>
            <a:xfrm>
              <a:off x="7316618" y="-7025479"/>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1"/>
            <p:cNvSpPr/>
            <p:nvPr/>
          </p:nvSpPr>
          <p:spPr>
            <a:xfrm>
              <a:off x="7333642" y="-6993673"/>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1"/>
            <p:cNvSpPr/>
            <p:nvPr/>
          </p:nvSpPr>
          <p:spPr>
            <a:xfrm>
              <a:off x="7385259" y="-6918065"/>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1"/>
            <p:cNvSpPr/>
            <p:nvPr/>
          </p:nvSpPr>
          <p:spPr>
            <a:xfrm>
              <a:off x="7445660" y="-6676519"/>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1"/>
            <p:cNvSpPr/>
            <p:nvPr/>
          </p:nvSpPr>
          <p:spPr>
            <a:xfrm>
              <a:off x="7512484" y="-6844335"/>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1"/>
            <p:cNvSpPr/>
            <p:nvPr/>
          </p:nvSpPr>
          <p:spPr>
            <a:xfrm>
              <a:off x="7408826" y="-6872870"/>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1"/>
            <p:cNvSpPr/>
            <p:nvPr/>
          </p:nvSpPr>
          <p:spPr>
            <a:xfrm>
              <a:off x="7472377" y="-6603698"/>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1"/>
            <p:cNvSpPr/>
            <p:nvPr/>
          </p:nvSpPr>
          <p:spPr>
            <a:xfrm>
              <a:off x="7575672" y="-6806955"/>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1"/>
            <p:cNvSpPr/>
            <p:nvPr/>
          </p:nvSpPr>
          <p:spPr>
            <a:xfrm>
              <a:off x="7516179" y="-6481138"/>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1"/>
            <p:cNvSpPr/>
            <p:nvPr/>
          </p:nvSpPr>
          <p:spPr>
            <a:xfrm>
              <a:off x="7597785" y="-6527666"/>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1"/>
            <p:cNvSpPr/>
            <p:nvPr/>
          </p:nvSpPr>
          <p:spPr>
            <a:xfrm>
              <a:off x="7668728" y="-6656284"/>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1"/>
            <p:cNvSpPr/>
            <p:nvPr/>
          </p:nvSpPr>
          <p:spPr>
            <a:xfrm>
              <a:off x="7603783" y="-6547052"/>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1"/>
            <p:cNvSpPr/>
            <p:nvPr/>
          </p:nvSpPr>
          <p:spPr>
            <a:xfrm>
              <a:off x="7663700" y="-6341009"/>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1"/>
            <p:cNvSpPr/>
            <p:nvPr/>
          </p:nvSpPr>
          <p:spPr>
            <a:xfrm>
              <a:off x="7739247" y="-6322107"/>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1"/>
            <p:cNvSpPr/>
            <p:nvPr/>
          </p:nvSpPr>
          <p:spPr>
            <a:xfrm>
              <a:off x="7551196" y="-6728621"/>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1"/>
            <p:cNvSpPr/>
            <p:nvPr/>
          </p:nvSpPr>
          <p:spPr>
            <a:xfrm>
              <a:off x="7718527" y="-6488953"/>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1"/>
            <p:cNvSpPr/>
            <p:nvPr/>
          </p:nvSpPr>
          <p:spPr>
            <a:xfrm>
              <a:off x="7769720" y="-6389415"/>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1"/>
            <p:cNvSpPr/>
            <p:nvPr/>
          </p:nvSpPr>
          <p:spPr>
            <a:xfrm>
              <a:off x="7524055" y="-6783024"/>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1"/>
            <p:cNvSpPr/>
            <p:nvPr/>
          </p:nvSpPr>
          <p:spPr>
            <a:xfrm>
              <a:off x="7359450" y="-6881654"/>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1"/>
            <p:cNvSpPr/>
            <p:nvPr/>
          </p:nvSpPr>
          <p:spPr>
            <a:xfrm>
              <a:off x="7294505" y="-7154945"/>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1"/>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1"/>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1"/>
            <p:cNvSpPr/>
            <p:nvPr/>
          </p:nvSpPr>
          <p:spPr>
            <a:xfrm>
              <a:off x="7235921" y="-7121322"/>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1"/>
            <p:cNvSpPr/>
            <p:nvPr/>
          </p:nvSpPr>
          <p:spPr>
            <a:xfrm>
              <a:off x="7210112" y="-7064192"/>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1"/>
            <p:cNvSpPr/>
            <p:nvPr/>
          </p:nvSpPr>
          <p:spPr>
            <a:xfrm>
              <a:off x="7182002" y="-7010272"/>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1"/>
            <p:cNvSpPr/>
            <p:nvPr/>
          </p:nvSpPr>
          <p:spPr>
            <a:xfrm>
              <a:off x="7130385" y="-6858632"/>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1"/>
            <p:cNvSpPr/>
            <p:nvPr/>
          </p:nvSpPr>
          <p:spPr>
            <a:xfrm>
              <a:off x="7109665" y="-6719897"/>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1"/>
            <p:cNvSpPr/>
            <p:nvPr/>
          </p:nvSpPr>
          <p:spPr>
            <a:xfrm>
              <a:off x="7113785" y="-6570074"/>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1"/>
            <p:cNvSpPr/>
            <p:nvPr/>
          </p:nvSpPr>
          <p:spPr>
            <a:xfrm>
              <a:off x="7122570" y="-6513853"/>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1"/>
            <p:cNvSpPr/>
            <p:nvPr/>
          </p:nvSpPr>
          <p:spPr>
            <a:xfrm>
              <a:off x="7153467" y="-6406923"/>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1"/>
            <p:cNvSpPr/>
            <p:nvPr/>
          </p:nvSpPr>
          <p:spPr>
            <a:xfrm>
              <a:off x="7199995" y="-633452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1"/>
            <p:cNvSpPr/>
            <p:nvPr/>
          </p:nvSpPr>
          <p:spPr>
            <a:xfrm>
              <a:off x="7298625" y="-6204999"/>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1"/>
            <p:cNvSpPr/>
            <p:nvPr/>
          </p:nvSpPr>
          <p:spPr>
            <a:xfrm>
              <a:off x="7345637" y="-6312898"/>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1"/>
            <p:cNvSpPr/>
            <p:nvPr/>
          </p:nvSpPr>
          <p:spPr>
            <a:xfrm>
              <a:off x="7389924" y="-6260312"/>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1"/>
            <p:cNvSpPr/>
            <p:nvPr/>
          </p:nvSpPr>
          <p:spPr>
            <a:xfrm>
              <a:off x="7117965" y="-6786235"/>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1"/>
            <p:cNvSpPr/>
            <p:nvPr/>
          </p:nvSpPr>
          <p:spPr>
            <a:xfrm>
              <a:off x="7168189" y="-6946175"/>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1"/>
            <p:cNvSpPr/>
            <p:nvPr/>
          </p:nvSpPr>
          <p:spPr>
            <a:xfrm>
              <a:off x="7263123" y="-7175241"/>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1"/>
            <p:cNvSpPr/>
            <p:nvPr/>
          </p:nvSpPr>
          <p:spPr>
            <a:xfrm>
              <a:off x="7285296" y="-7277142"/>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6" name="Google Shape;2896;p11"/>
          <p:cNvGrpSpPr/>
          <p:nvPr/>
        </p:nvGrpSpPr>
        <p:grpSpPr>
          <a:xfrm flipH="1">
            <a:off x="7434630" y="3936069"/>
            <a:ext cx="1490651" cy="1330030"/>
            <a:chOff x="-770646" y="-3798231"/>
            <a:chExt cx="1490651" cy="1330030"/>
          </a:xfrm>
        </p:grpSpPr>
        <p:sp>
          <p:nvSpPr>
            <p:cNvPr id="2897" name="Google Shape;2897;p11"/>
            <p:cNvSpPr/>
            <p:nvPr/>
          </p:nvSpPr>
          <p:spPr>
            <a:xfrm>
              <a:off x="-770646" y="-3638473"/>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1"/>
            <p:cNvSpPr/>
            <p:nvPr/>
          </p:nvSpPr>
          <p:spPr>
            <a:xfrm>
              <a:off x="-686314" y="-3798231"/>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1"/>
            <p:cNvSpPr/>
            <p:nvPr/>
          </p:nvSpPr>
          <p:spPr>
            <a:xfrm>
              <a:off x="207411" y="-3438911"/>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1"/>
            <p:cNvSpPr/>
            <p:nvPr/>
          </p:nvSpPr>
          <p:spPr>
            <a:xfrm>
              <a:off x="2760" y="-3648651"/>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1"/>
            <p:cNvSpPr/>
            <p:nvPr/>
          </p:nvSpPr>
          <p:spPr>
            <a:xfrm>
              <a:off x="-107380" y="-3720563"/>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1"/>
            <p:cNvSpPr/>
            <p:nvPr/>
          </p:nvSpPr>
          <p:spPr>
            <a:xfrm>
              <a:off x="407881" y="-3150414"/>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1"/>
            <p:cNvSpPr/>
            <p:nvPr/>
          </p:nvSpPr>
          <p:spPr>
            <a:xfrm>
              <a:off x="-307911" y="-3790113"/>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1"/>
            <p:cNvSpPr/>
            <p:nvPr/>
          </p:nvSpPr>
          <p:spPr>
            <a:xfrm>
              <a:off x="15665" y="-3478109"/>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1"/>
            <p:cNvSpPr/>
            <p:nvPr/>
          </p:nvSpPr>
          <p:spPr>
            <a:xfrm>
              <a:off x="-193590" y="-3759700"/>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1"/>
            <p:cNvSpPr/>
            <p:nvPr/>
          </p:nvSpPr>
          <p:spPr>
            <a:xfrm>
              <a:off x="625436" y="-2794547"/>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1"/>
            <p:cNvSpPr/>
            <p:nvPr/>
          </p:nvSpPr>
          <p:spPr>
            <a:xfrm>
              <a:off x="-215279" y="-3748674"/>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1"/>
            <p:cNvSpPr/>
            <p:nvPr/>
          </p:nvSpPr>
          <p:spPr>
            <a:xfrm>
              <a:off x="-594591" y="-3767576"/>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1"/>
            <p:cNvSpPr/>
            <p:nvPr/>
          </p:nvSpPr>
          <p:spPr>
            <a:xfrm>
              <a:off x="-542974" y="-3782297"/>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1"/>
            <p:cNvSpPr/>
            <p:nvPr/>
          </p:nvSpPr>
          <p:spPr>
            <a:xfrm>
              <a:off x="-686314" y="-3746796"/>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1"/>
            <p:cNvSpPr/>
            <p:nvPr/>
          </p:nvSpPr>
          <p:spPr>
            <a:xfrm>
              <a:off x="-361830" y="-3796595"/>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1"/>
            <p:cNvSpPr/>
            <p:nvPr/>
          </p:nvSpPr>
          <p:spPr>
            <a:xfrm>
              <a:off x="-495961" y="-3790113"/>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1"/>
            <p:cNvSpPr/>
            <p:nvPr/>
          </p:nvSpPr>
          <p:spPr>
            <a:xfrm>
              <a:off x="539286" y="-2943461"/>
              <a:ext cx="23082" cy="97780"/>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1"/>
            <p:cNvSpPr/>
            <p:nvPr/>
          </p:nvSpPr>
          <p:spPr>
            <a:xfrm>
              <a:off x="500089" y="-3006589"/>
              <a:ext cx="17569" cy="113471"/>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1"/>
            <p:cNvSpPr/>
            <p:nvPr/>
          </p:nvSpPr>
          <p:spPr>
            <a:xfrm>
              <a:off x="579392" y="-2876577"/>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1"/>
            <p:cNvSpPr/>
            <p:nvPr/>
          </p:nvSpPr>
          <p:spPr>
            <a:xfrm>
              <a:off x="-444768" y="-3798110"/>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1"/>
            <p:cNvSpPr/>
            <p:nvPr/>
          </p:nvSpPr>
          <p:spPr>
            <a:xfrm>
              <a:off x="310221" y="-3296480"/>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1"/>
            <p:cNvSpPr/>
            <p:nvPr/>
          </p:nvSpPr>
          <p:spPr>
            <a:xfrm>
              <a:off x="643005" y="-2746626"/>
              <a:ext cx="77000" cy="118984"/>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1"/>
            <p:cNvSpPr/>
            <p:nvPr/>
          </p:nvSpPr>
          <p:spPr>
            <a:xfrm>
              <a:off x="-694129" y="-3732983"/>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1"/>
            <p:cNvSpPr/>
            <p:nvPr/>
          </p:nvSpPr>
          <p:spPr>
            <a:xfrm>
              <a:off x="-607495" y="-3567045"/>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1"/>
            <p:cNvSpPr/>
            <p:nvPr/>
          </p:nvSpPr>
          <p:spPr>
            <a:xfrm>
              <a:off x="-650388" y="-3629749"/>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1"/>
            <p:cNvSpPr/>
            <p:nvPr/>
          </p:nvSpPr>
          <p:spPr>
            <a:xfrm>
              <a:off x="-94476" y="-3456905"/>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1"/>
            <p:cNvSpPr/>
            <p:nvPr/>
          </p:nvSpPr>
          <p:spPr>
            <a:xfrm>
              <a:off x="-667897" y="-3662948"/>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1"/>
            <p:cNvSpPr/>
            <p:nvPr/>
          </p:nvSpPr>
          <p:spPr>
            <a:xfrm>
              <a:off x="-519892" y="-3475322"/>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1"/>
            <p:cNvSpPr/>
            <p:nvPr/>
          </p:nvSpPr>
          <p:spPr>
            <a:xfrm>
              <a:off x="-113378" y="-3255041"/>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1"/>
            <p:cNvSpPr/>
            <p:nvPr/>
          </p:nvSpPr>
          <p:spPr>
            <a:xfrm>
              <a:off x="-679408" y="-3691059"/>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1"/>
            <p:cNvSpPr/>
            <p:nvPr/>
          </p:nvSpPr>
          <p:spPr>
            <a:xfrm>
              <a:off x="-427745" y="-3504826"/>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1"/>
            <p:cNvSpPr/>
            <p:nvPr/>
          </p:nvSpPr>
          <p:spPr>
            <a:xfrm>
              <a:off x="-333235" y="-3359184"/>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1"/>
            <p:cNvSpPr/>
            <p:nvPr/>
          </p:nvSpPr>
          <p:spPr>
            <a:xfrm>
              <a:off x="-694129" y="-373298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1"/>
            <p:cNvSpPr/>
            <p:nvPr/>
          </p:nvSpPr>
          <p:spPr>
            <a:xfrm>
              <a:off x="-626882" y="-3600850"/>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1"/>
            <p:cNvSpPr/>
            <p:nvPr/>
          </p:nvSpPr>
          <p:spPr>
            <a:xfrm>
              <a:off x="126774" y="-3172042"/>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1"/>
            <p:cNvSpPr/>
            <p:nvPr/>
          </p:nvSpPr>
          <p:spPr>
            <a:xfrm>
              <a:off x="371046" y="-3018584"/>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1"/>
            <p:cNvSpPr/>
            <p:nvPr/>
          </p:nvSpPr>
          <p:spPr>
            <a:xfrm>
              <a:off x="307918" y="-3061901"/>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1"/>
            <p:cNvSpPr/>
            <p:nvPr/>
          </p:nvSpPr>
          <p:spPr>
            <a:xfrm>
              <a:off x="170091" y="-3138842"/>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1"/>
            <p:cNvSpPr/>
            <p:nvPr/>
          </p:nvSpPr>
          <p:spPr>
            <a:xfrm>
              <a:off x="465496" y="-2941583"/>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1"/>
            <p:cNvSpPr/>
            <p:nvPr/>
          </p:nvSpPr>
          <p:spPr>
            <a:xfrm>
              <a:off x="-2753" y="-3212148"/>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1"/>
            <p:cNvSpPr/>
            <p:nvPr/>
          </p:nvSpPr>
          <p:spPr>
            <a:xfrm>
              <a:off x="-460460" y="-3428794"/>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1"/>
            <p:cNvSpPr/>
            <p:nvPr/>
          </p:nvSpPr>
          <p:spPr>
            <a:xfrm>
              <a:off x="-286707" y="-3327377"/>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lt1"/>
        </a:solidFill>
      </p:bgPr>
    </p:bg>
    <p:spTree>
      <p:nvGrpSpPr>
        <p:cNvPr id="2939" name="Shape 293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3">
    <p:spTree>
      <p:nvGrpSpPr>
        <p:cNvPr id="2940" name="Shape 2940"/>
        <p:cNvGrpSpPr/>
        <p:nvPr/>
      </p:nvGrpSpPr>
      <p:grpSpPr>
        <a:xfrm>
          <a:off x="0" y="0"/>
          <a:ext cx="0" cy="0"/>
          <a:chOff x="0" y="0"/>
          <a:chExt cx="0" cy="0"/>
        </a:xfrm>
      </p:grpSpPr>
      <p:sp>
        <p:nvSpPr>
          <p:cNvPr id="2941" name="Google Shape;2941;p13"/>
          <p:cNvSpPr txBox="1"/>
          <p:nvPr>
            <p:ph type="title"/>
          </p:nvPr>
        </p:nvSpPr>
        <p:spPr>
          <a:xfrm>
            <a:off x="2894100" y="3282000"/>
            <a:ext cx="4563900" cy="531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800"/>
              <a:buNone/>
              <a:defRPr sz="2000">
                <a:latin typeface="Montserrat Light"/>
                <a:ea typeface="Montserrat Light"/>
                <a:cs typeface="Montserrat Light"/>
                <a:sym typeface="Montserrat Light"/>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2942" name="Google Shape;2942;p13"/>
          <p:cNvSpPr txBox="1"/>
          <p:nvPr>
            <p:ph idx="1" type="subTitle"/>
          </p:nvPr>
        </p:nvSpPr>
        <p:spPr>
          <a:xfrm>
            <a:off x="2228850" y="1329600"/>
            <a:ext cx="5229300" cy="19524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2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943" name="Google Shape;2943;p13"/>
          <p:cNvGrpSpPr/>
          <p:nvPr/>
        </p:nvGrpSpPr>
        <p:grpSpPr>
          <a:xfrm>
            <a:off x="7604991" y="104582"/>
            <a:ext cx="1448710" cy="1330030"/>
            <a:chOff x="7458004" y="540007"/>
            <a:chExt cx="1448710" cy="1330030"/>
          </a:xfrm>
        </p:grpSpPr>
        <p:sp>
          <p:nvSpPr>
            <p:cNvPr id="2944" name="Google Shape;2944;p13"/>
            <p:cNvSpPr/>
            <p:nvPr/>
          </p:nvSpPr>
          <p:spPr>
            <a:xfrm>
              <a:off x="7458004" y="699765"/>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3"/>
            <p:cNvSpPr/>
            <p:nvPr/>
          </p:nvSpPr>
          <p:spPr>
            <a:xfrm>
              <a:off x="7542336" y="540007"/>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3"/>
            <p:cNvSpPr/>
            <p:nvPr/>
          </p:nvSpPr>
          <p:spPr>
            <a:xfrm>
              <a:off x="8436061" y="899326"/>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3"/>
            <p:cNvSpPr/>
            <p:nvPr/>
          </p:nvSpPr>
          <p:spPr>
            <a:xfrm>
              <a:off x="8231410" y="689587"/>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3"/>
            <p:cNvSpPr/>
            <p:nvPr/>
          </p:nvSpPr>
          <p:spPr>
            <a:xfrm>
              <a:off x="8121270" y="617674"/>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3"/>
            <p:cNvSpPr/>
            <p:nvPr/>
          </p:nvSpPr>
          <p:spPr>
            <a:xfrm>
              <a:off x="8636531" y="1187824"/>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3"/>
            <p:cNvSpPr/>
            <p:nvPr/>
          </p:nvSpPr>
          <p:spPr>
            <a:xfrm>
              <a:off x="7920739" y="548125"/>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3"/>
            <p:cNvSpPr/>
            <p:nvPr/>
          </p:nvSpPr>
          <p:spPr>
            <a:xfrm>
              <a:off x="8244315" y="860129"/>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3"/>
            <p:cNvSpPr/>
            <p:nvPr/>
          </p:nvSpPr>
          <p:spPr>
            <a:xfrm>
              <a:off x="8035060" y="578538"/>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3"/>
            <p:cNvSpPr/>
            <p:nvPr/>
          </p:nvSpPr>
          <p:spPr>
            <a:xfrm>
              <a:off x="8013371" y="589564"/>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3"/>
            <p:cNvSpPr/>
            <p:nvPr/>
          </p:nvSpPr>
          <p:spPr>
            <a:xfrm>
              <a:off x="7634059" y="570662"/>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3"/>
            <p:cNvSpPr/>
            <p:nvPr/>
          </p:nvSpPr>
          <p:spPr>
            <a:xfrm>
              <a:off x="7685676" y="555940"/>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3"/>
            <p:cNvSpPr/>
            <p:nvPr/>
          </p:nvSpPr>
          <p:spPr>
            <a:xfrm>
              <a:off x="7542336" y="591442"/>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3"/>
            <p:cNvSpPr/>
            <p:nvPr/>
          </p:nvSpPr>
          <p:spPr>
            <a:xfrm>
              <a:off x="7866820" y="541642"/>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3"/>
            <p:cNvSpPr/>
            <p:nvPr/>
          </p:nvSpPr>
          <p:spPr>
            <a:xfrm>
              <a:off x="7732689" y="548125"/>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3"/>
            <p:cNvSpPr/>
            <p:nvPr/>
          </p:nvSpPr>
          <p:spPr>
            <a:xfrm>
              <a:off x="7783882" y="540128"/>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3"/>
            <p:cNvSpPr/>
            <p:nvPr/>
          </p:nvSpPr>
          <p:spPr>
            <a:xfrm>
              <a:off x="8538871" y="1041758"/>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3"/>
            <p:cNvSpPr/>
            <p:nvPr/>
          </p:nvSpPr>
          <p:spPr>
            <a:xfrm>
              <a:off x="7534521" y="605255"/>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3"/>
            <p:cNvSpPr/>
            <p:nvPr/>
          </p:nvSpPr>
          <p:spPr>
            <a:xfrm>
              <a:off x="7621155" y="771193"/>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3"/>
            <p:cNvSpPr/>
            <p:nvPr/>
          </p:nvSpPr>
          <p:spPr>
            <a:xfrm>
              <a:off x="7578262" y="708489"/>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3"/>
            <p:cNvSpPr/>
            <p:nvPr/>
          </p:nvSpPr>
          <p:spPr>
            <a:xfrm>
              <a:off x="8134174" y="881333"/>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3"/>
            <p:cNvSpPr/>
            <p:nvPr/>
          </p:nvSpPr>
          <p:spPr>
            <a:xfrm>
              <a:off x="7560753" y="675289"/>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3"/>
            <p:cNvSpPr/>
            <p:nvPr/>
          </p:nvSpPr>
          <p:spPr>
            <a:xfrm>
              <a:off x="7708758" y="862916"/>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3"/>
            <p:cNvSpPr/>
            <p:nvPr/>
          </p:nvSpPr>
          <p:spPr>
            <a:xfrm>
              <a:off x="8115272" y="1083197"/>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3"/>
            <p:cNvSpPr/>
            <p:nvPr/>
          </p:nvSpPr>
          <p:spPr>
            <a:xfrm>
              <a:off x="7549242" y="647179"/>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3"/>
            <p:cNvSpPr/>
            <p:nvPr/>
          </p:nvSpPr>
          <p:spPr>
            <a:xfrm>
              <a:off x="7800905" y="833412"/>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3"/>
            <p:cNvSpPr/>
            <p:nvPr/>
          </p:nvSpPr>
          <p:spPr>
            <a:xfrm>
              <a:off x="7895415" y="979054"/>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3"/>
            <p:cNvSpPr/>
            <p:nvPr/>
          </p:nvSpPr>
          <p:spPr>
            <a:xfrm>
              <a:off x="7601768" y="737387"/>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3"/>
            <p:cNvSpPr/>
            <p:nvPr/>
          </p:nvSpPr>
          <p:spPr>
            <a:xfrm>
              <a:off x="8355424" y="1166196"/>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3"/>
            <p:cNvSpPr/>
            <p:nvPr/>
          </p:nvSpPr>
          <p:spPr>
            <a:xfrm>
              <a:off x="8599696" y="1319653"/>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3"/>
            <p:cNvSpPr/>
            <p:nvPr/>
          </p:nvSpPr>
          <p:spPr>
            <a:xfrm>
              <a:off x="8536568" y="1276336"/>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3"/>
            <p:cNvSpPr/>
            <p:nvPr/>
          </p:nvSpPr>
          <p:spPr>
            <a:xfrm>
              <a:off x="8398741" y="1199395"/>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3"/>
            <p:cNvSpPr/>
            <p:nvPr/>
          </p:nvSpPr>
          <p:spPr>
            <a:xfrm>
              <a:off x="8694146" y="1396655"/>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3"/>
            <p:cNvSpPr/>
            <p:nvPr/>
          </p:nvSpPr>
          <p:spPr>
            <a:xfrm>
              <a:off x="8225897" y="1126090"/>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3"/>
            <p:cNvSpPr/>
            <p:nvPr/>
          </p:nvSpPr>
          <p:spPr>
            <a:xfrm>
              <a:off x="7768190" y="909444"/>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3"/>
            <p:cNvSpPr/>
            <p:nvPr/>
          </p:nvSpPr>
          <p:spPr>
            <a:xfrm>
              <a:off x="7941943" y="1010860"/>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0" name="Google Shape;2980;p13"/>
          <p:cNvGrpSpPr/>
          <p:nvPr/>
        </p:nvGrpSpPr>
        <p:grpSpPr>
          <a:xfrm>
            <a:off x="-86465" y="2376801"/>
            <a:ext cx="1114230" cy="2122291"/>
            <a:chOff x="310485" y="1870026"/>
            <a:chExt cx="1114230" cy="2122291"/>
          </a:xfrm>
        </p:grpSpPr>
        <p:sp>
          <p:nvSpPr>
            <p:cNvPr id="2981" name="Google Shape;2981;p13"/>
            <p:cNvSpPr/>
            <p:nvPr/>
          </p:nvSpPr>
          <p:spPr>
            <a:xfrm rot="865984">
              <a:off x="551461" y="1962373"/>
              <a:ext cx="508889" cy="1998055"/>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3"/>
            <p:cNvSpPr/>
            <p:nvPr/>
          </p:nvSpPr>
          <p:spPr>
            <a:xfrm rot="865984">
              <a:off x="687636" y="1894877"/>
              <a:ext cx="439280" cy="1894399"/>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3"/>
            <p:cNvSpPr/>
            <p:nvPr/>
          </p:nvSpPr>
          <p:spPr>
            <a:xfrm rot="865984">
              <a:off x="696779" y="2853945"/>
              <a:ext cx="77484" cy="199618"/>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3"/>
            <p:cNvSpPr/>
            <p:nvPr/>
          </p:nvSpPr>
          <p:spPr>
            <a:xfrm rot="865984">
              <a:off x="717191" y="2513184"/>
              <a:ext cx="98203" cy="384877"/>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3"/>
            <p:cNvSpPr/>
            <p:nvPr/>
          </p:nvSpPr>
          <p:spPr>
            <a:xfrm rot="865984">
              <a:off x="760354" y="2438783"/>
              <a:ext cx="89480" cy="404264"/>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3"/>
            <p:cNvSpPr/>
            <p:nvPr/>
          </p:nvSpPr>
          <p:spPr>
            <a:xfrm rot="865984">
              <a:off x="639873" y="3130666"/>
              <a:ext cx="104686" cy="225002"/>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3"/>
            <p:cNvSpPr/>
            <p:nvPr/>
          </p:nvSpPr>
          <p:spPr>
            <a:xfrm rot="865984">
              <a:off x="900392" y="2346012"/>
              <a:ext cx="37379" cy="212522"/>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3"/>
            <p:cNvSpPr/>
            <p:nvPr/>
          </p:nvSpPr>
          <p:spPr>
            <a:xfrm rot="865984">
              <a:off x="845685" y="2575254"/>
              <a:ext cx="20840" cy="88086"/>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3"/>
            <p:cNvSpPr/>
            <p:nvPr/>
          </p:nvSpPr>
          <p:spPr>
            <a:xfrm rot="865984">
              <a:off x="634265" y="3630518"/>
              <a:ext cx="30049" cy="120801"/>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3"/>
            <p:cNvSpPr/>
            <p:nvPr/>
          </p:nvSpPr>
          <p:spPr>
            <a:xfrm rot="865984">
              <a:off x="859077" y="2396240"/>
              <a:ext cx="48950" cy="205131"/>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3"/>
            <p:cNvSpPr/>
            <p:nvPr/>
          </p:nvSpPr>
          <p:spPr>
            <a:xfrm rot="865984">
              <a:off x="1202799" y="1984981"/>
              <a:ext cx="38348" cy="234210"/>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3"/>
            <p:cNvSpPr/>
            <p:nvPr/>
          </p:nvSpPr>
          <p:spPr>
            <a:xfrm rot="865984">
              <a:off x="1153070" y="1984638"/>
              <a:ext cx="27686" cy="265107"/>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3"/>
            <p:cNvSpPr/>
            <p:nvPr/>
          </p:nvSpPr>
          <p:spPr>
            <a:xfrm rot="865984">
              <a:off x="1272776" y="1968920"/>
              <a:ext cx="63672" cy="162299"/>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3"/>
            <p:cNvSpPr/>
            <p:nvPr/>
          </p:nvSpPr>
          <p:spPr>
            <a:xfrm rot="865984">
              <a:off x="964719" y="2079286"/>
              <a:ext cx="56281" cy="407475"/>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3"/>
            <p:cNvSpPr/>
            <p:nvPr/>
          </p:nvSpPr>
          <p:spPr>
            <a:xfrm rot="865984">
              <a:off x="1102148" y="1992146"/>
              <a:ext cx="39257" cy="325447"/>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3"/>
            <p:cNvSpPr/>
            <p:nvPr/>
          </p:nvSpPr>
          <p:spPr>
            <a:xfrm rot="865984">
              <a:off x="640109" y="3423129"/>
              <a:ext cx="57189" cy="112985"/>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3"/>
            <p:cNvSpPr/>
            <p:nvPr/>
          </p:nvSpPr>
          <p:spPr>
            <a:xfrm rot="865984">
              <a:off x="642049" y="3335055"/>
              <a:ext cx="73789" cy="124496"/>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3"/>
            <p:cNvSpPr/>
            <p:nvPr/>
          </p:nvSpPr>
          <p:spPr>
            <a:xfrm rot="865984">
              <a:off x="639326" y="3516421"/>
              <a:ext cx="42468" cy="96871"/>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3"/>
            <p:cNvSpPr/>
            <p:nvPr/>
          </p:nvSpPr>
          <p:spPr>
            <a:xfrm rot="865984">
              <a:off x="1021621" y="2006347"/>
              <a:ext cx="58583" cy="389058"/>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3"/>
            <p:cNvSpPr/>
            <p:nvPr/>
          </p:nvSpPr>
          <p:spPr>
            <a:xfrm rot="865984">
              <a:off x="649050" y="2936355"/>
              <a:ext cx="119892" cy="270559"/>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3"/>
            <p:cNvSpPr/>
            <p:nvPr/>
          </p:nvSpPr>
          <p:spPr>
            <a:xfrm rot="865984">
              <a:off x="638116" y="3692119"/>
              <a:ext cx="32775" cy="167812"/>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3"/>
            <p:cNvSpPr/>
            <p:nvPr/>
          </p:nvSpPr>
          <p:spPr>
            <a:xfrm rot="865984">
              <a:off x="810192" y="1919872"/>
              <a:ext cx="420863" cy="1607240"/>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3"/>
            <p:cNvSpPr/>
            <p:nvPr/>
          </p:nvSpPr>
          <p:spPr>
            <a:xfrm rot="865984">
              <a:off x="996490" y="2159624"/>
              <a:ext cx="336048" cy="349861"/>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3"/>
            <p:cNvSpPr/>
            <p:nvPr/>
          </p:nvSpPr>
          <p:spPr>
            <a:xfrm rot="865984">
              <a:off x="1281031" y="2103577"/>
              <a:ext cx="89964" cy="83482"/>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3"/>
            <p:cNvSpPr/>
            <p:nvPr/>
          </p:nvSpPr>
          <p:spPr>
            <a:xfrm rot="865984">
              <a:off x="890530" y="2545101"/>
              <a:ext cx="70154" cy="61370"/>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3"/>
            <p:cNvSpPr/>
            <p:nvPr/>
          </p:nvSpPr>
          <p:spPr>
            <a:xfrm rot="865984">
              <a:off x="1216544" y="2050884"/>
              <a:ext cx="144306" cy="157271"/>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3"/>
            <p:cNvSpPr/>
            <p:nvPr/>
          </p:nvSpPr>
          <p:spPr>
            <a:xfrm rot="865984">
              <a:off x="890555" y="2362246"/>
              <a:ext cx="324962" cy="352224"/>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3"/>
            <p:cNvSpPr/>
            <p:nvPr/>
          </p:nvSpPr>
          <p:spPr>
            <a:xfrm rot="865984">
              <a:off x="767465" y="2846942"/>
              <a:ext cx="128676" cy="207009"/>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3"/>
            <p:cNvSpPr/>
            <p:nvPr/>
          </p:nvSpPr>
          <p:spPr>
            <a:xfrm rot="865984">
              <a:off x="1300938" y="2026738"/>
              <a:ext cx="66883" cy="57674"/>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3"/>
            <p:cNvSpPr/>
            <p:nvPr/>
          </p:nvSpPr>
          <p:spPr>
            <a:xfrm rot="865984">
              <a:off x="936862" y="2316575"/>
              <a:ext cx="272013" cy="272922"/>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3"/>
            <p:cNvSpPr/>
            <p:nvPr/>
          </p:nvSpPr>
          <p:spPr>
            <a:xfrm rot="865984">
              <a:off x="822878" y="2544500"/>
              <a:ext cx="319025" cy="383060"/>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3"/>
            <p:cNvSpPr/>
            <p:nvPr/>
          </p:nvSpPr>
          <p:spPr>
            <a:xfrm rot="865984">
              <a:off x="1336845" y="1979542"/>
              <a:ext cx="32775" cy="46163"/>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3"/>
            <p:cNvSpPr/>
            <p:nvPr/>
          </p:nvSpPr>
          <p:spPr>
            <a:xfrm rot="865984">
              <a:off x="1060421" y="2127586"/>
              <a:ext cx="282554" cy="280313"/>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3"/>
            <p:cNvSpPr/>
            <p:nvPr/>
          </p:nvSpPr>
          <p:spPr>
            <a:xfrm rot="865984">
              <a:off x="754958" y="2968484"/>
              <a:ext cx="119892" cy="193196"/>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3"/>
            <p:cNvSpPr/>
            <p:nvPr/>
          </p:nvSpPr>
          <p:spPr>
            <a:xfrm rot="865984">
              <a:off x="723200" y="3253541"/>
              <a:ext cx="31381" cy="106564"/>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3"/>
            <p:cNvSpPr/>
            <p:nvPr/>
          </p:nvSpPr>
          <p:spPr>
            <a:xfrm rot="865984">
              <a:off x="737511" y="3173740"/>
              <a:ext cx="53554" cy="94569"/>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3"/>
            <p:cNvSpPr/>
            <p:nvPr/>
          </p:nvSpPr>
          <p:spPr>
            <a:xfrm rot="865984">
              <a:off x="755964" y="3017309"/>
              <a:ext cx="107472" cy="204283"/>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3"/>
            <p:cNvSpPr/>
            <p:nvPr/>
          </p:nvSpPr>
          <p:spPr>
            <a:xfrm rot="865984">
              <a:off x="701989" y="3385716"/>
              <a:ext cx="8845" cy="85360"/>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3"/>
            <p:cNvSpPr/>
            <p:nvPr/>
          </p:nvSpPr>
          <p:spPr>
            <a:xfrm rot="865984">
              <a:off x="856041" y="2432663"/>
              <a:ext cx="344833" cy="385847"/>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3"/>
            <p:cNvSpPr/>
            <p:nvPr/>
          </p:nvSpPr>
          <p:spPr>
            <a:xfrm rot="865984">
              <a:off x="835347" y="2756816"/>
              <a:ext cx="124496" cy="148002"/>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1" name="Google Shape;3021;p13"/>
          <p:cNvGrpSpPr/>
          <p:nvPr/>
        </p:nvGrpSpPr>
        <p:grpSpPr>
          <a:xfrm>
            <a:off x="-99322" y="3443191"/>
            <a:ext cx="1638638" cy="1521375"/>
            <a:chOff x="297628" y="2936416"/>
            <a:chExt cx="1638638" cy="1521375"/>
          </a:xfrm>
        </p:grpSpPr>
        <p:sp>
          <p:nvSpPr>
            <p:cNvPr id="3022" name="Google Shape;3022;p13"/>
            <p:cNvSpPr/>
            <p:nvPr/>
          </p:nvSpPr>
          <p:spPr>
            <a:xfrm flipH="1" rot="-539007">
              <a:off x="439438" y="3184277"/>
              <a:ext cx="1414132" cy="1170285"/>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3"/>
            <p:cNvSpPr/>
            <p:nvPr/>
          </p:nvSpPr>
          <p:spPr>
            <a:xfrm flipH="1" rot="-539007">
              <a:off x="374532" y="3036242"/>
              <a:ext cx="1364393" cy="1092193"/>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3"/>
            <p:cNvSpPr/>
            <p:nvPr/>
          </p:nvSpPr>
          <p:spPr>
            <a:xfrm flipH="1" rot="-539007">
              <a:off x="737588" y="3437244"/>
              <a:ext cx="102870" cy="271534"/>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3"/>
            <p:cNvSpPr/>
            <p:nvPr/>
          </p:nvSpPr>
          <p:spPr>
            <a:xfrm flipH="1" rot="-539007">
              <a:off x="789633" y="3207340"/>
              <a:ext cx="229125" cy="375737"/>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3"/>
            <p:cNvSpPr/>
            <p:nvPr/>
          </p:nvSpPr>
          <p:spPr>
            <a:xfrm flipH="1" rot="-539007">
              <a:off x="826054" y="3123915"/>
              <a:ext cx="293646" cy="413965"/>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3"/>
            <p:cNvSpPr/>
            <p:nvPr/>
          </p:nvSpPr>
          <p:spPr>
            <a:xfrm flipH="1" rot="-539007">
              <a:off x="619502" y="3750765"/>
              <a:ext cx="61371" cy="189989"/>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3"/>
            <p:cNvSpPr/>
            <p:nvPr/>
          </p:nvSpPr>
          <p:spPr>
            <a:xfrm flipH="1" rot="-539007">
              <a:off x="1025325" y="3022960"/>
              <a:ext cx="273836" cy="316244"/>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3"/>
            <p:cNvSpPr/>
            <p:nvPr/>
          </p:nvSpPr>
          <p:spPr>
            <a:xfrm flipH="1" rot="-539007">
              <a:off x="967817" y="3364899"/>
              <a:ext cx="39258"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3"/>
            <p:cNvSpPr/>
            <p:nvPr/>
          </p:nvSpPr>
          <p:spPr>
            <a:xfrm flipH="1" rot="-539007">
              <a:off x="1086611" y="3057538"/>
              <a:ext cx="85301"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3"/>
            <p:cNvSpPr/>
            <p:nvPr/>
          </p:nvSpPr>
          <p:spPr>
            <a:xfrm flipH="1" rot="-539007">
              <a:off x="460967" y="4136174"/>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3"/>
            <p:cNvSpPr/>
            <p:nvPr/>
          </p:nvSpPr>
          <p:spPr>
            <a:xfrm flipH="1" rot="-539007">
              <a:off x="991666" y="3074319"/>
              <a:ext cx="220886" cy="300129"/>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3"/>
            <p:cNvSpPr/>
            <p:nvPr/>
          </p:nvSpPr>
          <p:spPr>
            <a:xfrm flipH="1" rot="-539007">
              <a:off x="1403524" y="2993268"/>
              <a:ext cx="167815" cy="138796"/>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3"/>
            <p:cNvSpPr/>
            <p:nvPr/>
          </p:nvSpPr>
          <p:spPr>
            <a:xfrm flipH="1" rot="-539007">
              <a:off x="1356601" y="2986287"/>
              <a:ext cx="163696" cy="167815"/>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3"/>
            <p:cNvSpPr/>
            <p:nvPr/>
          </p:nvSpPr>
          <p:spPr>
            <a:xfrm flipH="1" rot="-539007">
              <a:off x="1512590" y="2998276"/>
              <a:ext cx="148005"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3"/>
            <p:cNvSpPr/>
            <p:nvPr/>
          </p:nvSpPr>
          <p:spPr>
            <a:xfrm flipH="1" rot="-539007">
              <a:off x="1090480" y="3007124"/>
              <a:ext cx="258205" cy="282620"/>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3"/>
            <p:cNvSpPr/>
            <p:nvPr/>
          </p:nvSpPr>
          <p:spPr>
            <a:xfrm flipH="1" rot="-539007">
              <a:off x="1275794" y="2988513"/>
              <a:ext cx="199621" cy="200530"/>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3"/>
            <p:cNvSpPr/>
            <p:nvPr/>
          </p:nvSpPr>
          <p:spPr>
            <a:xfrm flipH="1" rot="-539007">
              <a:off x="552877" y="3973273"/>
              <a:ext cx="23082" cy="97781"/>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3"/>
            <p:cNvSpPr/>
            <p:nvPr/>
          </p:nvSpPr>
          <p:spPr>
            <a:xfrm flipH="1" rot="-539007">
              <a:off x="588441" y="3904273"/>
              <a:ext cx="17569" cy="113472"/>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3"/>
            <p:cNvSpPr/>
            <p:nvPr/>
          </p:nvSpPr>
          <p:spPr>
            <a:xfrm flipH="1" rot="-539007">
              <a:off x="517315" y="4046101"/>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3"/>
            <p:cNvSpPr/>
            <p:nvPr/>
          </p:nvSpPr>
          <p:spPr>
            <a:xfrm flipH="1" rot="-539007">
              <a:off x="1182301" y="2991881"/>
              <a:ext cx="244756" cy="241242"/>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3"/>
            <p:cNvSpPr/>
            <p:nvPr/>
          </p:nvSpPr>
          <p:spPr>
            <a:xfrm flipH="1" rot="-539007">
              <a:off x="682158" y="3592105"/>
              <a:ext cx="76092" cy="236517"/>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3"/>
            <p:cNvSpPr/>
            <p:nvPr/>
          </p:nvSpPr>
          <p:spPr>
            <a:xfrm flipH="1" rot="-539007">
              <a:off x="429233" y="4187969"/>
              <a:ext cx="77001" cy="118985"/>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3"/>
            <p:cNvSpPr/>
            <p:nvPr/>
          </p:nvSpPr>
          <p:spPr>
            <a:xfrm flipH="1" rot="-539007">
              <a:off x="522726" y="3089235"/>
              <a:ext cx="1213662" cy="842166"/>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3"/>
            <p:cNvSpPr/>
            <p:nvPr/>
          </p:nvSpPr>
          <p:spPr>
            <a:xfrm flipH="1" rot="-539007">
              <a:off x="1125406" y="3214633"/>
              <a:ext cx="484483"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3"/>
            <p:cNvSpPr/>
            <p:nvPr/>
          </p:nvSpPr>
          <p:spPr>
            <a:xfrm flipH="1" rot="-539007">
              <a:off x="1518080" y="3117713"/>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3"/>
            <p:cNvSpPr/>
            <p:nvPr/>
          </p:nvSpPr>
          <p:spPr>
            <a:xfrm flipH="1" rot="-539007">
              <a:off x="1020834" y="3373287"/>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3"/>
            <p:cNvSpPr/>
            <p:nvPr/>
          </p:nvSpPr>
          <p:spPr>
            <a:xfrm flipH="1" rot="-539007">
              <a:off x="1440750" y="3089213"/>
              <a:ext cx="210708"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3"/>
            <p:cNvSpPr/>
            <p:nvPr/>
          </p:nvSpPr>
          <p:spPr>
            <a:xfrm flipH="1" rot="-539007">
              <a:off x="961741" y="3326095"/>
              <a:ext cx="578024"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3"/>
            <p:cNvSpPr/>
            <p:nvPr/>
          </p:nvSpPr>
          <p:spPr>
            <a:xfrm flipH="1" rot="-539007">
              <a:off x="760640" y="3594105"/>
              <a:ext cx="411662"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3"/>
            <p:cNvSpPr/>
            <p:nvPr/>
          </p:nvSpPr>
          <p:spPr>
            <a:xfrm flipH="1" rot="-539007">
              <a:off x="1567712" y="3050225"/>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3"/>
            <p:cNvSpPr/>
            <p:nvPr/>
          </p:nvSpPr>
          <p:spPr>
            <a:xfrm flipH="1" rot="-539007">
              <a:off x="1052591" y="3296692"/>
              <a:ext cx="387672"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3"/>
            <p:cNvSpPr/>
            <p:nvPr/>
          </p:nvSpPr>
          <p:spPr>
            <a:xfrm flipH="1" rot="-539007">
              <a:off x="831766" y="3467105"/>
              <a:ext cx="542522"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3"/>
            <p:cNvSpPr/>
            <p:nvPr/>
          </p:nvSpPr>
          <p:spPr>
            <a:xfrm flipH="1" rot="-539007">
              <a:off x="1618177" y="3003180"/>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3"/>
            <p:cNvSpPr/>
            <p:nvPr/>
          </p:nvSpPr>
          <p:spPr>
            <a:xfrm flipH="1" rot="-539007">
              <a:off x="1222381" y="3171687"/>
              <a:ext cx="400152"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3"/>
            <p:cNvSpPr/>
            <p:nvPr/>
          </p:nvSpPr>
          <p:spPr>
            <a:xfrm flipH="1" rot="-539007">
              <a:off x="720797" y="3699098"/>
              <a:ext cx="225430" cy="62764"/>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3"/>
            <p:cNvSpPr/>
            <p:nvPr/>
          </p:nvSpPr>
          <p:spPr>
            <a:xfrm flipH="1" rot="-539007">
              <a:off x="640540" y="3878048"/>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3"/>
            <p:cNvSpPr/>
            <p:nvPr/>
          </p:nvSpPr>
          <p:spPr>
            <a:xfrm flipH="1" rot="-539007">
              <a:off x="681228" y="3826576"/>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3"/>
            <p:cNvSpPr/>
            <p:nvPr/>
          </p:nvSpPr>
          <p:spPr>
            <a:xfrm flipH="1" rot="-539007">
              <a:off x="698437" y="3737457"/>
              <a:ext cx="210708"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3"/>
            <p:cNvSpPr/>
            <p:nvPr/>
          </p:nvSpPr>
          <p:spPr>
            <a:xfrm flipH="1" rot="-539007">
              <a:off x="591617" y="3966312"/>
              <a:ext cx="54040"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3"/>
            <p:cNvSpPr/>
            <p:nvPr/>
          </p:nvSpPr>
          <p:spPr>
            <a:xfrm flipH="1" rot="-539007">
              <a:off x="953250" y="3630557"/>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3"/>
            <p:cNvSpPr/>
            <p:nvPr/>
          </p:nvSpPr>
          <p:spPr>
            <a:xfrm flipH="1" rot="-539007">
              <a:off x="894902" y="3382542"/>
              <a:ext cx="594624"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3"/>
            <p:cNvSpPr/>
            <p:nvPr/>
          </p:nvSpPr>
          <p:spPr>
            <a:xfrm flipH="1" rot="-539007">
              <a:off x="869767" y="3499581"/>
              <a:ext cx="461886"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4" name="Google Shape;3064;p13"/>
          <p:cNvGrpSpPr/>
          <p:nvPr/>
        </p:nvGrpSpPr>
        <p:grpSpPr>
          <a:xfrm>
            <a:off x="-12138" y="4189273"/>
            <a:ext cx="1368075" cy="954236"/>
            <a:chOff x="384812" y="3682498"/>
            <a:chExt cx="1368075" cy="954236"/>
          </a:xfrm>
        </p:grpSpPr>
        <p:sp>
          <p:nvSpPr>
            <p:cNvPr id="3065" name="Google Shape;3065;p13"/>
            <p:cNvSpPr/>
            <p:nvPr/>
          </p:nvSpPr>
          <p:spPr>
            <a:xfrm flipH="1">
              <a:off x="430431" y="3756591"/>
              <a:ext cx="1322455" cy="880143"/>
            </a:xfrm>
            <a:custGeom>
              <a:rect b="b" l="l" r="r" t="t"/>
              <a:pathLst>
                <a:path extrusionOk="0" h="14528" w="21829">
                  <a:moveTo>
                    <a:pt x="4983" y="2492"/>
                  </a:moveTo>
                  <a:cubicBezTo>
                    <a:pt x="5111" y="2533"/>
                    <a:pt x="5240" y="2575"/>
                    <a:pt x="5372" y="2621"/>
                  </a:cubicBezTo>
                  <a:cubicBezTo>
                    <a:pt x="5243" y="2580"/>
                    <a:pt x="5115" y="2535"/>
                    <a:pt x="4983" y="2492"/>
                  </a:cubicBezTo>
                  <a:close/>
                  <a:moveTo>
                    <a:pt x="6042" y="2849"/>
                  </a:moveTo>
                  <a:cubicBezTo>
                    <a:pt x="6125" y="2880"/>
                    <a:pt x="6209" y="2910"/>
                    <a:pt x="6293" y="2948"/>
                  </a:cubicBezTo>
                  <a:cubicBezTo>
                    <a:pt x="6209" y="2918"/>
                    <a:pt x="6125" y="2888"/>
                    <a:pt x="6042" y="2857"/>
                  </a:cubicBezTo>
                  <a:lnTo>
                    <a:pt x="6042" y="2849"/>
                  </a:lnTo>
                  <a:close/>
                  <a:moveTo>
                    <a:pt x="8393" y="3884"/>
                  </a:moveTo>
                  <a:lnTo>
                    <a:pt x="8393" y="3884"/>
                  </a:lnTo>
                  <a:cubicBezTo>
                    <a:pt x="8411" y="3894"/>
                    <a:pt x="8430" y="3903"/>
                    <a:pt x="8449" y="3913"/>
                  </a:cubicBezTo>
                  <a:lnTo>
                    <a:pt x="8449" y="3913"/>
                  </a:lnTo>
                  <a:lnTo>
                    <a:pt x="8393" y="3884"/>
                  </a:lnTo>
                  <a:close/>
                  <a:moveTo>
                    <a:pt x="16457" y="3861"/>
                  </a:moveTo>
                  <a:cubicBezTo>
                    <a:pt x="16472" y="3861"/>
                    <a:pt x="16488" y="3869"/>
                    <a:pt x="16495" y="3869"/>
                  </a:cubicBezTo>
                  <a:lnTo>
                    <a:pt x="16518" y="3869"/>
                  </a:lnTo>
                  <a:lnTo>
                    <a:pt x="16556" y="3884"/>
                  </a:lnTo>
                  <a:lnTo>
                    <a:pt x="16571" y="3892"/>
                  </a:lnTo>
                  <a:lnTo>
                    <a:pt x="16617" y="3907"/>
                  </a:lnTo>
                  <a:lnTo>
                    <a:pt x="16624" y="3915"/>
                  </a:lnTo>
                  <a:lnTo>
                    <a:pt x="16670" y="3945"/>
                  </a:lnTo>
                  <a:cubicBezTo>
                    <a:pt x="16845" y="4067"/>
                    <a:pt x="16974" y="4265"/>
                    <a:pt x="16860" y="4394"/>
                  </a:cubicBezTo>
                  <a:cubicBezTo>
                    <a:pt x="16814" y="4440"/>
                    <a:pt x="16754" y="4465"/>
                    <a:pt x="16694" y="4465"/>
                  </a:cubicBezTo>
                  <a:cubicBezTo>
                    <a:pt x="16665" y="4465"/>
                    <a:pt x="16637" y="4460"/>
                    <a:pt x="16609" y="4447"/>
                  </a:cubicBezTo>
                  <a:cubicBezTo>
                    <a:pt x="16594" y="4447"/>
                    <a:pt x="16579" y="4440"/>
                    <a:pt x="16564" y="4432"/>
                  </a:cubicBezTo>
                  <a:lnTo>
                    <a:pt x="16548" y="4424"/>
                  </a:lnTo>
                  <a:lnTo>
                    <a:pt x="16510" y="4409"/>
                  </a:lnTo>
                  <a:lnTo>
                    <a:pt x="16503" y="4402"/>
                  </a:lnTo>
                  <a:cubicBezTo>
                    <a:pt x="16465" y="4379"/>
                    <a:pt x="16427" y="4356"/>
                    <a:pt x="16389" y="4325"/>
                  </a:cubicBezTo>
                  <a:lnTo>
                    <a:pt x="16373" y="4310"/>
                  </a:lnTo>
                  <a:lnTo>
                    <a:pt x="16351" y="4287"/>
                  </a:lnTo>
                  <a:lnTo>
                    <a:pt x="16328" y="4257"/>
                  </a:lnTo>
                  <a:lnTo>
                    <a:pt x="16313" y="4242"/>
                  </a:lnTo>
                  <a:cubicBezTo>
                    <a:pt x="16297" y="4227"/>
                    <a:pt x="16290" y="4211"/>
                    <a:pt x="16274" y="4196"/>
                  </a:cubicBezTo>
                  <a:cubicBezTo>
                    <a:pt x="16274" y="4189"/>
                    <a:pt x="16274" y="4189"/>
                    <a:pt x="16267" y="4189"/>
                  </a:cubicBezTo>
                  <a:cubicBezTo>
                    <a:pt x="16267" y="4173"/>
                    <a:pt x="16259" y="4158"/>
                    <a:pt x="16252" y="4143"/>
                  </a:cubicBezTo>
                  <a:cubicBezTo>
                    <a:pt x="16252" y="4143"/>
                    <a:pt x="16244" y="4135"/>
                    <a:pt x="16244" y="4135"/>
                  </a:cubicBezTo>
                  <a:cubicBezTo>
                    <a:pt x="16236" y="4097"/>
                    <a:pt x="16229" y="4067"/>
                    <a:pt x="16229" y="4029"/>
                  </a:cubicBezTo>
                  <a:lnTo>
                    <a:pt x="16229" y="4021"/>
                  </a:lnTo>
                  <a:cubicBezTo>
                    <a:pt x="16229" y="4006"/>
                    <a:pt x="16236" y="3998"/>
                    <a:pt x="16236" y="3983"/>
                  </a:cubicBezTo>
                  <a:cubicBezTo>
                    <a:pt x="16236" y="3983"/>
                    <a:pt x="16236" y="3975"/>
                    <a:pt x="16236" y="3975"/>
                  </a:cubicBezTo>
                  <a:cubicBezTo>
                    <a:pt x="16244" y="3953"/>
                    <a:pt x="16252" y="3945"/>
                    <a:pt x="16267" y="3930"/>
                  </a:cubicBezTo>
                  <a:cubicBezTo>
                    <a:pt x="16274" y="3915"/>
                    <a:pt x="16290" y="3899"/>
                    <a:pt x="16305" y="3892"/>
                  </a:cubicBezTo>
                  <a:cubicBezTo>
                    <a:pt x="16313" y="3892"/>
                    <a:pt x="16320" y="3884"/>
                    <a:pt x="16328" y="3877"/>
                  </a:cubicBezTo>
                  <a:lnTo>
                    <a:pt x="16351" y="3869"/>
                  </a:lnTo>
                  <a:cubicBezTo>
                    <a:pt x="16366" y="3869"/>
                    <a:pt x="16373" y="3861"/>
                    <a:pt x="16381" y="3861"/>
                  </a:cubicBezTo>
                  <a:close/>
                  <a:moveTo>
                    <a:pt x="10661" y="3213"/>
                  </a:moveTo>
                  <a:cubicBezTo>
                    <a:pt x="10671" y="3213"/>
                    <a:pt x="10680" y="3214"/>
                    <a:pt x="10690" y="3215"/>
                  </a:cubicBezTo>
                  <a:lnTo>
                    <a:pt x="10705" y="3215"/>
                  </a:lnTo>
                  <a:cubicBezTo>
                    <a:pt x="10721" y="3222"/>
                    <a:pt x="10736" y="3222"/>
                    <a:pt x="10759" y="3230"/>
                  </a:cubicBezTo>
                  <a:lnTo>
                    <a:pt x="10774" y="3230"/>
                  </a:lnTo>
                  <a:cubicBezTo>
                    <a:pt x="10789" y="3238"/>
                    <a:pt x="10804" y="3238"/>
                    <a:pt x="10820" y="3245"/>
                  </a:cubicBezTo>
                  <a:cubicBezTo>
                    <a:pt x="10827" y="3253"/>
                    <a:pt x="10842" y="3260"/>
                    <a:pt x="10850" y="3268"/>
                  </a:cubicBezTo>
                  <a:cubicBezTo>
                    <a:pt x="10888" y="3283"/>
                    <a:pt x="10918" y="3298"/>
                    <a:pt x="10949" y="3321"/>
                  </a:cubicBezTo>
                  <a:cubicBezTo>
                    <a:pt x="11010" y="3374"/>
                    <a:pt x="11055" y="3443"/>
                    <a:pt x="11071" y="3519"/>
                  </a:cubicBezTo>
                  <a:cubicBezTo>
                    <a:pt x="11086" y="3610"/>
                    <a:pt x="11116" y="3694"/>
                    <a:pt x="11139" y="3785"/>
                  </a:cubicBezTo>
                  <a:cubicBezTo>
                    <a:pt x="11177" y="3922"/>
                    <a:pt x="11230" y="4059"/>
                    <a:pt x="11291" y="4204"/>
                  </a:cubicBezTo>
                  <a:cubicBezTo>
                    <a:pt x="11314" y="4265"/>
                    <a:pt x="11314" y="4341"/>
                    <a:pt x="11284" y="4402"/>
                  </a:cubicBezTo>
                  <a:cubicBezTo>
                    <a:pt x="11261" y="4432"/>
                    <a:pt x="11223" y="4462"/>
                    <a:pt x="11185" y="4470"/>
                  </a:cubicBezTo>
                  <a:cubicBezTo>
                    <a:pt x="11169" y="4478"/>
                    <a:pt x="11162" y="4485"/>
                    <a:pt x="11147" y="4485"/>
                  </a:cubicBezTo>
                  <a:cubicBezTo>
                    <a:pt x="11131" y="4485"/>
                    <a:pt x="11116" y="4493"/>
                    <a:pt x="11101" y="4493"/>
                  </a:cubicBezTo>
                  <a:cubicBezTo>
                    <a:pt x="11093" y="4497"/>
                    <a:pt x="11084" y="4499"/>
                    <a:pt x="11074" y="4499"/>
                  </a:cubicBezTo>
                  <a:cubicBezTo>
                    <a:pt x="11065" y="4499"/>
                    <a:pt x="11055" y="4497"/>
                    <a:pt x="11048" y="4493"/>
                  </a:cubicBezTo>
                  <a:lnTo>
                    <a:pt x="11033" y="4493"/>
                  </a:lnTo>
                  <a:cubicBezTo>
                    <a:pt x="10995" y="4493"/>
                    <a:pt x="10956" y="4478"/>
                    <a:pt x="10918" y="4470"/>
                  </a:cubicBezTo>
                  <a:cubicBezTo>
                    <a:pt x="10903" y="4455"/>
                    <a:pt x="10880" y="4447"/>
                    <a:pt x="10865" y="4440"/>
                  </a:cubicBezTo>
                  <a:cubicBezTo>
                    <a:pt x="10789" y="4394"/>
                    <a:pt x="10736" y="4333"/>
                    <a:pt x="10698" y="4257"/>
                  </a:cubicBezTo>
                  <a:cubicBezTo>
                    <a:pt x="10667" y="4189"/>
                    <a:pt x="10637" y="4128"/>
                    <a:pt x="10614" y="4059"/>
                  </a:cubicBezTo>
                  <a:cubicBezTo>
                    <a:pt x="10538" y="3861"/>
                    <a:pt x="10477" y="3656"/>
                    <a:pt x="10424" y="3451"/>
                  </a:cubicBezTo>
                  <a:cubicBezTo>
                    <a:pt x="10416" y="3397"/>
                    <a:pt x="10424" y="3344"/>
                    <a:pt x="10462" y="3298"/>
                  </a:cubicBezTo>
                  <a:cubicBezTo>
                    <a:pt x="10470" y="3291"/>
                    <a:pt x="10477" y="3276"/>
                    <a:pt x="10492" y="3268"/>
                  </a:cubicBezTo>
                  <a:cubicBezTo>
                    <a:pt x="10539" y="3235"/>
                    <a:pt x="10597" y="3213"/>
                    <a:pt x="10661" y="3213"/>
                  </a:cubicBezTo>
                  <a:close/>
                  <a:moveTo>
                    <a:pt x="10006" y="4782"/>
                  </a:moveTo>
                  <a:lnTo>
                    <a:pt x="10006" y="4782"/>
                  </a:lnTo>
                  <a:cubicBezTo>
                    <a:pt x="10150" y="4866"/>
                    <a:pt x="10295" y="4949"/>
                    <a:pt x="10432" y="5041"/>
                  </a:cubicBezTo>
                  <a:cubicBezTo>
                    <a:pt x="10287" y="4949"/>
                    <a:pt x="10150" y="4866"/>
                    <a:pt x="10006" y="4782"/>
                  </a:cubicBezTo>
                  <a:close/>
                  <a:moveTo>
                    <a:pt x="9407" y="5073"/>
                  </a:moveTo>
                  <a:cubicBezTo>
                    <a:pt x="9425" y="5073"/>
                    <a:pt x="9442" y="5075"/>
                    <a:pt x="9458" y="5079"/>
                  </a:cubicBezTo>
                  <a:cubicBezTo>
                    <a:pt x="9473" y="5079"/>
                    <a:pt x="9488" y="5079"/>
                    <a:pt x="9503" y="5086"/>
                  </a:cubicBezTo>
                  <a:lnTo>
                    <a:pt x="9587" y="5117"/>
                  </a:lnTo>
                  <a:cubicBezTo>
                    <a:pt x="9633" y="5147"/>
                    <a:pt x="9678" y="5185"/>
                    <a:pt x="9709" y="5231"/>
                  </a:cubicBezTo>
                  <a:lnTo>
                    <a:pt x="9747" y="5292"/>
                  </a:lnTo>
                  <a:cubicBezTo>
                    <a:pt x="9762" y="5322"/>
                    <a:pt x="9770" y="5360"/>
                    <a:pt x="9762" y="5391"/>
                  </a:cubicBezTo>
                  <a:cubicBezTo>
                    <a:pt x="9770" y="5429"/>
                    <a:pt x="9754" y="5459"/>
                    <a:pt x="9739" y="5489"/>
                  </a:cubicBezTo>
                  <a:cubicBezTo>
                    <a:pt x="9724" y="5520"/>
                    <a:pt x="9701" y="5543"/>
                    <a:pt x="9671" y="5558"/>
                  </a:cubicBezTo>
                  <a:cubicBezTo>
                    <a:pt x="9640" y="5573"/>
                    <a:pt x="9610" y="5588"/>
                    <a:pt x="9572" y="5588"/>
                  </a:cubicBezTo>
                  <a:lnTo>
                    <a:pt x="9359" y="5619"/>
                  </a:lnTo>
                  <a:cubicBezTo>
                    <a:pt x="9337" y="5622"/>
                    <a:pt x="9316" y="5624"/>
                    <a:pt x="9295" y="5624"/>
                  </a:cubicBezTo>
                  <a:cubicBezTo>
                    <a:pt x="9266" y="5624"/>
                    <a:pt x="9238" y="5620"/>
                    <a:pt x="9207" y="5611"/>
                  </a:cubicBezTo>
                  <a:lnTo>
                    <a:pt x="9131" y="5581"/>
                  </a:lnTo>
                  <a:cubicBezTo>
                    <a:pt x="9085" y="5550"/>
                    <a:pt x="9039" y="5520"/>
                    <a:pt x="9009" y="5474"/>
                  </a:cubicBezTo>
                  <a:lnTo>
                    <a:pt x="8971" y="5406"/>
                  </a:lnTo>
                  <a:cubicBezTo>
                    <a:pt x="8956" y="5375"/>
                    <a:pt x="8948" y="5345"/>
                    <a:pt x="8956" y="5314"/>
                  </a:cubicBezTo>
                  <a:cubicBezTo>
                    <a:pt x="8948" y="5276"/>
                    <a:pt x="8956" y="5246"/>
                    <a:pt x="8971" y="5216"/>
                  </a:cubicBezTo>
                  <a:cubicBezTo>
                    <a:pt x="8986" y="5185"/>
                    <a:pt x="9009" y="5162"/>
                    <a:pt x="9039" y="5147"/>
                  </a:cubicBezTo>
                  <a:cubicBezTo>
                    <a:pt x="9070" y="5124"/>
                    <a:pt x="9100" y="5117"/>
                    <a:pt x="9138" y="5109"/>
                  </a:cubicBezTo>
                  <a:lnTo>
                    <a:pt x="9351" y="5079"/>
                  </a:lnTo>
                  <a:cubicBezTo>
                    <a:pt x="9370" y="5075"/>
                    <a:pt x="9389" y="5073"/>
                    <a:pt x="9407" y="5073"/>
                  </a:cubicBezTo>
                  <a:close/>
                  <a:moveTo>
                    <a:pt x="14391" y="8979"/>
                  </a:moveTo>
                  <a:cubicBezTo>
                    <a:pt x="14427" y="8979"/>
                    <a:pt x="14461" y="8986"/>
                    <a:pt x="14494" y="8997"/>
                  </a:cubicBezTo>
                  <a:lnTo>
                    <a:pt x="14570" y="9027"/>
                  </a:lnTo>
                  <a:cubicBezTo>
                    <a:pt x="14608" y="9050"/>
                    <a:pt x="14646" y="9088"/>
                    <a:pt x="14677" y="9126"/>
                  </a:cubicBezTo>
                  <a:cubicBezTo>
                    <a:pt x="14684" y="9134"/>
                    <a:pt x="14692" y="9134"/>
                    <a:pt x="14692" y="9141"/>
                  </a:cubicBezTo>
                  <a:lnTo>
                    <a:pt x="14730" y="9217"/>
                  </a:lnTo>
                  <a:lnTo>
                    <a:pt x="14730" y="9225"/>
                  </a:lnTo>
                  <a:cubicBezTo>
                    <a:pt x="14738" y="9248"/>
                    <a:pt x="14745" y="9271"/>
                    <a:pt x="14745" y="9293"/>
                  </a:cubicBezTo>
                  <a:cubicBezTo>
                    <a:pt x="14745" y="9301"/>
                    <a:pt x="14745" y="9316"/>
                    <a:pt x="14745" y="9324"/>
                  </a:cubicBezTo>
                  <a:cubicBezTo>
                    <a:pt x="14753" y="9339"/>
                    <a:pt x="14753" y="9354"/>
                    <a:pt x="14745" y="9370"/>
                  </a:cubicBezTo>
                  <a:cubicBezTo>
                    <a:pt x="14745" y="9385"/>
                    <a:pt x="14738" y="9400"/>
                    <a:pt x="14730" y="9423"/>
                  </a:cubicBezTo>
                  <a:cubicBezTo>
                    <a:pt x="14722" y="9453"/>
                    <a:pt x="14700" y="9476"/>
                    <a:pt x="14669" y="9499"/>
                  </a:cubicBezTo>
                  <a:cubicBezTo>
                    <a:pt x="14639" y="9522"/>
                    <a:pt x="14608" y="9537"/>
                    <a:pt x="14570" y="9537"/>
                  </a:cubicBezTo>
                  <a:cubicBezTo>
                    <a:pt x="14532" y="9545"/>
                    <a:pt x="14494" y="9560"/>
                    <a:pt x="14464" y="9567"/>
                  </a:cubicBezTo>
                  <a:lnTo>
                    <a:pt x="14380" y="9598"/>
                  </a:lnTo>
                  <a:cubicBezTo>
                    <a:pt x="14352" y="9615"/>
                    <a:pt x="14319" y="9623"/>
                    <a:pt x="14285" y="9623"/>
                  </a:cubicBezTo>
                  <a:cubicBezTo>
                    <a:pt x="14274" y="9623"/>
                    <a:pt x="14262" y="9622"/>
                    <a:pt x="14251" y="9621"/>
                  </a:cubicBezTo>
                  <a:lnTo>
                    <a:pt x="14175" y="9613"/>
                  </a:lnTo>
                  <a:cubicBezTo>
                    <a:pt x="14121" y="9590"/>
                    <a:pt x="14076" y="9567"/>
                    <a:pt x="14038" y="9529"/>
                  </a:cubicBezTo>
                  <a:cubicBezTo>
                    <a:pt x="14023" y="9506"/>
                    <a:pt x="14000" y="9491"/>
                    <a:pt x="13984" y="9468"/>
                  </a:cubicBezTo>
                  <a:cubicBezTo>
                    <a:pt x="13969" y="9446"/>
                    <a:pt x="13954" y="9423"/>
                    <a:pt x="13946" y="9400"/>
                  </a:cubicBezTo>
                  <a:cubicBezTo>
                    <a:pt x="13946" y="9385"/>
                    <a:pt x="13946" y="9377"/>
                    <a:pt x="13946" y="9362"/>
                  </a:cubicBezTo>
                  <a:cubicBezTo>
                    <a:pt x="13939" y="9347"/>
                    <a:pt x="13931" y="9331"/>
                    <a:pt x="13931" y="9309"/>
                  </a:cubicBezTo>
                  <a:cubicBezTo>
                    <a:pt x="13931" y="9293"/>
                    <a:pt x="13931" y="9278"/>
                    <a:pt x="13931" y="9263"/>
                  </a:cubicBezTo>
                  <a:cubicBezTo>
                    <a:pt x="13931" y="9225"/>
                    <a:pt x="13946" y="9195"/>
                    <a:pt x="13969" y="9164"/>
                  </a:cubicBezTo>
                  <a:cubicBezTo>
                    <a:pt x="13969" y="9164"/>
                    <a:pt x="13969" y="9157"/>
                    <a:pt x="13977" y="9149"/>
                  </a:cubicBezTo>
                  <a:cubicBezTo>
                    <a:pt x="13992" y="9126"/>
                    <a:pt x="14015" y="9111"/>
                    <a:pt x="14038" y="9096"/>
                  </a:cubicBezTo>
                  <a:cubicBezTo>
                    <a:pt x="14083" y="9073"/>
                    <a:pt x="14129" y="9058"/>
                    <a:pt x="14175" y="9042"/>
                  </a:cubicBezTo>
                  <a:cubicBezTo>
                    <a:pt x="14220" y="9020"/>
                    <a:pt x="14258" y="9012"/>
                    <a:pt x="14304" y="9004"/>
                  </a:cubicBezTo>
                  <a:lnTo>
                    <a:pt x="14350" y="8982"/>
                  </a:lnTo>
                  <a:cubicBezTo>
                    <a:pt x="14364" y="8979"/>
                    <a:pt x="14378" y="8979"/>
                    <a:pt x="14391" y="8979"/>
                  </a:cubicBezTo>
                  <a:close/>
                  <a:moveTo>
                    <a:pt x="18998" y="10031"/>
                  </a:moveTo>
                  <a:lnTo>
                    <a:pt x="19021" y="10039"/>
                  </a:lnTo>
                  <a:cubicBezTo>
                    <a:pt x="19029" y="10039"/>
                    <a:pt x="19036" y="10039"/>
                    <a:pt x="19044" y="10047"/>
                  </a:cubicBezTo>
                  <a:lnTo>
                    <a:pt x="19067" y="10054"/>
                  </a:lnTo>
                  <a:lnTo>
                    <a:pt x="19097" y="10069"/>
                  </a:lnTo>
                  <a:lnTo>
                    <a:pt x="19127" y="10085"/>
                  </a:lnTo>
                  <a:lnTo>
                    <a:pt x="19143" y="10100"/>
                  </a:lnTo>
                  <a:cubicBezTo>
                    <a:pt x="19310" y="10222"/>
                    <a:pt x="19424" y="10480"/>
                    <a:pt x="19264" y="10602"/>
                  </a:cubicBezTo>
                  <a:cubicBezTo>
                    <a:pt x="19226" y="10633"/>
                    <a:pt x="19182" y="10647"/>
                    <a:pt x="19138" y="10647"/>
                  </a:cubicBezTo>
                  <a:cubicBezTo>
                    <a:pt x="19042" y="10647"/>
                    <a:pt x="18939" y="10584"/>
                    <a:pt x="18861" y="10496"/>
                  </a:cubicBezTo>
                  <a:cubicBezTo>
                    <a:pt x="18823" y="10450"/>
                    <a:pt x="18793" y="10397"/>
                    <a:pt x="18778" y="10336"/>
                  </a:cubicBezTo>
                  <a:lnTo>
                    <a:pt x="18778" y="10328"/>
                  </a:lnTo>
                  <a:cubicBezTo>
                    <a:pt x="18770" y="10313"/>
                    <a:pt x="18770" y="10305"/>
                    <a:pt x="18762" y="10290"/>
                  </a:cubicBezTo>
                  <a:cubicBezTo>
                    <a:pt x="18762" y="10282"/>
                    <a:pt x="18762" y="10275"/>
                    <a:pt x="18762" y="10267"/>
                  </a:cubicBezTo>
                  <a:cubicBezTo>
                    <a:pt x="18762" y="10260"/>
                    <a:pt x="18762" y="10252"/>
                    <a:pt x="18762" y="10244"/>
                  </a:cubicBezTo>
                  <a:cubicBezTo>
                    <a:pt x="18762" y="10237"/>
                    <a:pt x="18762" y="10222"/>
                    <a:pt x="18762" y="10214"/>
                  </a:cubicBezTo>
                  <a:cubicBezTo>
                    <a:pt x="18762" y="10206"/>
                    <a:pt x="18762" y="10206"/>
                    <a:pt x="18762" y="10199"/>
                  </a:cubicBezTo>
                  <a:cubicBezTo>
                    <a:pt x="18762" y="10184"/>
                    <a:pt x="18762" y="10176"/>
                    <a:pt x="18770" y="10161"/>
                  </a:cubicBezTo>
                  <a:cubicBezTo>
                    <a:pt x="18770" y="10161"/>
                    <a:pt x="18770" y="10153"/>
                    <a:pt x="18770" y="10153"/>
                  </a:cubicBezTo>
                  <a:cubicBezTo>
                    <a:pt x="18770" y="10138"/>
                    <a:pt x="18778" y="10123"/>
                    <a:pt x="18785" y="10115"/>
                  </a:cubicBezTo>
                  <a:cubicBezTo>
                    <a:pt x="18800" y="10100"/>
                    <a:pt x="18808" y="10085"/>
                    <a:pt x="18823" y="10069"/>
                  </a:cubicBezTo>
                  <a:cubicBezTo>
                    <a:pt x="18838" y="10062"/>
                    <a:pt x="18854" y="10054"/>
                    <a:pt x="18869" y="10047"/>
                  </a:cubicBezTo>
                  <a:lnTo>
                    <a:pt x="18892" y="10039"/>
                  </a:lnTo>
                  <a:lnTo>
                    <a:pt x="18914" y="10031"/>
                  </a:lnTo>
                  <a:close/>
                  <a:moveTo>
                    <a:pt x="17020" y="10602"/>
                  </a:moveTo>
                  <a:cubicBezTo>
                    <a:pt x="17180" y="10769"/>
                    <a:pt x="17332" y="10944"/>
                    <a:pt x="17492" y="11119"/>
                  </a:cubicBezTo>
                  <a:cubicBezTo>
                    <a:pt x="17332" y="10944"/>
                    <a:pt x="17180" y="10777"/>
                    <a:pt x="17020" y="10602"/>
                  </a:cubicBezTo>
                  <a:close/>
                  <a:moveTo>
                    <a:pt x="9909" y="1"/>
                  </a:moveTo>
                  <a:cubicBezTo>
                    <a:pt x="9650" y="1"/>
                    <a:pt x="9391" y="7"/>
                    <a:pt x="9131" y="19"/>
                  </a:cubicBezTo>
                  <a:cubicBezTo>
                    <a:pt x="9016" y="19"/>
                    <a:pt x="8895" y="27"/>
                    <a:pt x="8781" y="35"/>
                  </a:cubicBezTo>
                  <a:lnTo>
                    <a:pt x="8841" y="156"/>
                  </a:lnTo>
                  <a:cubicBezTo>
                    <a:pt x="9146" y="757"/>
                    <a:pt x="9336" y="1358"/>
                    <a:pt x="9298" y="1906"/>
                  </a:cubicBezTo>
                  <a:cubicBezTo>
                    <a:pt x="9298" y="1906"/>
                    <a:pt x="9298" y="1914"/>
                    <a:pt x="9298" y="1914"/>
                  </a:cubicBezTo>
                  <a:cubicBezTo>
                    <a:pt x="9274" y="2121"/>
                    <a:pt x="9088" y="2221"/>
                    <a:pt x="8874" y="2221"/>
                  </a:cubicBezTo>
                  <a:cubicBezTo>
                    <a:pt x="8821" y="2221"/>
                    <a:pt x="8766" y="2215"/>
                    <a:pt x="8712" y="2203"/>
                  </a:cubicBezTo>
                  <a:lnTo>
                    <a:pt x="8689" y="2195"/>
                  </a:lnTo>
                  <a:lnTo>
                    <a:pt x="8636" y="2180"/>
                  </a:lnTo>
                  <a:lnTo>
                    <a:pt x="8606" y="2172"/>
                  </a:lnTo>
                  <a:lnTo>
                    <a:pt x="8552" y="2150"/>
                  </a:lnTo>
                  <a:lnTo>
                    <a:pt x="8530" y="2142"/>
                  </a:lnTo>
                  <a:cubicBezTo>
                    <a:pt x="8484" y="2119"/>
                    <a:pt x="8438" y="2089"/>
                    <a:pt x="8393" y="2058"/>
                  </a:cubicBezTo>
                  <a:lnTo>
                    <a:pt x="8377" y="2043"/>
                  </a:lnTo>
                  <a:cubicBezTo>
                    <a:pt x="8362" y="2028"/>
                    <a:pt x="8347" y="2013"/>
                    <a:pt x="8332" y="2005"/>
                  </a:cubicBezTo>
                  <a:lnTo>
                    <a:pt x="8309" y="1982"/>
                  </a:lnTo>
                  <a:cubicBezTo>
                    <a:pt x="8294" y="1967"/>
                    <a:pt x="8271" y="1944"/>
                    <a:pt x="8256" y="1921"/>
                  </a:cubicBezTo>
                  <a:cubicBezTo>
                    <a:pt x="8202" y="1853"/>
                    <a:pt x="8157" y="1784"/>
                    <a:pt x="8103" y="1708"/>
                  </a:cubicBezTo>
                  <a:lnTo>
                    <a:pt x="8035" y="1602"/>
                  </a:lnTo>
                  <a:cubicBezTo>
                    <a:pt x="7997" y="1541"/>
                    <a:pt x="7959" y="1488"/>
                    <a:pt x="7921" y="1427"/>
                  </a:cubicBezTo>
                  <a:cubicBezTo>
                    <a:pt x="7677" y="1046"/>
                    <a:pt x="7434" y="651"/>
                    <a:pt x="7061" y="316"/>
                  </a:cubicBezTo>
                  <a:cubicBezTo>
                    <a:pt x="7031" y="293"/>
                    <a:pt x="6993" y="263"/>
                    <a:pt x="6962" y="240"/>
                  </a:cubicBezTo>
                  <a:lnTo>
                    <a:pt x="6955" y="240"/>
                  </a:lnTo>
                  <a:cubicBezTo>
                    <a:pt x="6521" y="308"/>
                    <a:pt x="6103" y="385"/>
                    <a:pt x="5677" y="476"/>
                  </a:cubicBezTo>
                  <a:lnTo>
                    <a:pt x="5608" y="491"/>
                  </a:lnTo>
                  <a:cubicBezTo>
                    <a:pt x="5372" y="537"/>
                    <a:pt x="5136" y="590"/>
                    <a:pt x="4908" y="643"/>
                  </a:cubicBezTo>
                  <a:cubicBezTo>
                    <a:pt x="4764" y="681"/>
                    <a:pt x="4611" y="719"/>
                    <a:pt x="4467" y="757"/>
                  </a:cubicBezTo>
                  <a:lnTo>
                    <a:pt x="4124" y="841"/>
                  </a:lnTo>
                  <a:lnTo>
                    <a:pt x="3782" y="932"/>
                  </a:lnTo>
                  <a:cubicBezTo>
                    <a:pt x="3600" y="978"/>
                    <a:pt x="3417" y="1024"/>
                    <a:pt x="3234" y="1069"/>
                  </a:cubicBezTo>
                  <a:cubicBezTo>
                    <a:pt x="3006" y="1122"/>
                    <a:pt x="2778" y="1176"/>
                    <a:pt x="2550" y="1229"/>
                  </a:cubicBezTo>
                  <a:cubicBezTo>
                    <a:pt x="2397" y="1259"/>
                    <a:pt x="2245" y="1290"/>
                    <a:pt x="2093" y="1320"/>
                  </a:cubicBezTo>
                  <a:cubicBezTo>
                    <a:pt x="1850" y="1358"/>
                    <a:pt x="1606" y="1396"/>
                    <a:pt x="1363" y="1419"/>
                  </a:cubicBezTo>
                  <a:cubicBezTo>
                    <a:pt x="1249" y="1427"/>
                    <a:pt x="1142" y="1434"/>
                    <a:pt x="1036" y="1442"/>
                  </a:cubicBezTo>
                  <a:lnTo>
                    <a:pt x="1013" y="1442"/>
                  </a:lnTo>
                  <a:cubicBezTo>
                    <a:pt x="914" y="1442"/>
                    <a:pt x="823" y="1450"/>
                    <a:pt x="724" y="1450"/>
                  </a:cubicBezTo>
                  <a:lnTo>
                    <a:pt x="648" y="1450"/>
                  </a:lnTo>
                  <a:cubicBezTo>
                    <a:pt x="564" y="1450"/>
                    <a:pt x="488" y="1450"/>
                    <a:pt x="397" y="1442"/>
                  </a:cubicBezTo>
                  <a:lnTo>
                    <a:pt x="320" y="1442"/>
                  </a:lnTo>
                  <a:cubicBezTo>
                    <a:pt x="222" y="1442"/>
                    <a:pt x="107" y="1434"/>
                    <a:pt x="1" y="1419"/>
                  </a:cubicBezTo>
                  <a:lnTo>
                    <a:pt x="1" y="1419"/>
                  </a:lnTo>
                  <a:cubicBezTo>
                    <a:pt x="244" y="1457"/>
                    <a:pt x="480" y="1503"/>
                    <a:pt x="724" y="1541"/>
                  </a:cubicBezTo>
                  <a:cubicBezTo>
                    <a:pt x="480" y="1510"/>
                    <a:pt x="237" y="1488"/>
                    <a:pt x="1" y="1465"/>
                  </a:cubicBezTo>
                  <a:lnTo>
                    <a:pt x="1" y="1465"/>
                  </a:lnTo>
                  <a:cubicBezTo>
                    <a:pt x="168" y="1488"/>
                    <a:pt x="336" y="1526"/>
                    <a:pt x="503" y="1571"/>
                  </a:cubicBezTo>
                  <a:cubicBezTo>
                    <a:pt x="572" y="1587"/>
                    <a:pt x="632" y="1609"/>
                    <a:pt x="701" y="1632"/>
                  </a:cubicBezTo>
                  <a:lnTo>
                    <a:pt x="769" y="1655"/>
                  </a:lnTo>
                  <a:cubicBezTo>
                    <a:pt x="807" y="1670"/>
                    <a:pt x="853" y="1685"/>
                    <a:pt x="899" y="1701"/>
                  </a:cubicBezTo>
                  <a:lnTo>
                    <a:pt x="967" y="1731"/>
                  </a:lnTo>
                  <a:cubicBezTo>
                    <a:pt x="1013" y="1746"/>
                    <a:pt x="1066" y="1769"/>
                    <a:pt x="1104" y="1784"/>
                  </a:cubicBezTo>
                  <a:lnTo>
                    <a:pt x="1173" y="1815"/>
                  </a:lnTo>
                  <a:cubicBezTo>
                    <a:pt x="1226" y="1838"/>
                    <a:pt x="1279" y="1868"/>
                    <a:pt x="1325" y="1891"/>
                  </a:cubicBezTo>
                  <a:lnTo>
                    <a:pt x="1401" y="1929"/>
                  </a:lnTo>
                  <a:lnTo>
                    <a:pt x="1507" y="1990"/>
                  </a:lnTo>
                  <a:lnTo>
                    <a:pt x="1583" y="2028"/>
                  </a:lnTo>
                  <a:lnTo>
                    <a:pt x="1690" y="2096"/>
                  </a:lnTo>
                  <a:lnTo>
                    <a:pt x="1751" y="2134"/>
                  </a:lnTo>
                  <a:cubicBezTo>
                    <a:pt x="1926" y="2241"/>
                    <a:pt x="2101" y="2363"/>
                    <a:pt x="2260" y="2492"/>
                  </a:cubicBezTo>
                  <a:cubicBezTo>
                    <a:pt x="2314" y="2538"/>
                    <a:pt x="2367" y="2576"/>
                    <a:pt x="2420" y="2621"/>
                  </a:cubicBezTo>
                  <a:cubicBezTo>
                    <a:pt x="2474" y="2667"/>
                    <a:pt x="2519" y="2713"/>
                    <a:pt x="2572" y="2751"/>
                  </a:cubicBezTo>
                  <a:cubicBezTo>
                    <a:pt x="2725" y="2888"/>
                    <a:pt x="2862" y="3017"/>
                    <a:pt x="2998" y="3154"/>
                  </a:cubicBezTo>
                  <a:cubicBezTo>
                    <a:pt x="3082" y="3245"/>
                    <a:pt x="3166" y="3329"/>
                    <a:pt x="3242" y="3420"/>
                  </a:cubicBezTo>
                  <a:lnTo>
                    <a:pt x="3341" y="3527"/>
                  </a:lnTo>
                  <a:cubicBezTo>
                    <a:pt x="3432" y="3633"/>
                    <a:pt x="3531" y="3740"/>
                    <a:pt x="3622" y="3846"/>
                  </a:cubicBezTo>
                  <a:cubicBezTo>
                    <a:pt x="3767" y="4014"/>
                    <a:pt x="3911" y="4189"/>
                    <a:pt x="4048" y="4363"/>
                  </a:cubicBezTo>
                  <a:cubicBezTo>
                    <a:pt x="4170" y="4508"/>
                    <a:pt x="4292" y="4660"/>
                    <a:pt x="4406" y="4820"/>
                  </a:cubicBezTo>
                  <a:lnTo>
                    <a:pt x="4512" y="4957"/>
                  </a:lnTo>
                  <a:cubicBezTo>
                    <a:pt x="4687" y="5193"/>
                    <a:pt x="4862" y="5436"/>
                    <a:pt x="5030" y="5672"/>
                  </a:cubicBezTo>
                  <a:cubicBezTo>
                    <a:pt x="5471" y="5573"/>
                    <a:pt x="5988" y="5284"/>
                    <a:pt x="6453" y="5056"/>
                  </a:cubicBezTo>
                  <a:lnTo>
                    <a:pt x="6483" y="5041"/>
                  </a:lnTo>
                  <a:lnTo>
                    <a:pt x="6506" y="5033"/>
                  </a:lnTo>
                  <a:cubicBezTo>
                    <a:pt x="6719" y="4919"/>
                    <a:pt x="6939" y="4835"/>
                    <a:pt x="7175" y="4774"/>
                  </a:cubicBezTo>
                  <a:cubicBezTo>
                    <a:pt x="7198" y="4774"/>
                    <a:pt x="7221" y="4767"/>
                    <a:pt x="7244" y="4767"/>
                  </a:cubicBezTo>
                  <a:lnTo>
                    <a:pt x="7327" y="4767"/>
                  </a:lnTo>
                  <a:cubicBezTo>
                    <a:pt x="7350" y="4767"/>
                    <a:pt x="7365" y="4774"/>
                    <a:pt x="7388" y="4774"/>
                  </a:cubicBezTo>
                  <a:cubicBezTo>
                    <a:pt x="7396" y="4774"/>
                    <a:pt x="7411" y="4782"/>
                    <a:pt x="7419" y="4782"/>
                  </a:cubicBezTo>
                  <a:lnTo>
                    <a:pt x="7449" y="4790"/>
                  </a:lnTo>
                  <a:cubicBezTo>
                    <a:pt x="7457" y="4797"/>
                    <a:pt x="7464" y="4797"/>
                    <a:pt x="7472" y="4805"/>
                  </a:cubicBezTo>
                  <a:cubicBezTo>
                    <a:pt x="7480" y="4812"/>
                    <a:pt x="7487" y="4812"/>
                    <a:pt x="7502" y="4820"/>
                  </a:cubicBezTo>
                  <a:lnTo>
                    <a:pt x="7518" y="4835"/>
                  </a:lnTo>
                  <a:cubicBezTo>
                    <a:pt x="7533" y="4843"/>
                    <a:pt x="7540" y="4850"/>
                    <a:pt x="7548" y="4866"/>
                  </a:cubicBezTo>
                  <a:lnTo>
                    <a:pt x="7563" y="4873"/>
                  </a:lnTo>
                  <a:cubicBezTo>
                    <a:pt x="7647" y="4965"/>
                    <a:pt x="7685" y="5147"/>
                    <a:pt x="7662" y="5421"/>
                  </a:cubicBezTo>
                  <a:cubicBezTo>
                    <a:pt x="7655" y="5459"/>
                    <a:pt x="7639" y="5497"/>
                    <a:pt x="7624" y="5535"/>
                  </a:cubicBezTo>
                  <a:cubicBezTo>
                    <a:pt x="7609" y="5566"/>
                    <a:pt x="7594" y="5596"/>
                    <a:pt x="7571" y="5626"/>
                  </a:cubicBezTo>
                  <a:cubicBezTo>
                    <a:pt x="7571" y="5634"/>
                    <a:pt x="7571" y="5642"/>
                    <a:pt x="7563" y="5649"/>
                  </a:cubicBezTo>
                  <a:cubicBezTo>
                    <a:pt x="7548" y="5672"/>
                    <a:pt x="7525" y="5702"/>
                    <a:pt x="7510" y="5725"/>
                  </a:cubicBezTo>
                  <a:lnTo>
                    <a:pt x="7495" y="5741"/>
                  </a:lnTo>
                  <a:cubicBezTo>
                    <a:pt x="7472" y="5771"/>
                    <a:pt x="7449" y="5794"/>
                    <a:pt x="7426" y="5817"/>
                  </a:cubicBezTo>
                  <a:lnTo>
                    <a:pt x="7404" y="5832"/>
                  </a:lnTo>
                  <a:cubicBezTo>
                    <a:pt x="7381" y="5855"/>
                    <a:pt x="7358" y="5877"/>
                    <a:pt x="7335" y="5900"/>
                  </a:cubicBezTo>
                  <a:cubicBezTo>
                    <a:pt x="7305" y="5923"/>
                    <a:pt x="7267" y="5954"/>
                    <a:pt x="7236" y="5976"/>
                  </a:cubicBezTo>
                  <a:cubicBezTo>
                    <a:pt x="7236" y="5976"/>
                    <a:pt x="7229" y="5984"/>
                    <a:pt x="7229" y="5984"/>
                  </a:cubicBezTo>
                  <a:cubicBezTo>
                    <a:pt x="7168" y="6030"/>
                    <a:pt x="7099" y="6075"/>
                    <a:pt x="7031" y="6113"/>
                  </a:cubicBezTo>
                  <a:cubicBezTo>
                    <a:pt x="6658" y="6342"/>
                    <a:pt x="6186" y="6547"/>
                    <a:pt x="5806" y="6813"/>
                  </a:cubicBezTo>
                  <a:cubicBezTo>
                    <a:pt x="6118" y="7293"/>
                    <a:pt x="6414" y="7757"/>
                    <a:pt x="6719" y="8228"/>
                  </a:cubicBezTo>
                  <a:cubicBezTo>
                    <a:pt x="6772" y="8312"/>
                    <a:pt x="6833" y="8388"/>
                    <a:pt x="6886" y="8472"/>
                  </a:cubicBezTo>
                  <a:lnTo>
                    <a:pt x="6894" y="8487"/>
                  </a:lnTo>
                  <a:cubicBezTo>
                    <a:pt x="7084" y="8776"/>
                    <a:pt x="7274" y="9065"/>
                    <a:pt x="7472" y="9347"/>
                  </a:cubicBezTo>
                  <a:cubicBezTo>
                    <a:pt x="7944" y="9157"/>
                    <a:pt x="8355" y="8860"/>
                    <a:pt x="8773" y="8571"/>
                  </a:cubicBezTo>
                  <a:cubicBezTo>
                    <a:pt x="9100" y="8327"/>
                    <a:pt x="9458" y="8114"/>
                    <a:pt x="9830" y="7932"/>
                  </a:cubicBezTo>
                  <a:lnTo>
                    <a:pt x="9853" y="7924"/>
                  </a:lnTo>
                  <a:lnTo>
                    <a:pt x="9945" y="7878"/>
                  </a:lnTo>
                  <a:cubicBezTo>
                    <a:pt x="10308" y="7728"/>
                    <a:pt x="10698" y="7648"/>
                    <a:pt x="11091" y="7648"/>
                  </a:cubicBezTo>
                  <a:cubicBezTo>
                    <a:pt x="11216" y="7648"/>
                    <a:pt x="11341" y="7656"/>
                    <a:pt x="11466" y="7673"/>
                  </a:cubicBezTo>
                  <a:cubicBezTo>
                    <a:pt x="11550" y="7696"/>
                    <a:pt x="11634" y="7726"/>
                    <a:pt x="11710" y="7779"/>
                  </a:cubicBezTo>
                  <a:cubicBezTo>
                    <a:pt x="11915" y="7901"/>
                    <a:pt x="12082" y="8069"/>
                    <a:pt x="12204" y="8274"/>
                  </a:cubicBezTo>
                  <a:cubicBezTo>
                    <a:pt x="12219" y="8304"/>
                    <a:pt x="12235" y="8335"/>
                    <a:pt x="12250" y="8365"/>
                  </a:cubicBezTo>
                  <a:cubicBezTo>
                    <a:pt x="12257" y="8373"/>
                    <a:pt x="12257" y="8388"/>
                    <a:pt x="12265" y="8396"/>
                  </a:cubicBezTo>
                  <a:cubicBezTo>
                    <a:pt x="12280" y="8426"/>
                    <a:pt x="12295" y="8464"/>
                    <a:pt x="12303" y="8495"/>
                  </a:cubicBezTo>
                  <a:cubicBezTo>
                    <a:pt x="12402" y="8784"/>
                    <a:pt x="12318" y="9027"/>
                    <a:pt x="11885" y="9035"/>
                  </a:cubicBezTo>
                  <a:cubicBezTo>
                    <a:pt x="11556" y="9024"/>
                    <a:pt x="11202" y="9013"/>
                    <a:pt x="10842" y="9013"/>
                  </a:cubicBezTo>
                  <a:cubicBezTo>
                    <a:pt x="10452" y="9013"/>
                    <a:pt x="10054" y="9026"/>
                    <a:pt x="9671" y="9065"/>
                  </a:cubicBezTo>
                  <a:lnTo>
                    <a:pt x="9678" y="9065"/>
                  </a:lnTo>
                  <a:cubicBezTo>
                    <a:pt x="9442" y="9088"/>
                    <a:pt x="9207" y="9126"/>
                    <a:pt x="8978" y="9179"/>
                  </a:cubicBezTo>
                  <a:cubicBezTo>
                    <a:pt x="8499" y="9293"/>
                    <a:pt x="8065" y="9476"/>
                    <a:pt x="7753" y="9773"/>
                  </a:cubicBezTo>
                  <a:lnTo>
                    <a:pt x="7830" y="9879"/>
                  </a:lnTo>
                  <a:cubicBezTo>
                    <a:pt x="7928" y="10024"/>
                    <a:pt x="8027" y="10161"/>
                    <a:pt x="8134" y="10298"/>
                  </a:cubicBezTo>
                  <a:lnTo>
                    <a:pt x="8187" y="10374"/>
                  </a:lnTo>
                  <a:cubicBezTo>
                    <a:pt x="8248" y="10450"/>
                    <a:pt x="8309" y="10526"/>
                    <a:pt x="8362" y="10602"/>
                  </a:cubicBezTo>
                  <a:lnTo>
                    <a:pt x="8446" y="10709"/>
                  </a:lnTo>
                  <a:cubicBezTo>
                    <a:pt x="8514" y="10792"/>
                    <a:pt x="8575" y="10876"/>
                    <a:pt x="8644" y="10960"/>
                  </a:cubicBezTo>
                  <a:cubicBezTo>
                    <a:pt x="8651" y="10967"/>
                    <a:pt x="8659" y="10975"/>
                    <a:pt x="8666" y="10982"/>
                  </a:cubicBezTo>
                  <a:cubicBezTo>
                    <a:pt x="8781" y="11119"/>
                    <a:pt x="8887" y="11249"/>
                    <a:pt x="9001" y="11378"/>
                  </a:cubicBezTo>
                  <a:cubicBezTo>
                    <a:pt x="9024" y="11408"/>
                    <a:pt x="9047" y="11431"/>
                    <a:pt x="9070" y="11454"/>
                  </a:cubicBezTo>
                  <a:cubicBezTo>
                    <a:pt x="9108" y="11500"/>
                    <a:pt x="9146" y="11545"/>
                    <a:pt x="9184" y="11591"/>
                  </a:cubicBezTo>
                  <a:cubicBezTo>
                    <a:pt x="9267" y="11675"/>
                    <a:pt x="9344" y="11758"/>
                    <a:pt x="9420" y="11842"/>
                  </a:cubicBezTo>
                  <a:cubicBezTo>
                    <a:pt x="9450" y="11873"/>
                    <a:pt x="9481" y="11903"/>
                    <a:pt x="9519" y="11941"/>
                  </a:cubicBezTo>
                  <a:cubicBezTo>
                    <a:pt x="9587" y="12010"/>
                    <a:pt x="9656" y="12078"/>
                    <a:pt x="9724" y="12146"/>
                  </a:cubicBezTo>
                  <a:lnTo>
                    <a:pt x="9792" y="12215"/>
                  </a:lnTo>
                  <a:lnTo>
                    <a:pt x="9815" y="12238"/>
                  </a:lnTo>
                  <a:cubicBezTo>
                    <a:pt x="9914" y="12321"/>
                    <a:pt x="10005" y="12413"/>
                    <a:pt x="10104" y="12496"/>
                  </a:cubicBezTo>
                  <a:cubicBezTo>
                    <a:pt x="10264" y="12641"/>
                    <a:pt x="10432" y="12778"/>
                    <a:pt x="10599" y="12907"/>
                  </a:cubicBezTo>
                  <a:cubicBezTo>
                    <a:pt x="10660" y="12953"/>
                    <a:pt x="10728" y="12999"/>
                    <a:pt x="10789" y="13044"/>
                  </a:cubicBezTo>
                  <a:cubicBezTo>
                    <a:pt x="10858" y="13090"/>
                    <a:pt x="10926" y="13135"/>
                    <a:pt x="11002" y="13189"/>
                  </a:cubicBezTo>
                  <a:cubicBezTo>
                    <a:pt x="11306" y="12915"/>
                    <a:pt x="11588" y="12626"/>
                    <a:pt x="11862" y="12321"/>
                  </a:cubicBezTo>
                  <a:cubicBezTo>
                    <a:pt x="12105" y="12048"/>
                    <a:pt x="12372" y="11804"/>
                    <a:pt x="12661" y="11583"/>
                  </a:cubicBezTo>
                  <a:cubicBezTo>
                    <a:pt x="13048" y="11278"/>
                    <a:pt x="13529" y="11112"/>
                    <a:pt x="14020" y="11112"/>
                  </a:cubicBezTo>
                  <a:cubicBezTo>
                    <a:pt x="14031" y="11112"/>
                    <a:pt x="14042" y="11112"/>
                    <a:pt x="14053" y="11112"/>
                  </a:cubicBezTo>
                  <a:cubicBezTo>
                    <a:pt x="14114" y="11127"/>
                    <a:pt x="14167" y="11165"/>
                    <a:pt x="14197" y="11218"/>
                  </a:cubicBezTo>
                  <a:cubicBezTo>
                    <a:pt x="14220" y="11256"/>
                    <a:pt x="14243" y="11294"/>
                    <a:pt x="14266" y="11332"/>
                  </a:cubicBezTo>
                  <a:cubicBezTo>
                    <a:pt x="14266" y="11340"/>
                    <a:pt x="14266" y="11340"/>
                    <a:pt x="14266" y="11348"/>
                  </a:cubicBezTo>
                  <a:cubicBezTo>
                    <a:pt x="14304" y="11431"/>
                    <a:pt x="14342" y="11515"/>
                    <a:pt x="14365" y="11606"/>
                  </a:cubicBezTo>
                  <a:cubicBezTo>
                    <a:pt x="14289" y="11637"/>
                    <a:pt x="14220" y="11667"/>
                    <a:pt x="14152" y="11698"/>
                  </a:cubicBezTo>
                  <a:lnTo>
                    <a:pt x="14076" y="11736"/>
                  </a:lnTo>
                  <a:lnTo>
                    <a:pt x="13946" y="11804"/>
                  </a:lnTo>
                  <a:lnTo>
                    <a:pt x="13870" y="11850"/>
                  </a:lnTo>
                  <a:lnTo>
                    <a:pt x="13749" y="11926"/>
                  </a:lnTo>
                  <a:lnTo>
                    <a:pt x="13680" y="11964"/>
                  </a:lnTo>
                  <a:cubicBezTo>
                    <a:pt x="13635" y="11994"/>
                    <a:pt x="13589" y="12025"/>
                    <a:pt x="13551" y="12048"/>
                  </a:cubicBezTo>
                  <a:lnTo>
                    <a:pt x="13498" y="12086"/>
                  </a:lnTo>
                  <a:cubicBezTo>
                    <a:pt x="13444" y="12124"/>
                    <a:pt x="13399" y="12162"/>
                    <a:pt x="13353" y="12192"/>
                  </a:cubicBezTo>
                  <a:lnTo>
                    <a:pt x="13323" y="12215"/>
                  </a:lnTo>
                  <a:cubicBezTo>
                    <a:pt x="12782" y="12641"/>
                    <a:pt x="12326" y="13166"/>
                    <a:pt x="11984" y="13759"/>
                  </a:cubicBezTo>
                  <a:lnTo>
                    <a:pt x="12174" y="13858"/>
                  </a:lnTo>
                  <a:lnTo>
                    <a:pt x="12212" y="13873"/>
                  </a:lnTo>
                  <a:lnTo>
                    <a:pt x="12364" y="13942"/>
                  </a:lnTo>
                  <a:lnTo>
                    <a:pt x="12402" y="13957"/>
                  </a:lnTo>
                  <a:lnTo>
                    <a:pt x="12585" y="14033"/>
                  </a:lnTo>
                  <a:cubicBezTo>
                    <a:pt x="12881" y="14155"/>
                    <a:pt x="13178" y="14254"/>
                    <a:pt x="13490" y="14338"/>
                  </a:cubicBezTo>
                  <a:lnTo>
                    <a:pt x="13513" y="14338"/>
                  </a:lnTo>
                  <a:cubicBezTo>
                    <a:pt x="13589" y="14360"/>
                    <a:pt x="13665" y="14376"/>
                    <a:pt x="13741" y="14398"/>
                  </a:cubicBezTo>
                  <a:cubicBezTo>
                    <a:pt x="14159" y="14482"/>
                    <a:pt x="14578" y="14528"/>
                    <a:pt x="15004" y="14528"/>
                  </a:cubicBezTo>
                  <a:cubicBezTo>
                    <a:pt x="15156" y="14528"/>
                    <a:pt x="15308" y="14513"/>
                    <a:pt x="15460" y="14497"/>
                  </a:cubicBezTo>
                  <a:lnTo>
                    <a:pt x="15491" y="14497"/>
                  </a:lnTo>
                  <a:cubicBezTo>
                    <a:pt x="15575" y="14482"/>
                    <a:pt x="15651" y="14474"/>
                    <a:pt x="15727" y="14459"/>
                  </a:cubicBezTo>
                  <a:cubicBezTo>
                    <a:pt x="15810" y="14292"/>
                    <a:pt x="15772" y="14010"/>
                    <a:pt x="15727" y="13691"/>
                  </a:cubicBezTo>
                  <a:cubicBezTo>
                    <a:pt x="15711" y="13539"/>
                    <a:pt x="15689" y="13387"/>
                    <a:pt x="15673" y="13227"/>
                  </a:cubicBezTo>
                  <a:cubicBezTo>
                    <a:pt x="15651" y="13014"/>
                    <a:pt x="15666" y="12793"/>
                    <a:pt x="15727" y="12588"/>
                  </a:cubicBezTo>
                  <a:lnTo>
                    <a:pt x="15734" y="12565"/>
                  </a:lnTo>
                  <a:cubicBezTo>
                    <a:pt x="15750" y="12527"/>
                    <a:pt x="15765" y="12496"/>
                    <a:pt x="15780" y="12458"/>
                  </a:cubicBezTo>
                  <a:cubicBezTo>
                    <a:pt x="15795" y="12443"/>
                    <a:pt x="15810" y="12436"/>
                    <a:pt x="15826" y="12428"/>
                  </a:cubicBezTo>
                  <a:lnTo>
                    <a:pt x="15833" y="12428"/>
                  </a:lnTo>
                  <a:cubicBezTo>
                    <a:pt x="15848" y="12420"/>
                    <a:pt x="15864" y="12413"/>
                    <a:pt x="15879" y="12405"/>
                  </a:cubicBezTo>
                  <a:lnTo>
                    <a:pt x="15886" y="12405"/>
                  </a:lnTo>
                  <a:cubicBezTo>
                    <a:pt x="15902" y="12398"/>
                    <a:pt x="15917" y="12398"/>
                    <a:pt x="15932" y="12390"/>
                  </a:cubicBezTo>
                  <a:lnTo>
                    <a:pt x="16061" y="12390"/>
                  </a:lnTo>
                  <a:lnTo>
                    <a:pt x="16107" y="12405"/>
                  </a:lnTo>
                  <a:lnTo>
                    <a:pt x="16115" y="12405"/>
                  </a:lnTo>
                  <a:cubicBezTo>
                    <a:pt x="16130" y="12405"/>
                    <a:pt x="16145" y="12413"/>
                    <a:pt x="16168" y="12420"/>
                  </a:cubicBezTo>
                  <a:lnTo>
                    <a:pt x="16176" y="12420"/>
                  </a:lnTo>
                  <a:cubicBezTo>
                    <a:pt x="16191" y="12420"/>
                    <a:pt x="16206" y="12436"/>
                    <a:pt x="16221" y="12443"/>
                  </a:cubicBezTo>
                  <a:cubicBezTo>
                    <a:pt x="16358" y="12512"/>
                    <a:pt x="16449" y="12641"/>
                    <a:pt x="16488" y="12786"/>
                  </a:cubicBezTo>
                  <a:cubicBezTo>
                    <a:pt x="16503" y="12854"/>
                    <a:pt x="16518" y="12915"/>
                    <a:pt x="16526" y="12983"/>
                  </a:cubicBezTo>
                  <a:cubicBezTo>
                    <a:pt x="16541" y="13052"/>
                    <a:pt x="16556" y="13128"/>
                    <a:pt x="16564" y="13196"/>
                  </a:cubicBezTo>
                  <a:lnTo>
                    <a:pt x="16571" y="13227"/>
                  </a:lnTo>
                  <a:cubicBezTo>
                    <a:pt x="16586" y="13303"/>
                    <a:pt x="16594" y="13371"/>
                    <a:pt x="16602" y="13440"/>
                  </a:cubicBezTo>
                  <a:cubicBezTo>
                    <a:pt x="16640" y="13683"/>
                    <a:pt x="16670" y="13919"/>
                    <a:pt x="16708" y="14147"/>
                  </a:cubicBezTo>
                  <a:cubicBezTo>
                    <a:pt x="16769" y="14125"/>
                    <a:pt x="16830" y="14094"/>
                    <a:pt x="16891" y="14064"/>
                  </a:cubicBezTo>
                  <a:cubicBezTo>
                    <a:pt x="16898" y="14056"/>
                    <a:pt x="16914" y="14048"/>
                    <a:pt x="16921" y="14041"/>
                  </a:cubicBezTo>
                  <a:cubicBezTo>
                    <a:pt x="16974" y="14018"/>
                    <a:pt x="17020" y="13988"/>
                    <a:pt x="17066" y="13957"/>
                  </a:cubicBezTo>
                  <a:lnTo>
                    <a:pt x="17089" y="13950"/>
                  </a:lnTo>
                  <a:cubicBezTo>
                    <a:pt x="17553" y="13676"/>
                    <a:pt x="17941" y="13288"/>
                    <a:pt x="18215" y="12816"/>
                  </a:cubicBezTo>
                  <a:lnTo>
                    <a:pt x="18222" y="12808"/>
                  </a:lnTo>
                  <a:cubicBezTo>
                    <a:pt x="18245" y="12763"/>
                    <a:pt x="18268" y="12717"/>
                    <a:pt x="18291" y="12679"/>
                  </a:cubicBezTo>
                  <a:cubicBezTo>
                    <a:pt x="18359" y="12527"/>
                    <a:pt x="18420" y="12382"/>
                    <a:pt x="18466" y="12223"/>
                  </a:cubicBezTo>
                  <a:cubicBezTo>
                    <a:pt x="18473" y="12200"/>
                    <a:pt x="18488" y="12169"/>
                    <a:pt x="18496" y="12139"/>
                  </a:cubicBezTo>
                  <a:lnTo>
                    <a:pt x="18504" y="12108"/>
                  </a:lnTo>
                  <a:cubicBezTo>
                    <a:pt x="18558" y="12111"/>
                    <a:pt x="18611" y="12112"/>
                    <a:pt x="18665" y="12112"/>
                  </a:cubicBezTo>
                  <a:cubicBezTo>
                    <a:pt x="20115" y="12112"/>
                    <a:pt x="21422" y="11223"/>
                    <a:pt x="21752" y="9704"/>
                  </a:cubicBezTo>
                  <a:lnTo>
                    <a:pt x="21775" y="9621"/>
                  </a:lnTo>
                  <a:cubicBezTo>
                    <a:pt x="21775" y="9613"/>
                    <a:pt x="21775" y="9598"/>
                    <a:pt x="21783" y="9583"/>
                  </a:cubicBezTo>
                  <a:cubicBezTo>
                    <a:pt x="21783" y="9529"/>
                    <a:pt x="21790" y="9476"/>
                    <a:pt x="21798" y="9430"/>
                  </a:cubicBezTo>
                  <a:cubicBezTo>
                    <a:pt x="21806" y="9370"/>
                    <a:pt x="21813" y="9309"/>
                    <a:pt x="21821" y="9255"/>
                  </a:cubicBezTo>
                  <a:lnTo>
                    <a:pt x="21821" y="9210"/>
                  </a:lnTo>
                  <a:cubicBezTo>
                    <a:pt x="21821" y="9164"/>
                    <a:pt x="21821" y="9118"/>
                    <a:pt x="21828" y="9073"/>
                  </a:cubicBezTo>
                  <a:lnTo>
                    <a:pt x="21828" y="9027"/>
                  </a:lnTo>
                  <a:lnTo>
                    <a:pt x="21828" y="8890"/>
                  </a:lnTo>
                  <a:lnTo>
                    <a:pt x="21828" y="8845"/>
                  </a:lnTo>
                  <a:cubicBezTo>
                    <a:pt x="21828" y="8723"/>
                    <a:pt x="21821" y="8601"/>
                    <a:pt x="21806" y="8472"/>
                  </a:cubicBezTo>
                  <a:lnTo>
                    <a:pt x="21806" y="8434"/>
                  </a:lnTo>
                  <a:cubicBezTo>
                    <a:pt x="21806" y="8388"/>
                    <a:pt x="21798" y="8342"/>
                    <a:pt x="21790" y="8289"/>
                  </a:cubicBezTo>
                  <a:cubicBezTo>
                    <a:pt x="21790" y="8274"/>
                    <a:pt x="21783" y="8251"/>
                    <a:pt x="21783" y="8236"/>
                  </a:cubicBezTo>
                  <a:cubicBezTo>
                    <a:pt x="21775" y="8190"/>
                    <a:pt x="21767" y="8137"/>
                    <a:pt x="21760" y="8091"/>
                  </a:cubicBezTo>
                  <a:cubicBezTo>
                    <a:pt x="21760" y="8076"/>
                    <a:pt x="21760" y="8061"/>
                    <a:pt x="21752" y="8046"/>
                  </a:cubicBezTo>
                  <a:cubicBezTo>
                    <a:pt x="21684" y="7635"/>
                    <a:pt x="21570" y="7232"/>
                    <a:pt x="21425" y="6844"/>
                  </a:cubicBezTo>
                  <a:cubicBezTo>
                    <a:pt x="21379" y="6844"/>
                    <a:pt x="21334" y="6859"/>
                    <a:pt x="21288" y="6867"/>
                  </a:cubicBezTo>
                  <a:lnTo>
                    <a:pt x="21281" y="6867"/>
                  </a:lnTo>
                  <a:lnTo>
                    <a:pt x="21182" y="6889"/>
                  </a:lnTo>
                  <a:lnTo>
                    <a:pt x="21128" y="6905"/>
                  </a:lnTo>
                  <a:cubicBezTo>
                    <a:pt x="21098" y="6912"/>
                    <a:pt x="21068" y="6920"/>
                    <a:pt x="21037" y="6927"/>
                  </a:cubicBezTo>
                  <a:lnTo>
                    <a:pt x="20984" y="6943"/>
                  </a:lnTo>
                  <a:lnTo>
                    <a:pt x="20893" y="6981"/>
                  </a:lnTo>
                  <a:lnTo>
                    <a:pt x="20877" y="6988"/>
                  </a:lnTo>
                  <a:cubicBezTo>
                    <a:pt x="20801" y="7019"/>
                    <a:pt x="20725" y="7049"/>
                    <a:pt x="20657" y="7095"/>
                  </a:cubicBezTo>
                  <a:lnTo>
                    <a:pt x="20641" y="7095"/>
                  </a:lnTo>
                  <a:cubicBezTo>
                    <a:pt x="20611" y="7118"/>
                    <a:pt x="20581" y="7133"/>
                    <a:pt x="20550" y="7156"/>
                  </a:cubicBezTo>
                  <a:lnTo>
                    <a:pt x="20512" y="7171"/>
                  </a:lnTo>
                  <a:cubicBezTo>
                    <a:pt x="20482" y="7194"/>
                    <a:pt x="20459" y="7209"/>
                    <a:pt x="20428" y="7232"/>
                  </a:cubicBezTo>
                  <a:lnTo>
                    <a:pt x="20398" y="7247"/>
                  </a:lnTo>
                  <a:lnTo>
                    <a:pt x="20307" y="7315"/>
                  </a:lnTo>
                  <a:cubicBezTo>
                    <a:pt x="20276" y="7346"/>
                    <a:pt x="20238" y="7369"/>
                    <a:pt x="20208" y="7399"/>
                  </a:cubicBezTo>
                  <a:cubicBezTo>
                    <a:pt x="19964" y="7612"/>
                    <a:pt x="19888" y="8008"/>
                    <a:pt x="19744" y="8297"/>
                  </a:cubicBezTo>
                  <a:cubicBezTo>
                    <a:pt x="19736" y="8320"/>
                    <a:pt x="19721" y="8342"/>
                    <a:pt x="19713" y="8358"/>
                  </a:cubicBezTo>
                  <a:cubicBezTo>
                    <a:pt x="19706" y="8373"/>
                    <a:pt x="19698" y="8388"/>
                    <a:pt x="19690" y="8396"/>
                  </a:cubicBezTo>
                  <a:lnTo>
                    <a:pt x="19683" y="8411"/>
                  </a:lnTo>
                  <a:cubicBezTo>
                    <a:pt x="19668" y="8426"/>
                    <a:pt x="19660" y="8441"/>
                    <a:pt x="19645" y="8457"/>
                  </a:cubicBezTo>
                  <a:lnTo>
                    <a:pt x="19645" y="8464"/>
                  </a:lnTo>
                  <a:cubicBezTo>
                    <a:pt x="19630" y="8479"/>
                    <a:pt x="19614" y="8495"/>
                    <a:pt x="19599" y="8510"/>
                  </a:cubicBezTo>
                  <a:cubicBezTo>
                    <a:pt x="19510" y="8605"/>
                    <a:pt x="19396" y="8663"/>
                    <a:pt x="19236" y="8663"/>
                  </a:cubicBezTo>
                  <a:cubicBezTo>
                    <a:pt x="19178" y="8663"/>
                    <a:pt x="19114" y="8655"/>
                    <a:pt x="19044" y="8639"/>
                  </a:cubicBezTo>
                  <a:cubicBezTo>
                    <a:pt x="18914" y="8555"/>
                    <a:pt x="18823" y="8426"/>
                    <a:pt x="18800" y="8274"/>
                  </a:cubicBezTo>
                  <a:cubicBezTo>
                    <a:pt x="18785" y="8198"/>
                    <a:pt x="18778" y="8122"/>
                    <a:pt x="18778" y="8046"/>
                  </a:cubicBezTo>
                  <a:lnTo>
                    <a:pt x="18778" y="8031"/>
                  </a:lnTo>
                  <a:lnTo>
                    <a:pt x="18778" y="7977"/>
                  </a:lnTo>
                  <a:lnTo>
                    <a:pt x="18778" y="7947"/>
                  </a:lnTo>
                  <a:lnTo>
                    <a:pt x="18778" y="7909"/>
                  </a:lnTo>
                  <a:lnTo>
                    <a:pt x="18778" y="7871"/>
                  </a:lnTo>
                  <a:cubicBezTo>
                    <a:pt x="18778" y="7863"/>
                    <a:pt x="18778" y="7856"/>
                    <a:pt x="18778" y="7848"/>
                  </a:cubicBezTo>
                  <a:lnTo>
                    <a:pt x="18785" y="7795"/>
                  </a:lnTo>
                  <a:cubicBezTo>
                    <a:pt x="18785" y="7757"/>
                    <a:pt x="18793" y="7719"/>
                    <a:pt x="18800" y="7681"/>
                  </a:cubicBezTo>
                  <a:cubicBezTo>
                    <a:pt x="18823" y="7643"/>
                    <a:pt x="18854" y="7604"/>
                    <a:pt x="18876" y="7566"/>
                  </a:cubicBezTo>
                  <a:cubicBezTo>
                    <a:pt x="18899" y="7551"/>
                    <a:pt x="18914" y="7528"/>
                    <a:pt x="18930" y="7506"/>
                  </a:cubicBezTo>
                  <a:lnTo>
                    <a:pt x="18953" y="7483"/>
                  </a:lnTo>
                  <a:cubicBezTo>
                    <a:pt x="19097" y="7331"/>
                    <a:pt x="19280" y="7201"/>
                    <a:pt x="19477" y="7110"/>
                  </a:cubicBezTo>
                  <a:cubicBezTo>
                    <a:pt x="19827" y="6943"/>
                    <a:pt x="20223" y="6844"/>
                    <a:pt x="20596" y="6714"/>
                  </a:cubicBezTo>
                  <a:cubicBezTo>
                    <a:pt x="20824" y="6638"/>
                    <a:pt x="21030" y="6532"/>
                    <a:pt x="21227" y="6395"/>
                  </a:cubicBezTo>
                  <a:cubicBezTo>
                    <a:pt x="20893" y="5664"/>
                    <a:pt x="20459" y="4987"/>
                    <a:pt x="19949" y="4371"/>
                  </a:cubicBezTo>
                  <a:cubicBezTo>
                    <a:pt x="19934" y="4356"/>
                    <a:pt x="19926" y="4341"/>
                    <a:pt x="19911" y="4325"/>
                  </a:cubicBezTo>
                  <a:lnTo>
                    <a:pt x="19805" y="4196"/>
                  </a:lnTo>
                  <a:lnTo>
                    <a:pt x="19736" y="4112"/>
                  </a:lnTo>
                  <a:lnTo>
                    <a:pt x="19630" y="3998"/>
                  </a:lnTo>
                  <a:cubicBezTo>
                    <a:pt x="19607" y="3975"/>
                    <a:pt x="19576" y="3945"/>
                    <a:pt x="19554" y="3915"/>
                  </a:cubicBezTo>
                  <a:lnTo>
                    <a:pt x="19455" y="3808"/>
                  </a:lnTo>
                  <a:lnTo>
                    <a:pt x="19371" y="3717"/>
                  </a:lnTo>
                  <a:lnTo>
                    <a:pt x="19264" y="3610"/>
                  </a:lnTo>
                  <a:cubicBezTo>
                    <a:pt x="19242" y="3595"/>
                    <a:pt x="19219" y="3572"/>
                    <a:pt x="19204" y="3549"/>
                  </a:cubicBezTo>
                  <a:cubicBezTo>
                    <a:pt x="18953" y="3306"/>
                    <a:pt x="18694" y="3070"/>
                    <a:pt x="18420" y="2857"/>
                  </a:cubicBezTo>
                  <a:lnTo>
                    <a:pt x="18298" y="2758"/>
                  </a:lnTo>
                  <a:cubicBezTo>
                    <a:pt x="17781" y="2355"/>
                    <a:pt x="17233" y="1997"/>
                    <a:pt x="16662" y="1678"/>
                  </a:cubicBezTo>
                  <a:lnTo>
                    <a:pt x="16617" y="1655"/>
                  </a:lnTo>
                  <a:lnTo>
                    <a:pt x="16427" y="1556"/>
                  </a:lnTo>
                  <a:lnTo>
                    <a:pt x="16351" y="1510"/>
                  </a:lnTo>
                  <a:cubicBezTo>
                    <a:pt x="16282" y="1480"/>
                    <a:pt x="16214" y="1442"/>
                    <a:pt x="16145" y="1412"/>
                  </a:cubicBezTo>
                  <a:lnTo>
                    <a:pt x="16077" y="1381"/>
                  </a:lnTo>
                  <a:cubicBezTo>
                    <a:pt x="16001" y="1343"/>
                    <a:pt x="15925" y="1305"/>
                    <a:pt x="15848" y="1267"/>
                  </a:cubicBezTo>
                  <a:lnTo>
                    <a:pt x="15810" y="1252"/>
                  </a:lnTo>
                  <a:cubicBezTo>
                    <a:pt x="15377" y="1054"/>
                    <a:pt x="14928" y="879"/>
                    <a:pt x="14479" y="727"/>
                  </a:cubicBezTo>
                  <a:lnTo>
                    <a:pt x="14479" y="727"/>
                  </a:lnTo>
                  <a:cubicBezTo>
                    <a:pt x="14487" y="1488"/>
                    <a:pt x="14715" y="2370"/>
                    <a:pt x="14844" y="3215"/>
                  </a:cubicBezTo>
                  <a:cubicBezTo>
                    <a:pt x="14867" y="3359"/>
                    <a:pt x="14882" y="3504"/>
                    <a:pt x="14897" y="3641"/>
                  </a:cubicBezTo>
                  <a:cubicBezTo>
                    <a:pt x="14913" y="3778"/>
                    <a:pt x="14920" y="3915"/>
                    <a:pt x="14920" y="4044"/>
                  </a:cubicBezTo>
                  <a:lnTo>
                    <a:pt x="14920" y="4052"/>
                  </a:lnTo>
                  <a:cubicBezTo>
                    <a:pt x="14928" y="4204"/>
                    <a:pt x="14920" y="4356"/>
                    <a:pt x="14913" y="4508"/>
                  </a:cubicBezTo>
                  <a:cubicBezTo>
                    <a:pt x="14905" y="4538"/>
                    <a:pt x="14897" y="4569"/>
                    <a:pt x="14890" y="4599"/>
                  </a:cubicBezTo>
                  <a:lnTo>
                    <a:pt x="14890" y="4607"/>
                  </a:lnTo>
                  <a:cubicBezTo>
                    <a:pt x="14882" y="4630"/>
                    <a:pt x="14875" y="4653"/>
                    <a:pt x="14859" y="4675"/>
                  </a:cubicBezTo>
                  <a:lnTo>
                    <a:pt x="14852" y="4683"/>
                  </a:lnTo>
                  <a:cubicBezTo>
                    <a:pt x="14837" y="4706"/>
                    <a:pt x="14829" y="4721"/>
                    <a:pt x="14814" y="4736"/>
                  </a:cubicBezTo>
                  <a:lnTo>
                    <a:pt x="14799" y="4751"/>
                  </a:lnTo>
                  <a:cubicBezTo>
                    <a:pt x="14783" y="4759"/>
                    <a:pt x="14768" y="4774"/>
                    <a:pt x="14760" y="4782"/>
                  </a:cubicBezTo>
                  <a:lnTo>
                    <a:pt x="14738" y="4797"/>
                  </a:lnTo>
                  <a:lnTo>
                    <a:pt x="14715" y="4812"/>
                  </a:lnTo>
                  <a:cubicBezTo>
                    <a:pt x="14654" y="4843"/>
                    <a:pt x="14593" y="4858"/>
                    <a:pt x="14525" y="4866"/>
                  </a:cubicBezTo>
                  <a:cubicBezTo>
                    <a:pt x="14499" y="4868"/>
                    <a:pt x="14474" y="4869"/>
                    <a:pt x="14449" y="4869"/>
                  </a:cubicBezTo>
                  <a:cubicBezTo>
                    <a:pt x="14209" y="4869"/>
                    <a:pt x="13974" y="4771"/>
                    <a:pt x="13802" y="4592"/>
                  </a:cubicBezTo>
                  <a:cubicBezTo>
                    <a:pt x="13756" y="4538"/>
                    <a:pt x="13711" y="4485"/>
                    <a:pt x="13673" y="4424"/>
                  </a:cubicBezTo>
                  <a:lnTo>
                    <a:pt x="13665" y="4409"/>
                  </a:lnTo>
                  <a:cubicBezTo>
                    <a:pt x="13300" y="3679"/>
                    <a:pt x="13262" y="2994"/>
                    <a:pt x="13224" y="2317"/>
                  </a:cubicBezTo>
                  <a:cubicBezTo>
                    <a:pt x="13208" y="2066"/>
                    <a:pt x="13186" y="1815"/>
                    <a:pt x="13155" y="1556"/>
                  </a:cubicBezTo>
                  <a:cubicBezTo>
                    <a:pt x="13117" y="1282"/>
                    <a:pt x="13056" y="1008"/>
                    <a:pt x="12965" y="742"/>
                  </a:cubicBezTo>
                  <a:cubicBezTo>
                    <a:pt x="12935" y="674"/>
                    <a:pt x="12912" y="605"/>
                    <a:pt x="12881" y="537"/>
                  </a:cubicBezTo>
                  <a:cubicBezTo>
                    <a:pt x="12858" y="491"/>
                    <a:pt x="12843" y="445"/>
                    <a:pt x="12820" y="407"/>
                  </a:cubicBezTo>
                  <a:cubicBezTo>
                    <a:pt x="12798" y="362"/>
                    <a:pt x="12775" y="316"/>
                    <a:pt x="12752" y="270"/>
                  </a:cubicBezTo>
                  <a:cubicBezTo>
                    <a:pt x="12623" y="248"/>
                    <a:pt x="12501" y="225"/>
                    <a:pt x="12372" y="202"/>
                  </a:cubicBezTo>
                  <a:lnTo>
                    <a:pt x="12235" y="179"/>
                  </a:lnTo>
                  <a:lnTo>
                    <a:pt x="11984" y="141"/>
                  </a:lnTo>
                  <a:lnTo>
                    <a:pt x="11717" y="111"/>
                  </a:lnTo>
                  <a:lnTo>
                    <a:pt x="11573" y="88"/>
                  </a:lnTo>
                  <a:cubicBezTo>
                    <a:pt x="11383" y="73"/>
                    <a:pt x="11185" y="50"/>
                    <a:pt x="10995" y="35"/>
                  </a:cubicBezTo>
                  <a:cubicBezTo>
                    <a:pt x="10631" y="12"/>
                    <a:pt x="10270" y="1"/>
                    <a:pt x="9909"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3"/>
            <p:cNvSpPr/>
            <p:nvPr/>
          </p:nvSpPr>
          <p:spPr>
            <a:xfrm flipH="1">
              <a:off x="593155" y="3777553"/>
              <a:ext cx="1089213" cy="785452"/>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3"/>
            <p:cNvSpPr/>
            <p:nvPr/>
          </p:nvSpPr>
          <p:spPr>
            <a:xfrm flipH="1">
              <a:off x="593155" y="3777553"/>
              <a:ext cx="1089213" cy="785452"/>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3"/>
            <p:cNvSpPr/>
            <p:nvPr/>
          </p:nvSpPr>
          <p:spPr>
            <a:xfrm flipH="1">
              <a:off x="1573016" y="3777553"/>
              <a:ext cx="109351" cy="34169"/>
            </a:xfrm>
            <a:custGeom>
              <a:rect b="b" l="l" r="r" t="t"/>
              <a:pathLst>
                <a:path extrusionOk="0" h="564" w="1805">
                  <a:moveTo>
                    <a:pt x="1" y="0"/>
                  </a:moveTo>
                  <a:lnTo>
                    <a:pt x="1" y="0"/>
                  </a:lnTo>
                  <a:cubicBezTo>
                    <a:pt x="442" y="130"/>
                    <a:pt x="868" y="320"/>
                    <a:pt x="1256" y="563"/>
                  </a:cubicBezTo>
                  <a:cubicBezTo>
                    <a:pt x="1439" y="457"/>
                    <a:pt x="1621" y="350"/>
                    <a:pt x="1804" y="244"/>
                  </a:cubicBezTo>
                  <a:cubicBezTo>
                    <a:pt x="1211" y="137"/>
                    <a:pt x="610" y="5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3"/>
            <p:cNvSpPr/>
            <p:nvPr/>
          </p:nvSpPr>
          <p:spPr>
            <a:xfrm flipH="1">
              <a:off x="1421376" y="3823657"/>
              <a:ext cx="109351" cy="65974"/>
            </a:xfrm>
            <a:custGeom>
              <a:rect b="b" l="l" r="r" t="t"/>
              <a:pathLst>
                <a:path extrusionOk="0" h="1089" w="1805">
                  <a:moveTo>
                    <a:pt x="1469" y="0"/>
                  </a:moveTo>
                  <a:cubicBezTo>
                    <a:pt x="960" y="244"/>
                    <a:pt x="473" y="518"/>
                    <a:pt x="1" y="830"/>
                  </a:cubicBezTo>
                  <a:cubicBezTo>
                    <a:pt x="85" y="913"/>
                    <a:pt x="161" y="1005"/>
                    <a:pt x="244" y="1088"/>
                  </a:cubicBezTo>
                  <a:cubicBezTo>
                    <a:pt x="747" y="746"/>
                    <a:pt x="1264" y="411"/>
                    <a:pt x="1804" y="99"/>
                  </a:cubicBezTo>
                  <a:cubicBezTo>
                    <a:pt x="1698" y="69"/>
                    <a:pt x="1583" y="3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3"/>
            <p:cNvSpPr/>
            <p:nvPr/>
          </p:nvSpPr>
          <p:spPr>
            <a:xfrm flipH="1">
              <a:off x="1329654" y="3845285"/>
              <a:ext cx="163270" cy="101476"/>
            </a:xfrm>
            <a:custGeom>
              <a:rect b="b" l="l" r="r" t="t"/>
              <a:pathLst>
                <a:path extrusionOk="0" h="1675" w="2695">
                  <a:moveTo>
                    <a:pt x="1941" y="1"/>
                  </a:moveTo>
                  <a:cubicBezTo>
                    <a:pt x="1271" y="351"/>
                    <a:pt x="625" y="739"/>
                    <a:pt x="1" y="1157"/>
                  </a:cubicBezTo>
                  <a:cubicBezTo>
                    <a:pt x="153" y="1332"/>
                    <a:pt x="290" y="1507"/>
                    <a:pt x="434" y="1675"/>
                  </a:cubicBezTo>
                  <a:cubicBezTo>
                    <a:pt x="1150" y="1180"/>
                    <a:pt x="1880" y="678"/>
                    <a:pt x="2694" y="275"/>
                  </a:cubicBezTo>
                  <a:cubicBezTo>
                    <a:pt x="2443" y="183"/>
                    <a:pt x="2192" y="85"/>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3"/>
            <p:cNvSpPr/>
            <p:nvPr/>
          </p:nvSpPr>
          <p:spPr>
            <a:xfrm flipH="1">
              <a:off x="1250411" y="3879878"/>
              <a:ext cx="195924" cy="110684"/>
            </a:xfrm>
            <a:custGeom>
              <a:rect b="b" l="l" r="r" t="t"/>
              <a:pathLst>
                <a:path extrusionOk="0" h="1827" w="3234">
                  <a:moveTo>
                    <a:pt x="2640" y="0"/>
                  </a:moveTo>
                  <a:cubicBezTo>
                    <a:pt x="1666" y="411"/>
                    <a:pt x="837" y="989"/>
                    <a:pt x="0" y="1552"/>
                  </a:cubicBezTo>
                  <a:cubicBezTo>
                    <a:pt x="69" y="1644"/>
                    <a:pt x="137" y="1735"/>
                    <a:pt x="206" y="1826"/>
                  </a:cubicBezTo>
                  <a:cubicBezTo>
                    <a:pt x="213" y="1811"/>
                    <a:pt x="228" y="1796"/>
                    <a:pt x="236" y="1796"/>
                  </a:cubicBezTo>
                  <a:cubicBezTo>
                    <a:pt x="1141" y="1225"/>
                    <a:pt x="2108" y="624"/>
                    <a:pt x="3234" y="267"/>
                  </a:cubicBezTo>
                  <a:cubicBezTo>
                    <a:pt x="3036" y="175"/>
                    <a:pt x="2838" y="84"/>
                    <a:pt x="26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3"/>
            <p:cNvSpPr/>
            <p:nvPr/>
          </p:nvSpPr>
          <p:spPr>
            <a:xfrm flipH="1">
              <a:off x="1150389" y="3918106"/>
              <a:ext cx="265533" cy="107958"/>
            </a:xfrm>
            <a:custGeom>
              <a:rect b="b" l="l" r="r" t="t"/>
              <a:pathLst>
                <a:path extrusionOk="0" h="1782" w="4383">
                  <a:moveTo>
                    <a:pt x="3500" y="1"/>
                  </a:moveTo>
                  <a:cubicBezTo>
                    <a:pt x="2230" y="298"/>
                    <a:pt x="1157" y="937"/>
                    <a:pt x="175" y="1545"/>
                  </a:cubicBezTo>
                  <a:cubicBezTo>
                    <a:pt x="122" y="1576"/>
                    <a:pt x="61" y="1591"/>
                    <a:pt x="0" y="1591"/>
                  </a:cubicBezTo>
                  <a:lnTo>
                    <a:pt x="137" y="1781"/>
                  </a:lnTo>
                  <a:cubicBezTo>
                    <a:pt x="899" y="1618"/>
                    <a:pt x="1876" y="879"/>
                    <a:pt x="2406" y="879"/>
                  </a:cubicBezTo>
                  <a:cubicBezTo>
                    <a:pt x="2543" y="879"/>
                    <a:pt x="2651" y="929"/>
                    <a:pt x="2716" y="1051"/>
                  </a:cubicBezTo>
                  <a:cubicBezTo>
                    <a:pt x="3257" y="838"/>
                    <a:pt x="3812" y="648"/>
                    <a:pt x="4383" y="465"/>
                  </a:cubicBezTo>
                  <a:cubicBezTo>
                    <a:pt x="4086" y="305"/>
                    <a:pt x="3797" y="145"/>
                    <a:pt x="35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3"/>
            <p:cNvSpPr/>
            <p:nvPr/>
          </p:nvSpPr>
          <p:spPr>
            <a:xfrm flipH="1">
              <a:off x="1015774" y="4017221"/>
              <a:ext cx="330114" cy="138795"/>
            </a:xfrm>
            <a:custGeom>
              <a:rect b="b" l="l" r="r" t="t"/>
              <a:pathLst>
                <a:path extrusionOk="0" h="2291" w="5449">
                  <a:moveTo>
                    <a:pt x="5136" y="1"/>
                  </a:moveTo>
                  <a:cubicBezTo>
                    <a:pt x="4703" y="92"/>
                    <a:pt x="4277" y="191"/>
                    <a:pt x="3858" y="297"/>
                  </a:cubicBezTo>
                  <a:cubicBezTo>
                    <a:pt x="2466" y="632"/>
                    <a:pt x="1134" y="1012"/>
                    <a:pt x="1" y="1674"/>
                  </a:cubicBezTo>
                  <a:cubicBezTo>
                    <a:pt x="138" y="1880"/>
                    <a:pt x="267" y="2085"/>
                    <a:pt x="396" y="2291"/>
                  </a:cubicBezTo>
                  <a:cubicBezTo>
                    <a:pt x="1796" y="1271"/>
                    <a:pt x="3516" y="556"/>
                    <a:pt x="5448" y="214"/>
                  </a:cubicBezTo>
                  <a:cubicBezTo>
                    <a:pt x="5342" y="138"/>
                    <a:pt x="5235" y="69"/>
                    <a:pt x="51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3"/>
            <p:cNvSpPr/>
            <p:nvPr/>
          </p:nvSpPr>
          <p:spPr>
            <a:xfrm flipH="1">
              <a:off x="880307" y="4120939"/>
              <a:ext cx="174235" cy="33260"/>
            </a:xfrm>
            <a:custGeom>
              <a:rect b="b" l="l" r="r" t="t"/>
              <a:pathLst>
                <a:path extrusionOk="0" h="549" w="2876">
                  <a:moveTo>
                    <a:pt x="2625" y="0"/>
                  </a:moveTo>
                  <a:cubicBezTo>
                    <a:pt x="2009" y="54"/>
                    <a:pt x="1408" y="145"/>
                    <a:pt x="807" y="259"/>
                  </a:cubicBezTo>
                  <a:cubicBezTo>
                    <a:pt x="533" y="312"/>
                    <a:pt x="266" y="366"/>
                    <a:pt x="0" y="426"/>
                  </a:cubicBezTo>
                  <a:cubicBezTo>
                    <a:pt x="85" y="420"/>
                    <a:pt x="170" y="416"/>
                    <a:pt x="255" y="416"/>
                  </a:cubicBezTo>
                  <a:cubicBezTo>
                    <a:pt x="376" y="416"/>
                    <a:pt x="496" y="424"/>
                    <a:pt x="616" y="442"/>
                  </a:cubicBezTo>
                  <a:cubicBezTo>
                    <a:pt x="700" y="465"/>
                    <a:pt x="784" y="495"/>
                    <a:pt x="860" y="548"/>
                  </a:cubicBezTo>
                  <a:cubicBezTo>
                    <a:pt x="1438" y="434"/>
                    <a:pt x="2031" y="328"/>
                    <a:pt x="2625" y="244"/>
                  </a:cubicBezTo>
                  <a:lnTo>
                    <a:pt x="2876" y="213"/>
                  </a:lnTo>
                  <a:lnTo>
                    <a:pt x="26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3"/>
            <p:cNvSpPr/>
            <p:nvPr/>
          </p:nvSpPr>
          <p:spPr>
            <a:xfrm flipH="1">
              <a:off x="1106162" y="4158743"/>
              <a:ext cx="171024" cy="83907"/>
            </a:xfrm>
            <a:custGeom>
              <a:rect b="b" l="l" r="r" t="t"/>
              <a:pathLst>
                <a:path extrusionOk="0" h="1385" w="2823">
                  <a:moveTo>
                    <a:pt x="2823" y="0"/>
                  </a:moveTo>
                  <a:lnTo>
                    <a:pt x="2823" y="0"/>
                  </a:lnTo>
                  <a:cubicBezTo>
                    <a:pt x="1842" y="236"/>
                    <a:pt x="891" y="594"/>
                    <a:pt x="0" y="1073"/>
                  </a:cubicBezTo>
                  <a:lnTo>
                    <a:pt x="213" y="1385"/>
                  </a:lnTo>
                  <a:cubicBezTo>
                    <a:pt x="647" y="1119"/>
                    <a:pt x="1111" y="898"/>
                    <a:pt x="1583" y="715"/>
                  </a:cubicBezTo>
                  <a:cubicBezTo>
                    <a:pt x="1978" y="449"/>
                    <a:pt x="2374" y="175"/>
                    <a:pt x="28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3"/>
            <p:cNvSpPr/>
            <p:nvPr/>
          </p:nvSpPr>
          <p:spPr>
            <a:xfrm flipH="1">
              <a:off x="934229" y="4058720"/>
              <a:ext cx="369674" cy="138310"/>
            </a:xfrm>
            <a:custGeom>
              <a:rect b="b" l="l" r="r" t="t"/>
              <a:pathLst>
                <a:path extrusionOk="0" h="2283" w="6102">
                  <a:moveTo>
                    <a:pt x="5417" y="0"/>
                  </a:moveTo>
                  <a:cubicBezTo>
                    <a:pt x="3340" y="289"/>
                    <a:pt x="1491" y="997"/>
                    <a:pt x="0" y="2062"/>
                  </a:cubicBezTo>
                  <a:lnTo>
                    <a:pt x="145" y="2283"/>
                  </a:lnTo>
                  <a:cubicBezTo>
                    <a:pt x="1529" y="1492"/>
                    <a:pt x="3173" y="1050"/>
                    <a:pt x="4869" y="723"/>
                  </a:cubicBezTo>
                  <a:cubicBezTo>
                    <a:pt x="5272" y="647"/>
                    <a:pt x="5683" y="571"/>
                    <a:pt x="6102" y="518"/>
                  </a:cubicBezTo>
                  <a:cubicBezTo>
                    <a:pt x="5874" y="343"/>
                    <a:pt x="5645" y="168"/>
                    <a:pt x="54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3"/>
            <p:cNvSpPr/>
            <p:nvPr/>
          </p:nvSpPr>
          <p:spPr>
            <a:xfrm flipH="1">
              <a:off x="809304" y="4164741"/>
              <a:ext cx="163694" cy="33199"/>
            </a:xfrm>
            <a:custGeom>
              <a:rect b="b" l="l" r="r" t="t"/>
              <a:pathLst>
                <a:path extrusionOk="0" h="548" w="2702">
                  <a:moveTo>
                    <a:pt x="2123" y="0"/>
                  </a:moveTo>
                  <a:cubicBezTo>
                    <a:pt x="2002" y="15"/>
                    <a:pt x="1880" y="31"/>
                    <a:pt x="1758" y="38"/>
                  </a:cubicBezTo>
                  <a:cubicBezTo>
                    <a:pt x="1157" y="114"/>
                    <a:pt x="579" y="206"/>
                    <a:pt x="1" y="304"/>
                  </a:cubicBezTo>
                  <a:cubicBezTo>
                    <a:pt x="46" y="381"/>
                    <a:pt x="84" y="464"/>
                    <a:pt x="115" y="548"/>
                  </a:cubicBezTo>
                  <a:cubicBezTo>
                    <a:pt x="596" y="497"/>
                    <a:pt x="1080" y="472"/>
                    <a:pt x="1563" y="472"/>
                  </a:cubicBezTo>
                  <a:cubicBezTo>
                    <a:pt x="1943" y="472"/>
                    <a:pt x="2323" y="487"/>
                    <a:pt x="2702" y="518"/>
                  </a:cubicBezTo>
                  <a:cubicBezTo>
                    <a:pt x="2511" y="343"/>
                    <a:pt x="2321" y="168"/>
                    <a:pt x="2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3"/>
            <p:cNvSpPr/>
            <p:nvPr/>
          </p:nvSpPr>
          <p:spPr>
            <a:xfrm flipH="1">
              <a:off x="1125487" y="4231564"/>
              <a:ext cx="116682" cy="49375"/>
            </a:xfrm>
            <a:custGeom>
              <a:rect b="b" l="l" r="r" t="t"/>
              <a:pathLst>
                <a:path extrusionOk="0" h="815" w="1926">
                  <a:moveTo>
                    <a:pt x="1925" y="0"/>
                  </a:moveTo>
                  <a:lnTo>
                    <a:pt x="1925" y="0"/>
                  </a:lnTo>
                  <a:cubicBezTo>
                    <a:pt x="1165" y="84"/>
                    <a:pt x="465" y="289"/>
                    <a:pt x="1" y="708"/>
                  </a:cubicBezTo>
                  <a:lnTo>
                    <a:pt x="77" y="814"/>
                  </a:lnTo>
                  <a:cubicBezTo>
                    <a:pt x="670" y="487"/>
                    <a:pt x="1286" y="213"/>
                    <a:pt x="19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3"/>
            <p:cNvSpPr/>
            <p:nvPr/>
          </p:nvSpPr>
          <p:spPr>
            <a:xfrm flipH="1">
              <a:off x="751688" y="4228353"/>
              <a:ext cx="79787" cy="23082"/>
            </a:xfrm>
            <a:custGeom>
              <a:rect b="b" l="l" r="r" t="t"/>
              <a:pathLst>
                <a:path extrusionOk="0" h="381" w="1317">
                  <a:moveTo>
                    <a:pt x="0" y="0"/>
                  </a:moveTo>
                  <a:lnTo>
                    <a:pt x="46" y="15"/>
                  </a:lnTo>
                  <a:cubicBezTo>
                    <a:pt x="92" y="46"/>
                    <a:pt x="130" y="91"/>
                    <a:pt x="160" y="137"/>
                  </a:cubicBezTo>
                  <a:lnTo>
                    <a:pt x="198" y="205"/>
                  </a:lnTo>
                  <a:cubicBezTo>
                    <a:pt x="213" y="236"/>
                    <a:pt x="221" y="274"/>
                    <a:pt x="221" y="312"/>
                  </a:cubicBezTo>
                  <a:cubicBezTo>
                    <a:pt x="221" y="327"/>
                    <a:pt x="221" y="342"/>
                    <a:pt x="221" y="358"/>
                  </a:cubicBezTo>
                  <a:cubicBezTo>
                    <a:pt x="310" y="356"/>
                    <a:pt x="400" y="355"/>
                    <a:pt x="491" y="355"/>
                  </a:cubicBezTo>
                  <a:cubicBezTo>
                    <a:pt x="762" y="355"/>
                    <a:pt x="1037" y="363"/>
                    <a:pt x="1317" y="380"/>
                  </a:cubicBezTo>
                  <a:lnTo>
                    <a:pt x="1027" y="91"/>
                  </a:lnTo>
                  <a:cubicBezTo>
                    <a:pt x="685" y="46"/>
                    <a:pt x="343"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3"/>
            <p:cNvSpPr/>
            <p:nvPr/>
          </p:nvSpPr>
          <p:spPr>
            <a:xfrm flipH="1">
              <a:off x="714794" y="4345885"/>
              <a:ext cx="220884" cy="104202"/>
            </a:xfrm>
            <a:custGeom>
              <a:rect b="b" l="l" r="r" t="t"/>
              <a:pathLst>
                <a:path extrusionOk="0" h="1720" w="3646">
                  <a:moveTo>
                    <a:pt x="3645" y="0"/>
                  </a:moveTo>
                  <a:cubicBezTo>
                    <a:pt x="2960" y="46"/>
                    <a:pt x="2283" y="122"/>
                    <a:pt x="1614" y="236"/>
                  </a:cubicBezTo>
                  <a:lnTo>
                    <a:pt x="1386" y="274"/>
                  </a:lnTo>
                  <a:cubicBezTo>
                    <a:pt x="1454" y="396"/>
                    <a:pt x="1507" y="517"/>
                    <a:pt x="1545" y="654"/>
                  </a:cubicBezTo>
                  <a:cubicBezTo>
                    <a:pt x="967" y="905"/>
                    <a:pt x="442" y="1271"/>
                    <a:pt x="1" y="1720"/>
                  </a:cubicBezTo>
                  <a:cubicBezTo>
                    <a:pt x="343" y="1484"/>
                    <a:pt x="701" y="1263"/>
                    <a:pt x="1066" y="1073"/>
                  </a:cubicBezTo>
                  <a:cubicBezTo>
                    <a:pt x="1888" y="624"/>
                    <a:pt x="2747" y="266"/>
                    <a:pt x="3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3"/>
            <p:cNvSpPr/>
            <p:nvPr/>
          </p:nvSpPr>
          <p:spPr>
            <a:xfrm flipH="1">
              <a:off x="944828" y="4384113"/>
              <a:ext cx="148427" cy="97780"/>
            </a:xfrm>
            <a:custGeom>
              <a:rect b="b" l="l" r="r" t="t"/>
              <a:pathLst>
                <a:path extrusionOk="0" h="1614" w="2450">
                  <a:moveTo>
                    <a:pt x="2450" y="1"/>
                  </a:moveTo>
                  <a:lnTo>
                    <a:pt x="2450" y="1"/>
                  </a:lnTo>
                  <a:cubicBezTo>
                    <a:pt x="1598" y="252"/>
                    <a:pt x="776" y="594"/>
                    <a:pt x="0" y="1012"/>
                  </a:cubicBezTo>
                  <a:cubicBezTo>
                    <a:pt x="251" y="1225"/>
                    <a:pt x="517" y="1431"/>
                    <a:pt x="784" y="1613"/>
                  </a:cubicBezTo>
                  <a:cubicBezTo>
                    <a:pt x="1354" y="1111"/>
                    <a:pt x="1841" y="449"/>
                    <a:pt x="24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3"/>
            <p:cNvSpPr/>
            <p:nvPr/>
          </p:nvSpPr>
          <p:spPr>
            <a:xfrm flipH="1">
              <a:off x="602354" y="4368907"/>
              <a:ext cx="372946" cy="164118"/>
            </a:xfrm>
            <a:custGeom>
              <a:rect b="b" l="l" r="r" t="t"/>
              <a:pathLst>
                <a:path extrusionOk="0" h="2709" w="6156">
                  <a:moveTo>
                    <a:pt x="5509" y="1"/>
                  </a:moveTo>
                  <a:cubicBezTo>
                    <a:pt x="4238" y="153"/>
                    <a:pt x="3090" y="647"/>
                    <a:pt x="2040" y="1172"/>
                  </a:cubicBezTo>
                  <a:cubicBezTo>
                    <a:pt x="1302" y="1537"/>
                    <a:pt x="617" y="1994"/>
                    <a:pt x="1" y="2526"/>
                  </a:cubicBezTo>
                  <a:cubicBezTo>
                    <a:pt x="138" y="2595"/>
                    <a:pt x="275" y="2656"/>
                    <a:pt x="419" y="2709"/>
                  </a:cubicBezTo>
                  <a:cubicBezTo>
                    <a:pt x="510" y="2656"/>
                    <a:pt x="609" y="2602"/>
                    <a:pt x="708" y="2542"/>
                  </a:cubicBezTo>
                  <a:cubicBezTo>
                    <a:pt x="1614" y="2032"/>
                    <a:pt x="2572" y="1606"/>
                    <a:pt x="3554" y="1271"/>
                  </a:cubicBezTo>
                  <a:cubicBezTo>
                    <a:pt x="3569" y="1225"/>
                    <a:pt x="3592" y="1172"/>
                    <a:pt x="3614" y="1134"/>
                  </a:cubicBezTo>
                  <a:cubicBezTo>
                    <a:pt x="3683" y="1082"/>
                    <a:pt x="3764" y="1055"/>
                    <a:pt x="3847" y="1055"/>
                  </a:cubicBezTo>
                  <a:cubicBezTo>
                    <a:pt x="3921" y="1055"/>
                    <a:pt x="3995" y="1076"/>
                    <a:pt x="4063" y="1119"/>
                  </a:cubicBezTo>
                  <a:cubicBezTo>
                    <a:pt x="4740" y="921"/>
                    <a:pt x="5440" y="792"/>
                    <a:pt x="6156" y="723"/>
                  </a:cubicBezTo>
                  <a:cubicBezTo>
                    <a:pt x="6003" y="556"/>
                    <a:pt x="5851" y="381"/>
                    <a:pt x="5699" y="221"/>
                  </a:cubicBezTo>
                  <a:cubicBezTo>
                    <a:pt x="5638" y="145"/>
                    <a:pt x="5570" y="77"/>
                    <a:pt x="5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3"/>
            <p:cNvSpPr/>
            <p:nvPr/>
          </p:nvSpPr>
          <p:spPr>
            <a:xfrm flipH="1">
              <a:off x="604168" y="4450512"/>
              <a:ext cx="106989" cy="46588"/>
            </a:xfrm>
            <a:custGeom>
              <a:rect b="b" l="l" r="r" t="t"/>
              <a:pathLst>
                <a:path extrusionOk="0" h="769" w="1766">
                  <a:moveTo>
                    <a:pt x="1765" y="0"/>
                  </a:moveTo>
                  <a:lnTo>
                    <a:pt x="1765" y="0"/>
                  </a:lnTo>
                  <a:cubicBezTo>
                    <a:pt x="1172" y="53"/>
                    <a:pt x="578" y="152"/>
                    <a:pt x="0" y="304"/>
                  </a:cubicBezTo>
                  <a:cubicBezTo>
                    <a:pt x="30" y="457"/>
                    <a:pt x="53" y="616"/>
                    <a:pt x="76" y="769"/>
                  </a:cubicBezTo>
                  <a:cubicBezTo>
                    <a:pt x="517" y="670"/>
                    <a:pt x="966" y="601"/>
                    <a:pt x="1423" y="533"/>
                  </a:cubicBezTo>
                  <a:cubicBezTo>
                    <a:pt x="1552" y="365"/>
                    <a:pt x="1666" y="190"/>
                    <a:pt x="17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3"/>
            <p:cNvSpPr/>
            <p:nvPr/>
          </p:nvSpPr>
          <p:spPr>
            <a:xfrm flipH="1">
              <a:off x="676988" y="4527938"/>
              <a:ext cx="24051" cy="12056"/>
            </a:xfrm>
            <a:custGeom>
              <a:rect b="b" l="l" r="r" t="t"/>
              <a:pathLst>
                <a:path extrusionOk="0" h="199" w="397">
                  <a:moveTo>
                    <a:pt x="396" y="0"/>
                  </a:moveTo>
                  <a:lnTo>
                    <a:pt x="396" y="0"/>
                  </a:lnTo>
                  <a:cubicBezTo>
                    <a:pt x="259" y="23"/>
                    <a:pt x="130" y="46"/>
                    <a:pt x="0" y="76"/>
                  </a:cubicBezTo>
                  <a:cubicBezTo>
                    <a:pt x="0" y="114"/>
                    <a:pt x="8" y="160"/>
                    <a:pt x="16" y="198"/>
                  </a:cubicBezTo>
                  <a:cubicBezTo>
                    <a:pt x="145" y="137"/>
                    <a:pt x="274" y="69"/>
                    <a:pt x="3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3"/>
            <p:cNvSpPr/>
            <p:nvPr/>
          </p:nvSpPr>
          <p:spPr>
            <a:xfrm flipH="1">
              <a:off x="694078" y="4284332"/>
              <a:ext cx="472483" cy="139461"/>
            </a:xfrm>
            <a:custGeom>
              <a:rect b="b" l="l" r="r" t="t"/>
              <a:pathLst>
                <a:path extrusionOk="0" h="2302" w="7799">
                  <a:moveTo>
                    <a:pt x="5881" y="0"/>
                  </a:moveTo>
                  <a:cubicBezTo>
                    <a:pt x="3691" y="0"/>
                    <a:pt x="1651" y="446"/>
                    <a:pt x="0" y="1450"/>
                  </a:cubicBezTo>
                  <a:cubicBezTo>
                    <a:pt x="259" y="1746"/>
                    <a:pt x="533" y="2036"/>
                    <a:pt x="814" y="2302"/>
                  </a:cubicBezTo>
                  <a:cubicBezTo>
                    <a:pt x="2260" y="1465"/>
                    <a:pt x="3850" y="902"/>
                    <a:pt x="5501" y="659"/>
                  </a:cubicBezTo>
                  <a:cubicBezTo>
                    <a:pt x="6262" y="537"/>
                    <a:pt x="7023" y="461"/>
                    <a:pt x="7799" y="438"/>
                  </a:cubicBezTo>
                  <a:cubicBezTo>
                    <a:pt x="7684" y="309"/>
                    <a:pt x="7563" y="194"/>
                    <a:pt x="7449" y="73"/>
                  </a:cubicBezTo>
                  <a:cubicBezTo>
                    <a:pt x="6920" y="25"/>
                    <a:pt x="6396" y="0"/>
                    <a:pt x="5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3"/>
            <p:cNvSpPr/>
            <p:nvPr/>
          </p:nvSpPr>
          <p:spPr>
            <a:xfrm flipH="1">
              <a:off x="759080" y="4484136"/>
              <a:ext cx="150305" cy="76092"/>
            </a:xfrm>
            <a:custGeom>
              <a:rect b="b" l="l" r="r" t="t"/>
              <a:pathLst>
                <a:path extrusionOk="0" h="1256" w="2481">
                  <a:moveTo>
                    <a:pt x="2420" y="1"/>
                  </a:moveTo>
                  <a:cubicBezTo>
                    <a:pt x="1591" y="282"/>
                    <a:pt x="777" y="632"/>
                    <a:pt x="1" y="1043"/>
                  </a:cubicBezTo>
                  <a:cubicBezTo>
                    <a:pt x="320" y="1142"/>
                    <a:pt x="655" y="1210"/>
                    <a:pt x="990" y="1256"/>
                  </a:cubicBezTo>
                  <a:cubicBezTo>
                    <a:pt x="1081" y="1187"/>
                    <a:pt x="1180" y="1119"/>
                    <a:pt x="1271" y="1050"/>
                  </a:cubicBezTo>
                  <a:cubicBezTo>
                    <a:pt x="1644" y="799"/>
                    <a:pt x="2055" y="602"/>
                    <a:pt x="2481" y="457"/>
                  </a:cubicBezTo>
                  <a:cubicBezTo>
                    <a:pt x="2458" y="305"/>
                    <a:pt x="2435" y="153"/>
                    <a:pt x="2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3"/>
            <p:cNvSpPr/>
            <p:nvPr/>
          </p:nvSpPr>
          <p:spPr>
            <a:xfrm flipH="1">
              <a:off x="756776" y="4548233"/>
              <a:ext cx="33199" cy="14297"/>
            </a:xfrm>
            <a:custGeom>
              <a:rect b="b" l="l" r="r" t="t"/>
              <a:pathLst>
                <a:path extrusionOk="0" h="236" w="548">
                  <a:moveTo>
                    <a:pt x="548" y="0"/>
                  </a:moveTo>
                  <a:lnTo>
                    <a:pt x="548" y="0"/>
                  </a:lnTo>
                  <a:cubicBezTo>
                    <a:pt x="358" y="68"/>
                    <a:pt x="175" y="145"/>
                    <a:pt x="0" y="236"/>
                  </a:cubicBezTo>
                  <a:cubicBezTo>
                    <a:pt x="167" y="221"/>
                    <a:pt x="335" y="198"/>
                    <a:pt x="502" y="167"/>
                  </a:cubicBezTo>
                  <a:cubicBezTo>
                    <a:pt x="525" y="114"/>
                    <a:pt x="540" y="61"/>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3"/>
            <p:cNvSpPr/>
            <p:nvPr/>
          </p:nvSpPr>
          <p:spPr>
            <a:xfrm flipH="1">
              <a:off x="844808" y="4227081"/>
              <a:ext cx="374279" cy="121165"/>
            </a:xfrm>
            <a:custGeom>
              <a:rect b="b" l="l" r="r" t="t"/>
              <a:pathLst>
                <a:path extrusionOk="0" h="2000" w="6178">
                  <a:moveTo>
                    <a:pt x="5566" y="0"/>
                  </a:moveTo>
                  <a:cubicBezTo>
                    <a:pt x="3508" y="0"/>
                    <a:pt x="1593" y="455"/>
                    <a:pt x="0" y="1307"/>
                  </a:cubicBezTo>
                  <a:cubicBezTo>
                    <a:pt x="175" y="1543"/>
                    <a:pt x="350" y="1771"/>
                    <a:pt x="533" y="1999"/>
                  </a:cubicBezTo>
                  <a:cubicBezTo>
                    <a:pt x="2031" y="1048"/>
                    <a:pt x="3842" y="538"/>
                    <a:pt x="5820" y="409"/>
                  </a:cubicBezTo>
                  <a:cubicBezTo>
                    <a:pt x="5813" y="401"/>
                    <a:pt x="5813" y="386"/>
                    <a:pt x="5813" y="379"/>
                  </a:cubicBezTo>
                  <a:cubicBezTo>
                    <a:pt x="5797" y="341"/>
                    <a:pt x="5790" y="310"/>
                    <a:pt x="5797" y="272"/>
                  </a:cubicBezTo>
                  <a:cubicBezTo>
                    <a:pt x="5797" y="242"/>
                    <a:pt x="5813" y="204"/>
                    <a:pt x="5835" y="181"/>
                  </a:cubicBezTo>
                  <a:cubicBezTo>
                    <a:pt x="5851" y="150"/>
                    <a:pt x="5873" y="120"/>
                    <a:pt x="5904" y="112"/>
                  </a:cubicBezTo>
                  <a:cubicBezTo>
                    <a:pt x="5995" y="67"/>
                    <a:pt x="6086" y="36"/>
                    <a:pt x="6178" y="13"/>
                  </a:cubicBezTo>
                  <a:cubicBezTo>
                    <a:pt x="5973" y="5"/>
                    <a:pt x="5769" y="0"/>
                    <a:pt x="55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3"/>
            <p:cNvSpPr/>
            <p:nvPr/>
          </p:nvSpPr>
          <p:spPr>
            <a:xfrm flipH="1">
              <a:off x="1075689" y="3970208"/>
              <a:ext cx="211191" cy="83483"/>
            </a:xfrm>
            <a:custGeom>
              <a:rect b="b" l="l" r="r" t="t"/>
              <a:pathLst>
                <a:path extrusionOk="0" h="1378" w="3486">
                  <a:moveTo>
                    <a:pt x="2930" y="1"/>
                  </a:moveTo>
                  <a:cubicBezTo>
                    <a:pt x="2138" y="244"/>
                    <a:pt x="1355" y="495"/>
                    <a:pt x="602" y="784"/>
                  </a:cubicBezTo>
                  <a:cubicBezTo>
                    <a:pt x="510" y="1020"/>
                    <a:pt x="282" y="1203"/>
                    <a:pt x="1" y="1378"/>
                  </a:cubicBezTo>
                  <a:cubicBezTo>
                    <a:pt x="647" y="1119"/>
                    <a:pt x="1317" y="898"/>
                    <a:pt x="1986" y="723"/>
                  </a:cubicBezTo>
                  <a:lnTo>
                    <a:pt x="1956" y="663"/>
                  </a:lnTo>
                  <a:cubicBezTo>
                    <a:pt x="1941" y="632"/>
                    <a:pt x="1933" y="602"/>
                    <a:pt x="1933" y="564"/>
                  </a:cubicBezTo>
                  <a:cubicBezTo>
                    <a:pt x="1933" y="533"/>
                    <a:pt x="1941" y="503"/>
                    <a:pt x="1956" y="472"/>
                  </a:cubicBezTo>
                  <a:cubicBezTo>
                    <a:pt x="1971" y="442"/>
                    <a:pt x="1994" y="419"/>
                    <a:pt x="2024" y="404"/>
                  </a:cubicBezTo>
                  <a:cubicBezTo>
                    <a:pt x="2055" y="381"/>
                    <a:pt x="2085" y="366"/>
                    <a:pt x="2123" y="366"/>
                  </a:cubicBezTo>
                  <a:lnTo>
                    <a:pt x="2336" y="328"/>
                  </a:lnTo>
                  <a:cubicBezTo>
                    <a:pt x="2351" y="326"/>
                    <a:pt x="2365" y="325"/>
                    <a:pt x="2379" y="325"/>
                  </a:cubicBezTo>
                  <a:cubicBezTo>
                    <a:pt x="2418" y="325"/>
                    <a:pt x="2455" y="332"/>
                    <a:pt x="2488" y="343"/>
                  </a:cubicBezTo>
                  <a:lnTo>
                    <a:pt x="2572" y="373"/>
                  </a:lnTo>
                  <a:cubicBezTo>
                    <a:pt x="2618" y="404"/>
                    <a:pt x="2656" y="442"/>
                    <a:pt x="2694" y="480"/>
                  </a:cubicBezTo>
                  <a:lnTo>
                    <a:pt x="2724" y="533"/>
                  </a:lnTo>
                  <a:cubicBezTo>
                    <a:pt x="2975" y="465"/>
                    <a:pt x="3234" y="404"/>
                    <a:pt x="3485" y="343"/>
                  </a:cubicBezTo>
                  <a:cubicBezTo>
                    <a:pt x="3295" y="229"/>
                    <a:pt x="3112" y="115"/>
                    <a:pt x="29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3"/>
            <p:cNvSpPr/>
            <p:nvPr/>
          </p:nvSpPr>
          <p:spPr>
            <a:xfrm flipH="1">
              <a:off x="1490986" y="3802877"/>
              <a:ext cx="84876" cy="46649"/>
            </a:xfrm>
            <a:custGeom>
              <a:rect b="b" l="l" r="r" t="t"/>
              <a:pathLst>
                <a:path extrusionOk="0" h="770" w="1401">
                  <a:moveTo>
                    <a:pt x="913" y="1"/>
                  </a:moveTo>
                  <a:cubicBezTo>
                    <a:pt x="601" y="168"/>
                    <a:pt x="297" y="328"/>
                    <a:pt x="0" y="503"/>
                  </a:cubicBezTo>
                  <a:cubicBezTo>
                    <a:pt x="115" y="587"/>
                    <a:pt x="221" y="678"/>
                    <a:pt x="320" y="769"/>
                  </a:cubicBezTo>
                  <a:cubicBezTo>
                    <a:pt x="662" y="541"/>
                    <a:pt x="1020" y="328"/>
                    <a:pt x="1400" y="123"/>
                  </a:cubicBezTo>
                  <a:cubicBezTo>
                    <a:pt x="1233" y="77"/>
                    <a:pt x="1073" y="39"/>
                    <a:pt x="9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3"/>
            <p:cNvSpPr/>
            <p:nvPr/>
          </p:nvSpPr>
          <p:spPr>
            <a:xfrm flipH="1">
              <a:off x="384812" y="3682498"/>
              <a:ext cx="1327968" cy="740863"/>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rgbClr val="5A8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3"/>
            <p:cNvSpPr/>
            <p:nvPr/>
          </p:nvSpPr>
          <p:spPr>
            <a:xfrm flipH="1">
              <a:off x="384812" y="3682498"/>
              <a:ext cx="1327968" cy="740863"/>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3"/>
            <p:cNvSpPr/>
            <p:nvPr/>
          </p:nvSpPr>
          <p:spPr>
            <a:xfrm flipH="1">
              <a:off x="1442156" y="3738840"/>
              <a:ext cx="74274" cy="84876"/>
            </a:xfrm>
            <a:custGeom>
              <a:rect b="b" l="l" r="r" t="t"/>
              <a:pathLst>
                <a:path extrusionOk="0" h="1401" w="1226">
                  <a:moveTo>
                    <a:pt x="549" y="0"/>
                  </a:moveTo>
                  <a:lnTo>
                    <a:pt x="1" y="137"/>
                  </a:lnTo>
                  <a:cubicBezTo>
                    <a:pt x="252" y="503"/>
                    <a:pt x="488" y="875"/>
                    <a:pt x="701" y="1248"/>
                  </a:cubicBezTo>
                  <a:cubicBezTo>
                    <a:pt x="876" y="1301"/>
                    <a:pt x="1051" y="1347"/>
                    <a:pt x="1226" y="1400"/>
                  </a:cubicBezTo>
                  <a:cubicBezTo>
                    <a:pt x="1013" y="929"/>
                    <a:pt x="784" y="464"/>
                    <a:pt x="5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3"/>
            <p:cNvSpPr/>
            <p:nvPr/>
          </p:nvSpPr>
          <p:spPr>
            <a:xfrm flipH="1">
              <a:off x="1350433" y="3721756"/>
              <a:ext cx="91298" cy="132373"/>
            </a:xfrm>
            <a:custGeom>
              <a:rect b="b" l="l" r="r" t="t"/>
              <a:pathLst>
                <a:path extrusionOk="0" h="2185" w="1507">
                  <a:moveTo>
                    <a:pt x="442" y="1"/>
                  </a:moveTo>
                  <a:cubicBezTo>
                    <a:pt x="297" y="31"/>
                    <a:pt x="145" y="69"/>
                    <a:pt x="0" y="107"/>
                  </a:cubicBezTo>
                  <a:cubicBezTo>
                    <a:pt x="297" y="716"/>
                    <a:pt x="579" y="1325"/>
                    <a:pt x="837" y="1941"/>
                  </a:cubicBezTo>
                  <a:cubicBezTo>
                    <a:pt x="1065" y="2025"/>
                    <a:pt x="1286" y="2101"/>
                    <a:pt x="1507" y="2184"/>
                  </a:cubicBezTo>
                  <a:cubicBezTo>
                    <a:pt x="1172" y="1454"/>
                    <a:pt x="814" y="724"/>
                    <a:pt x="4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3"/>
            <p:cNvSpPr/>
            <p:nvPr/>
          </p:nvSpPr>
          <p:spPr>
            <a:xfrm flipH="1">
              <a:off x="1239323" y="3704247"/>
              <a:ext cx="133282" cy="196408"/>
            </a:xfrm>
            <a:custGeom>
              <a:rect b="b" l="l" r="r" t="t"/>
              <a:pathLst>
                <a:path extrusionOk="0" h="3242" w="2200">
                  <a:moveTo>
                    <a:pt x="640" y="1"/>
                  </a:moveTo>
                  <a:cubicBezTo>
                    <a:pt x="427" y="46"/>
                    <a:pt x="214" y="84"/>
                    <a:pt x="1" y="130"/>
                  </a:cubicBezTo>
                  <a:cubicBezTo>
                    <a:pt x="434" y="1020"/>
                    <a:pt x="845" y="1918"/>
                    <a:pt x="1241" y="2816"/>
                  </a:cubicBezTo>
                  <a:cubicBezTo>
                    <a:pt x="1560" y="2953"/>
                    <a:pt x="1880" y="3097"/>
                    <a:pt x="2199" y="3242"/>
                  </a:cubicBezTo>
                  <a:cubicBezTo>
                    <a:pt x="1735" y="2139"/>
                    <a:pt x="1218" y="1058"/>
                    <a:pt x="6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3"/>
            <p:cNvSpPr/>
            <p:nvPr/>
          </p:nvSpPr>
          <p:spPr>
            <a:xfrm flipH="1">
              <a:off x="1018558" y="3682619"/>
              <a:ext cx="161816" cy="345744"/>
            </a:xfrm>
            <a:custGeom>
              <a:rect b="b" l="l" r="r" t="t"/>
              <a:pathLst>
                <a:path extrusionOk="0" h="5707" w="2671">
                  <a:moveTo>
                    <a:pt x="708" y="0"/>
                  </a:moveTo>
                  <a:cubicBezTo>
                    <a:pt x="472" y="8"/>
                    <a:pt x="228" y="23"/>
                    <a:pt x="0" y="31"/>
                  </a:cubicBezTo>
                  <a:cubicBezTo>
                    <a:pt x="335" y="677"/>
                    <a:pt x="563" y="1324"/>
                    <a:pt x="517" y="1902"/>
                  </a:cubicBezTo>
                  <a:cubicBezTo>
                    <a:pt x="997" y="2937"/>
                    <a:pt x="1400" y="4002"/>
                    <a:pt x="1735" y="5090"/>
                  </a:cubicBezTo>
                  <a:cubicBezTo>
                    <a:pt x="2047" y="5288"/>
                    <a:pt x="2359" y="5493"/>
                    <a:pt x="2671" y="5706"/>
                  </a:cubicBezTo>
                  <a:cubicBezTo>
                    <a:pt x="2594" y="5295"/>
                    <a:pt x="2511" y="4885"/>
                    <a:pt x="2412" y="4474"/>
                  </a:cubicBezTo>
                  <a:cubicBezTo>
                    <a:pt x="2381" y="4481"/>
                    <a:pt x="2351" y="4489"/>
                    <a:pt x="2328" y="4497"/>
                  </a:cubicBezTo>
                  <a:cubicBezTo>
                    <a:pt x="2237" y="4497"/>
                    <a:pt x="2153" y="4481"/>
                    <a:pt x="2085" y="4436"/>
                  </a:cubicBezTo>
                  <a:cubicBezTo>
                    <a:pt x="2009" y="4398"/>
                    <a:pt x="1955" y="4329"/>
                    <a:pt x="1917" y="4261"/>
                  </a:cubicBezTo>
                  <a:cubicBezTo>
                    <a:pt x="1803" y="3994"/>
                    <a:pt x="1712" y="3728"/>
                    <a:pt x="1651" y="3447"/>
                  </a:cubicBezTo>
                  <a:cubicBezTo>
                    <a:pt x="1636" y="3378"/>
                    <a:pt x="1659" y="3310"/>
                    <a:pt x="1712" y="3272"/>
                  </a:cubicBezTo>
                  <a:cubicBezTo>
                    <a:pt x="1760" y="3236"/>
                    <a:pt x="1818" y="3214"/>
                    <a:pt x="1877" y="3214"/>
                  </a:cubicBezTo>
                  <a:cubicBezTo>
                    <a:pt x="1893" y="3214"/>
                    <a:pt x="1909" y="3215"/>
                    <a:pt x="1925" y="3218"/>
                  </a:cubicBezTo>
                  <a:cubicBezTo>
                    <a:pt x="1978" y="3226"/>
                    <a:pt x="2031" y="3241"/>
                    <a:pt x="2077" y="3264"/>
                  </a:cubicBezTo>
                  <a:cubicBezTo>
                    <a:pt x="1727" y="2138"/>
                    <a:pt x="1271" y="1043"/>
                    <a:pt x="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3"/>
            <p:cNvSpPr/>
            <p:nvPr/>
          </p:nvSpPr>
          <p:spPr>
            <a:xfrm flipH="1">
              <a:off x="872916" y="3688132"/>
              <a:ext cx="137886" cy="447159"/>
            </a:xfrm>
            <a:custGeom>
              <a:rect b="b" l="l" r="r" t="t"/>
              <a:pathLst>
                <a:path extrusionOk="0" h="7381" w="2276">
                  <a:moveTo>
                    <a:pt x="1" y="1"/>
                  </a:moveTo>
                  <a:cubicBezTo>
                    <a:pt x="541" y="1545"/>
                    <a:pt x="1180" y="3120"/>
                    <a:pt x="1522" y="4695"/>
                  </a:cubicBezTo>
                  <a:cubicBezTo>
                    <a:pt x="1682" y="5471"/>
                    <a:pt x="1774" y="6262"/>
                    <a:pt x="1796" y="7061"/>
                  </a:cubicBezTo>
                  <a:cubicBezTo>
                    <a:pt x="1926" y="7167"/>
                    <a:pt x="2047" y="7274"/>
                    <a:pt x="2177" y="7380"/>
                  </a:cubicBezTo>
                  <a:cubicBezTo>
                    <a:pt x="2253" y="6422"/>
                    <a:pt x="2276" y="5455"/>
                    <a:pt x="2230" y="4497"/>
                  </a:cubicBezTo>
                  <a:cubicBezTo>
                    <a:pt x="2184" y="4451"/>
                    <a:pt x="2139" y="4390"/>
                    <a:pt x="2101" y="4329"/>
                  </a:cubicBezTo>
                  <a:lnTo>
                    <a:pt x="2093" y="4314"/>
                  </a:lnTo>
                  <a:cubicBezTo>
                    <a:pt x="1370" y="2861"/>
                    <a:pt x="1933" y="1575"/>
                    <a:pt x="1180" y="183"/>
                  </a:cubicBezTo>
                  <a:cubicBezTo>
                    <a:pt x="784" y="99"/>
                    <a:pt x="38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3"/>
            <p:cNvSpPr/>
            <p:nvPr/>
          </p:nvSpPr>
          <p:spPr>
            <a:xfrm flipH="1">
              <a:off x="783494" y="3726360"/>
              <a:ext cx="57190" cy="459639"/>
            </a:xfrm>
            <a:custGeom>
              <a:rect b="b" l="l" r="r" t="t"/>
              <a:pathLst>
                <a:path extrusionOk="0" h="7587" w="944">
                  <a:moveTo>
                    <a:pt x="99" y="1"/>
                  </a:moveTo>
                  <a:cubicBezTo>
                    <a:pt x="114" y="1165"/>
                    <a:pt x="647" y="2603"/>
                    <a:pt x="525" y="3782"/>
                  </a:cubicBezTo>
                  <a:cubicBezTo>
                    <a:pt x="510" y="4003"/>
                    <a:pt x="350" y="4117"/>
                    <a:pt x="145" y="4140"/>
                  </a:cubicBezTo>
                  <a:cubicBezTo>
                    <a:pt x="175" y="5190"/>
                    <a:pt x="122" y="6240"/>
                    <a:pt x="0" y="7289"/>
                  </a:cubicBezTo>
                  <a:lnTo>
                    <a:pt x="335" y="7586"/>
                  </a:lnTo>
                  <a:cubicBezTo>
                    <a:pt x="944" y="5281"/>
                    <a:pt x="845" y="2679"/>
                    <a:pt x="327" y="85"/>
                  </a:cubicBezTo>
                  <a:cubicBezTo>
                    <a:pt x="251" y="54"/>
                    <a:pt x="175" y="24"/>
                    <a:pt x="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3"/>
            <p:cNvSpPr/>
            <p:nvPr/>
          </p:nvSpPr>
          <p:spPr>
            <a:xfrm flipH="1">
              <a:off x="698677" y="3750836"/>
              <a:ext cx="87178" cy="480298"/>
            </a:xfrm>
            <a:custGeom>
              <a:rect b="b" l="l" r="r" t="t"/>
              <a:pathLst>
                <a:path extrusionOk="0" h="7928" w="1439">
                  <a:moveTo>
                    <a:pt x="252" y="0"/>
                  </a:moveTo>
                  <a:cubicBezTo>
                    <a:pt x="716" y="2693"/>
                    <a:pt x="723" y="5379"/>
                    <a:pt x="1" y="7715"/>
                  </a:cubicBezTo>
                  <a:cubicBezTo>
                    <a:pt x="77" y="7783"/>
                    <a:pt x="145" y="7852"/>
                    <a:pt x="221" y="7928"/>
                  </a:cubicBezTo>
                  <a:cubicBezTo>
                    <a:pt x="822" y="6459"/>
                    <a:pt x="1210" y="4907"/>
                    <a:pt x="1355" y="3333"/>
                  </a:cubicBezTo>
                  <a:cubicBezTo>
                    <a:pt x="1111" y="3287"/>
                    <a:pt x="837" y="2990"/>
                    <a:pt x="990" y="2808"/>
                  </a:cubicBezTo>
                  <a:cubicBezTo>
                    <a:pt x="1030" y="2758"/>
                    <a:pt x="1085" y="2737"/>
                    <a:pt x="1147" y="2737"/>
                  </a:cubicBezTo>
                  <a:cubicBezTo>
                    <a:pt x="1227" y="2737"/>
                    <a:pt x="1316" y="2771"/>
                    <a:pt x="1393" y="2823"/>
                  </a:cubicBezTo>
                  <a:cubicBezTo>
                    <a:pt x="1438" y="2070"/>
                    <a:pt x="1438" y="1309"/>
                    <a:pt x="1385" y="548"/>
                  </a:cubicBezTo>
                  <a:cubicBezTo>
                    <a:pt x="1012" y="350"/>
                    <a:pt x="632" y="16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3"/>
            <p:cNvSpPr/>
            <p:nvPr/>
          </p:nvSpPr>
          <p:spPr>
            <a:xfrm flipH="1">
              <a:off x="598170" y="3813479"/>
              <a:ext cx="141581" cy="480359"/>
            </a:xfrm>
            <a:custGeom>
              <a:rect b="b" l="l" r="r" t="t"/>
              <a:pathLst>
                <a:path extrusionOk="0" h="7929" w="2337">
                  <a:moveTo>
                    <a:pt x="1431" y="1"/>
                  </a:moveTo>
                  <a:lnTo>
                    <a:pt x="1431" y="1"/>
                  </a:lnTo>
                  <a:cubicBezTo>
                    <a:pt x="1545" y="2557"/>
                    <a:pt x="1050" y="5098"/>
                    <a:pt x="0" y="7426"/>
                  </a:cubicBezTo>
                  <a:cubicBezTo>
                    <a:pt x="160" y="7594"/>
                    <a:pt x="320" y="7753"/>
                    <a:pt x="480" y="7928"/>
                  </a:cubicBezTo>
                  <a:cubicBezTo>
                    <a:pt x="1689" y="5821"/>
                    <a:pt x="2336" y="3333"/>
                    <a:pt x="2260" y="602"/>
                  </a:cubicBezTo>
                  <a:cubicBezTo>
                    <a:pt x="1994" y="389"/>
                    <a:pt x="1712" y="191"/>
                    <a:pt x="1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3"/>
            <p:cNvSpPr/>
            <p:nvPr/>
          </p:nvSpPr>
          <p:spPr>
            <a:xfrm flipH="1">
              <a:off x="477429" y="3890965"/>
              <a:ext cx="191804" cy="418564"/>
            </a:xfrm>
            <a:custGeom>
              <a:rect b="b" l="l" r="r" t="t"/>
              <a:pathLst>
                <a:path extrusionOk="0" h="6909" w="3166">
                  <a:moveTo>
                    <a:pt x="1880" y="0"/>
                  </a:moveTo>
                  <a:cubicBezTo>
                    <a:pt x="1842" y="2579"/>
                    <a:pt x="1172" y="4922"/>
                    <a:pt x="0" y="6908"/>
                  </a:cubicBezTo>
                  <a:cubicBezTo>
                    <a:pt x="579" y="6254"/>
                    <a:pt x="1111" y="5569"/>
                    <a:pt x="1590" y="4839"/>
                  </a:cubicBezTo>
                  <a:cubicBezTo>
                    <a:pt x="1552" y="4641"/>
                    <a:pt x="1560" y="4443"/>
                    <a:pt x="1598" y="4245"/>
                  </a:cubicBezTo>
                  <a:cubicBezTo>
                    <a:pt x="1765" y="3994"/>
                    <a:pt x="2001" y="3796"/>
                    <a:pt x="2275" y="3675"/>
                  </a:cubicBezTo>
                  <a:cubicBezTo>
                    <a:pt x="2648" y="2975"/>
                    <a:pt x="2945" y="2237"/>
                    <a:pt x="3165" y="1476"/>
                  </a:cubicBezTo>
                  <a:cubicBezTo>
                    <a:pt x="2785" y="943"/>
                    <a:pt x="2351" y="449"/>
                    <a:pt x="1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3"/>
            <p:cNvSpPr/>
            <p:nvPr/>
          </p:nvSpPr>
          <p:spPr>
            <a:xfrm flipH="1">
              <a:off x="425325" y="4036607"/>
              <a:ext cx="38349" cy="53070"/>
            </a:xfrm>
            <a:custGeom>
              <a:rect b="b" l="l" r="r" t="t"/>
              <a:pathLst>
                <a:path extrusionOk="0" h="876" w="633">
                  <a:moveTo>
                    <a:pt x="351" y="0"/>
                  </a:moveTo>
                  <a:cubicBezTo>
                    <a:pt x="244" y="297"/>
                    <a:pt x="130" y="586"/>
                    <a:pt x="1" y="875"/>
                  </a:cubicBezTo>
                  <a:cubicBezTo>
                    <a:pt x="229" y="799"/>
                    <a:pt x="442" y="692"/>
                    <a:pt x="632" y="548"/>
                  </a:cubicBezTo>
                  <a:cubicBezTo>
                    <a:pt x="548" y="365"/>
                    <a:pt x="457" y="183"/>
                    <a:pt x="3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3"/>
            <p:cNvSpPr/>
            <p:nvPr/>
          </p:nvSpPr>
          <p:spPr>
            <a:xfrm flipH="1">
              <a:off x="422117" y="4098342"/>
              <a:ext cx="230516" cy="284011"/>
            </a:xfrm>
            <a:custGeom>
              <a:rect b="b" l="l" r="r" t="t"/>
              <a:pathLst>
                <a:path extrusionOk="0" h="4688" w="3805">
                  <a:moveTo>
                    <a:pt x="3804" y="1"/>
                  </a:moveTo>
                  <a:cubicBezTo>
                    <a:pt x="3447" y="77"/>
                    <a:pt x="3112" y="229"/>
                    <a:pt x="2823" y="457"/>
                  </a:cubicBezTo>
                  <a:cubicBezTo>
                    <a:pt x="2655" y="784"/>
                    <a:pt x="2473" y="1104"/>
                    <a:pt x="2275" y="1416"/>
                  </a:cubicBezTo>
                  <a:cubicBezTo>
                    <a:pt x="2237" y="1499"/>
                    <a:pt x="2184" y="1583"/>
                    <a:pt x="2115" y="1659"/>
                  </a:cubicBezTo>
                  <a:cubicBezTo>
                    <a:pt x="1491" y="2587"/>
                    <a:pt x="784" y="3455"/>
                    <a:pt x="0" y="4261"/>
                  </a:cubicBezTo>
                  <a:cubicBezTo>
                    <a:pt x="130" y="4406"/>
                    <a:pt x="251" y="4550"/>
                    <a:pt x="373" y="4687"/>
                  </a:cubicBezTo>
                  <a:cubicBezTo>
                    <a:pt x="708" y="4337"/>
                    <a:pt x="1050" y="3987"/>
                    <a:pt x="1377" y="3630"/>
                  </a:cubicBezTo>
                  <a:cubicBezTo>
                    <a:pt x="1263" y="3500"/>
                    <a:pt x="1210" y="3310"/>
                    <a:pt x="1339" y="3211"/>
                  </a:cubicBezTo>
                  <a:cubicBezTo>
                    <a:pt x="1380" y="3178"/>
                    <a:pt x="1425" y="3164"/>
                    <a:pt x="1471" y="3164"/>
                  </a:cubicBezTo>
                  <a:cubicBezTo>
                    <a:pt x="1553" y="3164"/>
                    <a:pt x="1636" y="3209"/>
                    <a:pt x="1704" y="3272"/>
                  </a:cubicBezTo>
                  <a:cubicBezTo>
                    <a:pt x="2039" y="2899"/>
                    <a:pt x="2351" y="2496"/>
                    <a:pt x="2633" y="2078"/>
                  </a:cubicBezTo>
                  <a:cubicBezTo>
                    <a:pt x="3066" y="1416"/>
                    <a:pt x="3454" y="716"/>
                    <a:pt x="38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3"/>
            <p:cNvSpPr/>
            <p:nvPr/>
          </p:nvSpPr>
          <p:spPr>
            <a:xfrm flipH="1">
              <a:off x="387584" y="4158743"/>
              <a:ext cx="213008" cy="264624"/>
            </a:xfrm>
            <a:custGeom>
              <a:rect b="b" l="l" r="r" t="t"/>
              <a:pathLst>
                <a:path extrusionOk="0" h="4368" w="3516">
                  <a:moveTo>
                    <a:pt x="3379" y="0"/>
                  </a:moveTo>
                  <a:cubicBezTo>
                    <a:pt x="3059" y="578"/>
                    <a:pt x="2709" y="1141"/>
                    <a:pt x="2329" y="1682"/>
                  </a:cubicBezTo>
                  <a:cubicBezTo>
                    <a:pt x="1652" y="2633"/>
                    <a:pt x="823" y="3424"/>
                    <a:pt x="1" y="4238"/>
                  </a:cubicBezTo>
                  <a:lnTo>
                    <a:pt x="115" y="4367"/>
                  </a:lnTo>
                  <a:cubicBezTo>
                    <a:pt x="130" y="4329"/>
                    <a:pt x="138" y="4291"/>
                    <a:pt x="153" y="4253"/>
                  </a:cubicBezTo>
                  <a:cubicBezTo>
                    <a:pt x="186" y="4254"/>
                    <a:pt x="218" y="4254"/>
                    <a:pt x="250" y="4254"/>
                  </a:cubicBezTo>
                  <a:cubicBezTo>
                    <a:pt x="545" y="4254"/>
                    <a:pt x="839" y="4223"/>
                    <a:pt x="1127" y="4154"/>
                  </a:cubicBezTo>
                  <a:cubicBezTo>
                    <a:pt x="1987" y="3508"/>
                    <a:pt x="2671" y="2640"/>
                    <a:pt x="3402" y="1849"/>
                  </a:cubicBezTo>
                  <a:cubicBezTo>
                    <a:pt x="3425" y="1750"/>
                    <a:pt x="3440" y="1666"/>
                    <a:pt x="3455" y="1568"/>
                  </a:cubicBezTo>
                  <a:cubicBezTo>
                    <a:pt x="3516" y="1043"/>
                    <a:pt x="3493" y="51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3"/>
            <p:cNvSpPr/>
            <p:nvPr/>
          </p:nvSpPr>
          <p:spPr>
            <a:xfrm flipH="1">
              <a:off x="943919" y="3682619"/>
              <a:ext cx="147518" cy="399663"/>
            </a:xfrm>
            <a:custGeom>
              <a:rect b="b" l="l" r="r" t="t"/>
              <a:pathLst>
                <a:path extrusionOk="0" h="6597" w="2435">
                  <a:moveTo>
                    <a:pt x="0" y="0"/>
                  </a:moveTo>
                  <a:cubicBezTo>
                    <a:pt x="1066" y="2054"/>
                    <a:pt x="1651" y="4162"/>
                    <a:pt x="1948" y="6231"/>
                  </a:cubicBezTo>
                  <a:cubicBezTo>
                    <a:pt x="2115" y="6353"/>
                    <a:pt x="2275" y="6475"/>
                    <a:pt x="2435" y="6596"/>
                  </a:cubicBezTo>
                  <a:cubicBezTo>
                    <a:pt x="2389" y="5950"/>
                    <a:pt x="2290" y="5311"/>
                    <a:pt x="2146" y="4679"/>
                  </a:cubicBezTo>
                  <a:cubicBezTo>
                    <a:pt x="1781" y="3120"/>
                    <a:pt x="1111" y="1560"/>
                    <a:pt x="541" y="15"/>
                  </a:cubicBezTo>
                  <a:cubicBezTo>
                    <a:pt x="358" y="8"/>
                    <a:pt x="183"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3"/>
            <p:cNvSpPr/>
            <p:nvPr/>
          </p:nvSpPr>
          <p:spPr>
            <a:xfrm flipH="1">
              <a:off x="1125488" y="3696917"/>
              <a:ext cx="165087" cy="263655"/>
            </a:xfrm>
            <a:custGeom>
              <a:rect b="b" l="l" r="r" t="t"/>
              <a:pathLst>
                <a:path extrusionOk="0" h="4352" w="2725">
                  <a:moveTo>
                    <a:pt x="1" y="0"/>
                  </a:moveTo>
                  <a:cubicBezTo>
                    <a:pt x="640" y="1233"/>
                    <a:pt x="1218" y="2495"/>
                    <a:pt x="1713" y="3789"/>
                  </a:cubicBezTo>
                  <a:cubicBezTo>
                    <a:pt x="2055" y="3971"/>
                    <a:pt x="2390" y="4154"/>
                    <a:pt x="2724" y="4352"/>
                  </a:cubicBezTo>
                  <a:cubicBezTo>
                    <a:pt x="2443" y="3538"/>
                    <a:pt x="2116" y="2739"/>
                    <a:pt x="1751" y="1963"/>
                  </a:cubicBezTo>
                  <a:cubicBezTo>
                    <a:pt x="1568" y="1933"/>
                    <a:pt x="1408" y="1826"/>
                    <a:pt x="1294" y="1681"/>
                  </a:cubicBezTo>
                  <a:cubicBezTo>
                    <a:pt x="876" y="1126"/>
                    <a:pt x="609" y="49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3"/>
            <p:cNvSpPr/>
            <p:nvPr/>
          </p:nvSpPr>
          <p:spPr>
            <a:xfrm flipH="1">
              <a:off x="1527396" y="3756833"/>
              <a:ext cx="58159" cy="44770"/>
            </a:xfrm>
            <a:custGeom>
              <a:rect b="b" l="l" r="r" t="t"/>
              <a:pathLst>
                <a:path extrusionOk="0" h="739" w="960">
                  <a:moveTo>
                    <a:pt x="457" y="0"/>
                  </a:moveTo>
                  <a:cubicBezTo>
                    <a:pt x="305" y="31"/>
                    <a:pt x="153" y="61"/>
                    <a:pt x="1" y="91"/>
                  </a:cubicBezTo>
                  <a:cubicBezTo>
                    <a:pt x="122" y="266"/>
                    <a:pt x="244" y="441"/>
                    <a:pt x="366" y="616"/>
                  </a:cubicBezTo>
                  <a:cubicBezTo>
                    <a:pt x="564" y="654"/>
                    <a:pt x="761" y="700"/>
                    <a:pt x="959" y="738"/>
                  </a:cubicBezTo>
                  <a:cubicBezTo>
                    <a:pt x="799" y="495"/>
                    <a:pt x="640" y="244"/>
                    <a:pt x="4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3"/>
            <p:cNvSpPr/>
            <p:nvPr/>
          </p:nvSpPr>
          <p:spPr>
            <a:xfrm flipH="1">
              <a:off x="1617302" y="3768344"/>
              <a:ext cx="95478" cy="17084"/>
            </a:xfrm>
            <a:custGeom>
              <a:rect b="b" l="l" r="r" t="t"/>
              <a:pathLst>
                <a:path extrusionOk="0" h="282" w="1576">
                  <a:moveTo>
                    <a:pt x="1370" y="0"/>
                  </a:moveTo>
                  <a:cubicBezTo>
                    <a:pt x="1142" y="23"/>
                    <a:pt x="914" y="35"/>
                    <a:pt x="686" y="35"/>
                  </a:cubicBezTo>
                  <a:cubicBezTo>
                    <a:pt x="459" y="35"/>
                    <a:pt x="233" y="23"/>
                    <a:pt x="8" y="0"/>
                  </a:cubicBezTo>
                  <a:lnTo>
                    <a:pt x="8" y="0"/>
                  </a:lnTo>
                  <a:cubicBezTo>
                    <a:pt x="244" y="38"/>
                    <a:pt x="480" y="84"/>
                    <a:pt x="724" y="122"/>
                  </a:cubicBezTo>
                  <a:cubicBezTo>
                    <a:pt x="488" y="92"/>
                    <a:pt x="244" y="69"/>
                    <a:pt x="1" y="46"/>
                  </a:cubicBezTo>
                  <a:lnTo>
                    <a:pt x="1" y="46"/>
                  </a:lnTo>
                  <a:cubicBezTo>
                    <a:pt x="168" y="69"/>
                    <a:pt x="343" y="107"/>
                    <a:pt x="503" y="152"/>
                  </a:cubicBezTo>
                  <a:cubicBezTo>
                    <a:pt x="861" y="183"/>
                    <a:pt x="1218" y="229"/>
                    <a:pt x="1576" y="282"/>
                  </a:cubicBezTo>
                  <a:lnTo>
                    <a:pt x="13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CUSTOM_7">
    <p:bg>
      <p:bgPr>
        <a:solidFill>
          <a:schemeClr val="accent5"/>
        </a:solidFill>
      </p:bgPr>
    </p:bg>
    <p:spTree>
      <p:nvGrpSpPr>
        <p:cNvPr id="3109" name="Shape 3109"/>
        <p:cNvGrpSpPr/>
        <p:nvPr/>
      </p:nvGrpSpPr>
      <p:grpSpPr>
        <a:xfrm>
          <a:off x="0" y="0"/>
          <a:ext cx="0" cy="0"/>
          <a:chOff x="0" y="0"/>
          <a:chExt cx="0" cy="0"/>
        </a:xfrm>
      </p:grpSpPr>
      <p:sp>
        <p:nvSpPr>
          <p:cNvPr id="3110" name="Google Shape;3110;p14"/>
          <p:cNvSpPr txBox="1"/>
          <p:nvPr>
            <p:ph type="title"/>
          </p:nvPr>
        </p:nvSpPr>
        <p:spPr>
          <a:xfrm flipH="1">
            <a:off x="847800" y="1425050"/>
            <a:ext cx="4867200" cy="15255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200"/>
              <a:buNone/>
              <a:defRPr sz="5800">
                <a:solidFill>
                  <a:schemeClr val="lt2"/>
                </a:solidFill>
                <a:latin typeface="Montserrat ExtraLight"/>
                <a:ea typeface="Montserrat ExtraLight"/>
                <a:cs typeface="Montserrat ExtraLight"/>
                <a:sym typeface="Montserrat ExtraLight"/>
              </a:defRPr>
            </a:lvl1pPr>
            <a:lvl2pPr lvl="1" rtl="0" algn="r">
              <a:spcBef>
                <a:spcPts val="0"/>
              </a:spcBef>
              <a:spcAft>
                <a:spcPts val="0"/>
              </a:spcAft>
              <a:buSzPts val="4200"/>
              <a:buNone/>
              <a:defRPr sz="4200"/>
            </a:lvl2pPr>
            <a:lvl3pPr lvl="2" rtl="0" algn="r">
              <a:spcBef>
                <a:spcPts val="0"/>
              </a:spcBef>
              <a:spcAft>
                <a:spcPts val="0"/>
              </a:spcAft>
              <a:buSzPts val="4200"/>
              <a:buNone/>
              <a:defRPr sz="4200"/>
            </a:lvl3pPr>
            <a:lvl4pPr lvl="3" rtl="0" algn="r">
              <a:spcBef>
                <a:spcPts val="0"/>
              </a:spcBef>
              <a:spcAft>
                <a:spcPts val="0"/>
              </a:spcAft>
              <a:buSzPts val="4200"/>
              <a:buNone/>
              <a:defRPr sz="4200"/>
            </a:lvl4pPr>
            <a:lvl5pPr lvl="4" rtl="0" algn="r">
              <a:spcBef>
                <a:spcPts val="0"/>
              </a:spcBef>
              <a:spcAft>
                <a:spcPts val="0"/>
              </a:spcAft>
              <a:buSzPts val="4200"/>
              <a:buNone/>
              <a:defRPr sz="4200"/>
            </a:lvl5pPr>
            <a:lvl6pPr lvl="5" rtl="0" algn="r">
              <a:spcBef>
                <a:spcPts val="0"/>
              </a:spcBef>
              <a:spcAft>
                <a:spcPts val="0"/>
              </a:spcAft>
              <a:buSzPts val="4200"/>
              <a:buNone/>
              <a:defRPr sz="4200"/>
            </a:lvl6pPr>
            <a:lvl7pPr lvl="6" rtl="0" algn="r">
              <a:spcBef>
                <a:spcPts val="0"/>
              </a:spcBef>
              <a:spcAft>
                <a:spcPts val="0"/>
              </a:spcAft>
              <a:buSzPts val="4200"/>
              <a:buNone/>
              <a:defRPr sz="4200"/>
            </a:lvl7pPr>
            <a:lvl8pPr lvl="7" rtl="0" algn="r">
              <a:spcBef>
                <a:spcPts val="0"/>
              </a:spcBef>
              <a:spcAft>
                <a:spcPts val="0"/>
              </a:spcAft>
              <a:buSzPts val="4200"/>
              <a:buNone/>
              <a:defRPr sz="4200"/>
            </a:lvl8pPr>
            <a:lvl9pPr lvl="8" rtl="0" algn="r">
              <a:spcBef>
                <a:spcPts val="0"/>
              </a:spcBef>
              <a:spcAft>
                <a:spcPts val="0"/>
              </a:spcAft>
              <a:buSzPts val="4200"/>
              <a:buNone/>
              <a:defRPr sz="4200"/>
            </a:lvl9pPr>
          </a:lstStyle>
          <a:p/>
        </p:txBody>
      </p:sp>
      <p:sp>
        <p:nvSpPr>
          <p:cNvPr id="3111" name="Google Shape;3111;p14"/>
          <p:cNvSpPr txBox="1"/>
          <p:nvPr>
            <p:ph idx="1" type="subTitle"/>
          </p:nvPr>
        </p:nvSpPr>
        <p:spPr>
          <a:xfrm flipH="1">
            <a:off x="2045100" y="3028775"/>
            <a:ext cx="3669900" cy="8421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100"/>
              <a:buNone/>
              <a:defRPr sz="1700">
                <a:solidFill>
                  <a:schemeClr val="lt2"/>
                </a:solidFill>
                <a:latin typeface="Raleway Light"/>
                <a:ea typeface="Raleway Light"/>
                <a:cs typeface="Raleway Light"/>
                <a:sym typeface="Raleway Light"/>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3112" name="Google Shape;3112;p14"/>
          <p:cNvSpPr txBox="1"/>
          <p:nvPr>
            <p:ph hasCustomPrompt="1" idx="2" type="title"/>
          </p:nvPr>
        </p:nvSpPr>
        <p:spPr>
          <a:xfrm flipH="1">
            <a:off x="5782800" y="1438772"/>
            <a:ext cx="2641200" cy="152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12000"/>
              <a:buNone/>
              <a:defRPr sz="15000">
                <a:solidFill>
                  <a:schemeClr val="accent1"/>
                </a:solidFill>
                <a:latin typeface="Montserrat ExtraLight"/>
                <a:ea typeface="Montserrat ExtraLight"/>
                <a:cs typeface="Montserrat ExtraLight"/>
                <a:sym typeface="Montserrat ExtraLight"/>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grpSp>
        <p:nvGrpSpPr>
          <p:cNvPr id="3113" name="Google Shape;3113;p14"/>
          <p:cNvGrpSpPr/>
          <p:nvPr/>
        </p:nvGrpSpPr>
        <p:grpSpPr>
          <a:xfrm flipH="1" rot="-9642808">
            <a:off x="468611" y="698347"/>
            <a:ext cx="961355" cy="1739824"/>
            <a:chOff x="1631702" y="2841121"/>
            <a:chExt cx="961333" cy="1739784"/>
          </a:xfrm>
        </p:grpSpPr>
        <p:sp>
          <p:nvSpPr>
            <p:cNvPr id="3114" name="Google Shape;3114;p14"/>
            <p:cNvSpPr/>
            <p:nvPr/>
          </p:nvSpPr>
          <p:spPr>
            <a:xfrm flipH="1" rot="366986">
              <a:off x="1808193" y="2972980"/>
              <a:ext cx="702937" cy="1574960"/>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4"/>
            <p:cNvSpPr/>
            <p:nvPr/>
          </p:nvSpPr>
          <p:spPr>
            <a:xfrm flipH="1" rot="366986">
              <a:off x="1914309" y="2968354"/>
              <a:ext cx="543000" cy="554874"/>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4"/>
            <p:cNvSpPr/>
            <p:nvPr/>
          </p:nvSpPr>
          <p:spPr>
            <a:xfrm flipH="1" rot="366986">
              <a:off x="2283816" y="2995465"/>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4"/>
            <p:cNvSpPr/>
            <p:nvPr/>
          </p:nvSpPr>
          <p:spPr>
            <a:xfrm flipH="1" rot="366986">
              <a:off x="2129287" y="3147711"/>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4"/>
            <p:cNvSpPr/>
            <p:nvPr/>
          </p:nvSpPr>
          <p:spPr>
            <a:xfrm flipH="1" rot="366986">
              <a:off x="2197281" y="3082639"/>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4"/>
            <p:cNvSpPr/>
            <p:nvPr/>
          </p:nvSpPr>
          <p:spPr>
            <a:xfrm flipH="1" rot="366986">
              <a:off x="2263861" y="3027930"/>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4"/>
            <p:cNvSpPr/>
            <p:nvPr/>
          </p:nvSpPr>
          <p:spPr>
            <a:xfrm flipH="1" rot="366986">
              <a:off x="2219338" y="3042008"/>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4"/>
            <p:cNvSpPr/>
            <p:nvPr/>
          </p:nvSpPr>
          <p:spPr>
            <a:xfrm flipH="1" rot="366986">
              <a:off x="1903279" y="3423397"/>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4"/>
            <p:cNvSpPr/>
            <p:nvPr/>
          </p:nvSpPr>
          <p:spPr>
            <a:xfrm flipH="1" rot="366986">
              <a:off x="1940455" y="3326222"/>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4"/>
            <p:cNvSpPr/>
            <p:nvPr/>
          </p:nvSpPr>
          <p:spPr>
            <a:xfrm flipH="1" rot="366986">
              <a:off x="1983972" y="3281881"/>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4"/>
            <p:cNvSpPr/>
            <p:nvPr/>
          </p:nvSpPr>
          <p:spPr>
            <a:xfrm flipH="1" rot="366986">
              <a:off x="1957325" y="3298948"/>
              <a:ext cx="180293"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4"/>
            <p:cNvSpPr/>
            <p:nvPr/>
          </p:nvSpPr>
          <p:spPr>
            <a:xfrm flipH="1" rot="366986">
              <a:off x="2149893" y="3099985"/>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4"/>
            <p:cNvSpPr/>
            <p:nvPr/>
          </p:nvSpPr>
          <p:spPr>
            <a:xfrm flipH="1" rot="366986">
              <a:off x="1923335" y="3362229"/>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4"/>
            <p:cNvSpPr/>
            <p:nvPr/>
          </p:nvSpPr>
          <p:spPr>
            <a:xfrm flipH="1" rot="366986">
              <a:off x="1913432" y="3389292"/>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4"/>
            <p:cNvSpPr/>
            <p:nvPr/>
          </p:nvSpPr>
          <p:spPr>
            <a:xfrm flipH="1" rot="366986">
              <a:off x="1888093" y="3458494"/>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4"/>
            <p:cNvSpPr/>
            <p:nvPr/>
          </p:nvSpPr>
          <p:spPr>
            <a:xfrm flipH="1" rot="366986">
              <a:off x="2048859" y="3210459"/>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4"/>
            <p:cNvSpPr/>
            <p:nvPr/>
          </p:nvSpPr>
          <p:spPr>
            <a:xfrm flipH="1" rot="366986">
              <a:off x="2001006" y="3260209"/>
              <a:ext cx="202406" cy="2241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4"/>
            <p:cNvSpPr/>
            <p:nvPr/>
          </p:nvSpPr>
          <p:spPr>
            <a:xfrm flipH="1" rot="366986">
              <a:off x="2094394" y="3165821"/>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4"/>
            <p:cNvSpPr/>
            <p:nvPr/>
          </p:nvSpPr>
          <p:spPr>
            <a:xfrm flipH="1" rot="366986">
              <a:off x="2029756" y="3238738"/>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4"/>
            <p:cNvSpPr/>
            <p:nvPr/>
          </p:nvSpPr>
          <p:spPr>
            <a:xfrm flipH="1" rot="366986">
              <a:off x="1765535" y="2875631"/>
              <a:ext cx="691427" cy="817317"/>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4"/>
            <p:cNvSpPr/>
            <p:nvPr/>
          </p:nvSpPr>
          <p:spPr>
            <a:xfrm flipH="1" rot="366986">
              <a:off x="2268377" y="2893193"/>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4"/>
            <p:cNvSpPr/>
            <p:nvPr/>
          </p:nvSpPr>
          <p:spPr>
            <a:xfrm flipH="1" rot="366986">
              <a:off x="2222272" y="2893087"/>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4"/>
            <p:cNvSpPr/>
            <p:nvPr/>
          </p:nvSpPr>
          <p:spPr>
            <a:xfrm flipH="1" rot="366986">
              <a:off x="2014212" y="2974684"/>
              <a:ext cx="64581" cy="253113"/>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4"/>
            <p:cNvSpPr/>
            <p:nvPr/>
          </p:nvSpPr>
          <p:spPr>
            <a:xfrm flipH="1" rot="366986">
              <a:off x="2137864" y="2909335"/>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4"/>
            <p:cNvSpPr/>
            <p:nvPr/>
          </p:nvSpPr>
          <p:spPr>
            <a:xfrm flipH="1" rot="366986">
              <a:off x="1900423" y="3088143"/>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4"/>
            <p:cNvSpPr/>
            <p:nvPr/>
          </p:nvSpPr>
          <p:spPr>
            <a:xfrm flipH="1" rot="366986">
              <a:off x="2342250" y="2923151"/>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4"/>
            <p:cNvSpPr/>
            <p:nvPr/>
          </p:nvSpPr>
          <p:spPr>
            <a:xfrm flipH="1" rot="366986">
              <a:off x="1933132" y="3061334"/>
              <a:ext cx="62339" cy="224942"/>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4"/>
            <p:cNvSpPr/>
            <p:nvPr/>
          </p:nvSpPr>
          <p:spPr>
            <a:xfrm flipH="1" rot="366986">
              <a:off x="2151106" y="2895659"/>
              <a:ext cx="46588" cy="234211"/>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4"/>
            <p:cNvSpPr/>
            <p:nvPr/>
          </p:nvSpPr>
          <p:spPr>
            <a:xfrm flipH="1" rot="366986">
              <a:off x="2112442" y="2928547"/>
              <a:ext cx="19871" cy="239300"/>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4"/>
            <p:cNvSpPr/>
            <p:nvPr/>
          </p:nvSpPr>
          <p:spPr>
            <a:xfrm flipH="1" rot="366986">
              <a:off x="1747830" y="3537179"/>
              <a:ext cx="73365" cy="94084"/>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4"/>
            <p:cNvSpPr/>
            <p:nvPr/>
          </p:nvSpPr>
          <p:spPr>
            <a:xfrm flipH="1" rot="366986">
              <a:off x="2200745" y="2888007"/>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4"/>
            <p:cNvSpPr/>
            <p:nvPr/>
          </p:nvSpPr>
          <p:spPr>
            <a:xfrm flipH="1" rot="366986">
              <a:off x="2252448" y="2895415"/>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4"/>
            <p:cNvSpPr/>
            <p:nvPr/>
          </p:nvSpPr>
          <p:spPr>
            <a:xfrm flipH="1" rot="366986">
              <a:off x="2309433" y="2904831"/>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4"/>
            <p:cNvSpPr/>
            <p:nvPr/>
          </p:nvSpPr>
          <p:spPr>
            <a:xfrm flipH="1" rot="366986">
              <a:off x="1773286" y="3283111"/>
              <a:ext cx="118014"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4"/>
            <p:cNvSpPr/>
            <p:nvPr/>
          </p:nvSpPr>
          <p:spPr>
            <a:xfrm flipH="1" rot="366986">
              <a:off x="1843276" y="3265035"/>
              <a:ext cx="75183" cy="180717"/>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4"/>
            <p:cNvSpPr/>
            <p:nvPr/>
          </p:nvSpPr>
          <p:spPr>
            <a:xfrm flipH="1" rot="366986">
              <a:off x="1963548" y="3042611"/>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4"/>
            <p:cNvSpPr/>
            <p:nvPr/>
          </p:nvSpPr>
          <p:spPr>
            <a:xfrm flipH="1" rot="366986">
              <a:off x="2053983" y="2933738"/>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4"/>
            <p:cNvSpPr/>
            <p:nvPr/>
          </p:nvSpPr>
          <p:spPr>
            <a:xfrm flipH="1" rot="366986">
              <a:off x="1757392" y="3587977"/>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4"/>
            <p:cNvSpPr/>
            <p:nvPr/>
          </p:nvSpPr>
          <p:spPr>
            <a:xfrm flipH="1" rot="366986">
              <a:off x="1833553" y="3158234"/>
              <a:ext cx="98265" cy="222216"/>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4"/>
            <p:cNvSpPr/>
            <p:nvPr/>
          </p:nvSpPr>
          <p:spPr>
            <a:xfrm flipH="1" rot="366986">
              <a:off x="1742758" y="3474191"/>
              <a:ext cx="98689" cy="134129"/>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4"/>
            <p:cNvSpPr/>
            <p:nvPr/>
          </p:nvSpPr>
          <p:spPr>
            <a:xfrm flipH="1" rot="366986">
              <a:off x="1782844" y="3208505"/>
              <a:ext cx="123103" cy="273408"/>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4"/>
            <p:cNvSpPr/>
            <p:nvPr/>
          </p:nvSpPr>
          <p:spPr>
            <a:xfrm flipH="1" rot="366986">
              <a:off x="1868435" y="3123672"/>
              <a:ext cx="92267" cy="236998"/>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4"/>
            <p:cNvSpPr/>
            <p:nvPr/>
          </p:nvSpPr>
          <p:spPr>
            <a:xfrm flipH="1" rot="366986">
              <a:off x="1976295" y="3012898"/>
              <a:ext cx="57674"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4"/>
            <p:cNvSpPr/>
            <p:nvPr/>
          </p:nvSpPr>
          <p:spPr>
            <a:xfrm flipH="1" rot="366986">
              <a:off x="1746959" y="3369702"/>
              <a:ext cx="127768" cy="179808"/>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4"/>
            <p:cNvSpPr/>
            <p:nvPr/>
          </p:nvSpPr>
          <p:spPr>
            <a:xfrm flipH="1" rot="366986">
              <a:off x="1743968" y="3409868"/>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4"/>
            <p:cNvSpPr/>
            <p:nvPr/>
          </p:nvSpPr>
          <p:spPr>
            <a:xfrm flipH="1" rot="366986">
              <a:off x="1758791" y="3295244"/>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4"/>
            <p:cNvSpPr/>
            <p:nvPr/>
          </p:nvSpPr>
          <p:spPr>
            <a:xfrm flipH="1" rot="366986">
              <a:off x="1806962" y="3559121"/>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4"/>
            <p:cNvSpPr/>
            <p:nvPr/>
          </p:nvSpPr>
          <p:spPr>
            <a:xfrm flipH="1" rot="366986">
              <a:off x="1691895" y="3280029"/>
              <a:ext cx="217551" cy="1141493"/>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2" name="Google Shape;3162;p14"/>
          <p:cNvGrpSpPr/>
          <p:nvPr/>
        </p:nvGrpSpPr>
        <p:grpSpPr>
          <a:xfrm flipH="1" rot="10800000">
            <a:off x="208249" y="-66679"/>
            <a:ext cx="909950" cy="1484393"/>
            <a:chOff x="823974" y="3376020"/>
            <a:chExt cx="909950" cy="1484393"/>
          </a:xfrm>
        </p:grpSpPr>
        <p:sp>
          <p:nvSpPr>
            <p:cNvPr id="3163" name="Google Shape;3163;p14"/>
            <p:cNvSpPr/>
            <p:nvPr/>
          </p:nvSpPr>
          <p:spPr>
            <a:xfrm>
              <a:off x="950829" y="3450841"/>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4"/>
            <p:cNvSpPr/>
            <p:nvPr/>
          </p:nvSpPr>
          <p:spPr>
            <a:xfrm>
              <a:off x="823974" y="3451325"/>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4"/>
            <p:cNvSpPr/>
            <p:nvPr/>
          </p:nvSpPr>
          <p:spPr>
            <a:xfrm>
              <a:off x="889465" y="3376141"/>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4"/>
            <p:cNvSpPr/>
            <p:nvPr/>
          </p:nvSpPr>
          <p:spPr>
            <a:xfrm>
              <a:off x="1542129" y="4095689"/>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4"/>
            <p:cNvSpPr/>
            <p:nvPr/>
          </p:nvSpPr>
          <p:spPr>
            <a:xfrm>
              <a:off x="1505234" y="3778112"/>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4"/>
            <p:cNvSpPr/>
            <p:nvPr/>
          </p:nvSpPr>
          <p:spPr>
            <a:xfrm>
              <a:off x="1650876" y="3926056"/>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4"/>
            <p:cNvSpPr/>
            <p:nvPr/>
          </p:nvSpPr>
          <p:spPr>
            <a:xfrm>
              <a:off x="1626946" y="4497599"/>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4"/>
            <p:cNvSpPr/>
            <p:nvPr/>
          </p:nvSpPr>
          <p:spPr>
            <a:xfrm>
              <a:off x="1640758" y="4429867"/>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4"/>
            <p:cNvSpPr/>
            <p:nvPr/>
          </p:nvSpPr>
          <p:spPr>
            <a:xfrm>
              <a:off x="1562848" y="4173115"/>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4"/>
            <p:cNvSpPr/>
            <p:nvPr/>
          </p:nvSpPr>
          <p:spPr>
            <a:xfrm>
              <a:off x="1134646" y="3378989"/>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4"/>
            <p:cNvSpPr/>
            <p:nvPr/>
          </p:nvSpPr>
          <p:spPr>
            <a:xfrm>
              <a:off x="1030018" y="3384017"/>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4"/>
            <p:cNvSpPr/>
            <p:nvPr/>
          </p:nvSpPr>
          <p:spPr>
            <a:xfrm>
              <a:off x="967799" y="3395528"/>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4"/>
            <p:cNvSpPr/>
            <p:nvPr/>
          </p:nvSpPr>
          <p:spPr>
            <a:xfrm>
              <a:off x="1645787" y="4337659"/>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4"/>
            <p:cNvSpPr/>
            <p:nvPr/>
          </p:nvSpPr>
          <p:spPr>
            <a:xfrm>
              <a:off x="1489543" y="3844511"/>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4"/>
            <p:cNvSpPr/>
            <p:nvPr/>
          </p:nvSpPr>
          <p:spPr>
            <a:xfrm>
              <a:off x="1583144" y="4268534"/>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4"/>
            <p:cNvSpPr/>
            <p:nvPr/>
          </p:nvSpPr>
          <p:spPr>
            <a:xfrm>
              <a:off x="1233275" y="3400193"/>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4"/>
            <p:cNvSpPr/>
            <p:nvPr/>
          </p:nvSpPr>
          <p:spPr>
            <a:xfrm>
              <a:off x="1329179" y="3490523"/>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4"/>
            <p:cNvSpPr/>
            <p:nvPr/>
          </p:nvSpPr>
          <p:spPr>
            <a:xfrm>
              <a:off x="1280288" y="3452719"/>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4"/>
            <p:cNvSpPr/>
            <p:nvPr/>
          </p:nvSpPr>
          <p:spPr>
            <a:xfrm>
              <a:off x="1276168" y="3417702"/>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4"/>
            <p:cNvSpPr/>
            <p:nvPr/>
          </p:nvSpPr>
          <p:spPr>
            <a:xfrm>
              <a:off x="1640758" y="4563514"/>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4"/>
            <p:cNvSpPr/>
            <p:nvPr/>
          </p:nvSpPr>
          <p:spPr>
            <a:xfrm>
              <a:off x="1457312" y="3640769"/>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4"/>
            <p:cNvSpPr/>
            <p:nvPr/>
          </p:nvSpPr>
          <p:spPr>
            <a:xfrm>
              <a:off x="1061824" y="337602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4"/>
            <p:cNvSpPr/>
            <p:nvPr/>
          </p:nvSpPr>
          <p:spPr>
            <a:xfrm>
              <a:off x="1371587" y="3508455"/>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4"/>
            <p:cNvSpPr/>
            <p:nvPr/>
          </p:nvSpPr>
          <p:spPr>
            <a:xfrm>
              <a:off x="889465" y="3428728"/>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4"/>
            <p:cNvSpPr/>
            <p:nvPr/>
          </p:nvSpPr>
          <p:spPr>
            <a:xfrm>
              <a:off x="1652269" y="4585203"/>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4"/>
            <p:cNvSpPr/>
            <p:nvPr/>
          </p:nvSpPr>
          <p:spPr>
            <a:xfrm>
              <a:off x="1180749" y="3387289"/>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4"/>
            <p:cNvSpPr/>
            <p:nvPr/>
          </p:nvSpPr>
          <p:spPr>
            <a:xfrm>
              <a:off x="1341174" y="3490523"/>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4"/>
            <p:cNvSpPr/>
            <p:nvPr/>
          </p:nvSpPr>
          <p:spPr>
            <a:xfrm>
              <a:off x="1511716" y="3883224"/>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4"/>
            <p:cNvSpPr/>
            <p:nvPr/>
          </p:nvSpPr>
          <p:spPr>
            <a:xfrm>
              <a:off x="1529649" y="3995666"/>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4"/>
            <p:cNvSpPr/>
            <p:nvPr/>
          </p:nvSpPr>
          <p:spPr>
            <a:xfrm>
              <a:off x="1413511" y="3621867"/>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4"/>
            <p:cNvSpPr/>
            <p:nvPr/>
          </p:nvSpPr>
          <p:spPr>
            <a:xfrm>
              <a:off x="1597866" y="436995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4"/>
            <p:cNvSpPr/>
            <p:nvPr/>
          </p:nvSpPr>
          <p:spPr>
            <a:xfrm>
              <a:off x="1437017" y="3658763"/>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4"/>
            <p:cNvSpPr/>
            <p:nvPr/>
          </p:nvSpPr>
          <p:spPr>
            <a:xfrm>
              <a:off x="1461008" y="3674393"/>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4"/>
            <p:cNvSpPr/>
            <p:nvPr/>
          </p:nvSpPr>
          <p:spPr>
            <a:xfrm>
              <a:off x="862687" y="3451810"/>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4"/>
            <p:cNvSpPr/>
            <p:nvPr/>
          </p:nvSpPr>
          <p:spPr>
            <a:xfrm>
              <a:off x="1329179" y="4156091"/>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4"/>
            <p:cNvSpPr/>
            <p:nvPr/>
          </p:nvSpPr>
          <p:spPr>
            <a:xfrm>
              <a:off x="1331481" y="4103505"/>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4"/>
            <p:cNvSpPr/>
            <p:nvPr/>
          </p:nvSpPr>
          <p:spPr>
            <a:xfrm>
              <a:off x="1178932" y="3812220"/>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4"/>
            <p:cNvSpPr/>
            <p:nvPr/>
          </p:nvSpPr>
          <p:spPr>
            <a:xfrm>
              <a:off x="1149428" y="377169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4"/>
            <p:cNvSpPr/>
            <p:nvPr/>
          </p:nvSpPr>
          <p:spPr>
            <a:xfrm>
              <a:off x="1255388" y="4009055"/>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4"/>
            <p:cNvSpPr/>
            <p:nvPr/>
          </p:nvSpPr>
          <p:spPr>
            <a:xfrm>
              <a:off x="1030927" y="3555468"/>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4"/>
            <p:cNvSpPr/>
            <p:nvPr/>
          </p:nvSpPr>
          <p:spPr>
            <a:xfrm>
              <a:off x="1435199" y="4378250"/>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4"/>
            <p:cNvSpPr/>
            <p:nvPr/>
          </p:nvSpPr>
          <p:spPr>
            <a:xfrm>
              <a:off x="1356380" y="4249147"/>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4"/>
            <p:cNvSpPr/>
            <p:nvPr/>
          </p:nvSpPr>
          <p:spPr>
            <a:xfrm>
              <a:off x="1327300" y="4186019"/>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4"/>
            <p:cNvSpPr/>
            <p:nvPr/>
          </p:nvSpPr>
          <p:spPr>
            <a:xfrm>
              <a:off x="1452223" y="4433078"/>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4"/>
            <p:cNvSpPr/>
            <p:nvPr/>
          </p:nvSpPr>
          <p:spPr>
            <a:xfrm>
              <a:off x="945202" y="3498762"/>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4"/>
            <p:cNvSpPr/>
            <p:nvPr/>
          </p:nvSpPr>
          <p:spPr>
            <a:xfrm>
              <a:off x="985308" y="3576672"/>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4"/>
            <p:cNvSpPr/>
            <p:nvPr/>
          </p:nvSpPr>
          <p:spPr>
            <a:xfrm>
              <a:off x="1572542" y="4530799"/>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4"/>
            <p:cNvSpPr/>
            <p:nvPr/>
          </p:nvSpPr>
          <p:spPr>
            <a:xfrm>
              <a:off x="994092" y="3634772"/>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4"/>
            <p:cNvSpPr/>
            <p:nvPr/>
          </p:nvSpPr>
          <p:spPr>
            <a:xfrm>
              <a:off x="862687" y="3451810"/>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4"/>
            <p:cNvSpPr/>
            <p:nvPr/>
          </p:nvSpPr>
          <p:spPr>
            <a:xfrm>
              <a:off x="1184869" y="3851418"/>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4"/>
            <p:cNvSpPr/>
            <p:nvPr/>
          </p:nvSpPr>
          <p:spPr>
            <a:xfrm>
              <a:off x="1003301" y="3675362"/>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4"/>
            <p:cNvSpPr/>
            <p:nvPr/>
          </p:nvSpPr>
          <p:spPr>
            <a:xfrm>
              <a:off x="1185354" y="3887343"/>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4"/>
            <p:cNvSpPr/>
            <p:nvPr/>
          </p:nvSpPr>
          <p:spPr>
            <a:xfrm>
              <a:off x="1189049" y="3929328"/>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4"/>
            <p:cNvSpPr/>
            <p:nvPr/>
          </p:nvSpPr>
          <p:spPr>
            <a:xfrm>
              <a:off x="1050798" y="3731341"/>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4"/>
            <p:cNvSpPr/>
            <p:nvPr/>
          </p:nvSpPr>
          <p:spPr>
            <a:xfrm>
              <a:off x="1425506" y="4298038"/>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3218" name="Shape 3218"/>
        <p:cNvGrpSpPr/>
        <p:nvPr/>
      </p:nvGrpSpPr>
      <p:grpSpPr>
        <a:xfrm>
          <a:off x="0" y="0"/>
          <a:ext cx="0" cy="0"/>
          <a:chOff x="0" y="0"/>
          <a:chExt cx="0" cy="0"/>
        </a:xfrm>
      </p:grpSpPr>
      <p:sp>
        <p:nvSpPr>
          <p:cNvPr id="3219" name="Google Shape;3219;p15"/>
          <p:cNvSpPr txBox="1"/>
          <p:nvPr>
            <p:ph hasCustomPrompt="1" type="title"/>
          </p:nvPr>
        </p:nvSpPr>
        <p:spPr>
          <a:xfrm>
            <a:off x="1005700" y="2269600"/>
            <a:ext cx="21810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3220" name="Google Shape;3220;p15"/>
          <p:cNvSpPr txBox="1"/>
          <p:nvPr>
            <p:ph idx="1" type="subTitle"/>
          </p:nvPr>
        </p:nvSpPr>
        <p:spPr>
          <a:xfrm>
            <a:off x="957700" y="3619725"/>
            <a:ext cx="22290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221" name="Google Shape;3221;p15"/>
          <p:cNvSpPr txBox="1"/>
          <p:nvPr>
            <p:ph hasCustomPrompt="1" idx="2" type="title"/>
          </p:nvPr>
        </p:nvSpPr>
        <p:spPr>
          <a:xfrm>
            <a:off x="3457500" y="2269600"/>
            <a:ext cx="22290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3222" name="Google Shape;3222;p15"/>
          <p:cNvSpPr txBox="1"/>
          <p:nvPr>
            <p:ph idx="3" type="subTitle"/>
          </p:nvPr>
        </p:nvSpPr>
        <p:spPr>
          <a:xfrm>
            <a:off x="3457500" y="3619725"/>
            <a:ext cx="22290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223" name="Google Shape;3223;p15"/>
          <p:cNvSpPr txBox="1"/>
          <p:nvPr>
            <p:ph hasCustomPrompt="1" idx="4" type="title"/>
          </p:nvPr>
        </p:nvSpPr>
        <p:spPr>
          <a:xfrm>
            <a:off x="5957288" y="2269600"/>
            <a:ext cx="2229000" cy="828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200"/>
              <a:buNone/>
              <a:defRPr sz="62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3224" name="Google Shape;3224;p15"/>
          <p:cNvSpPr txBox="1"/>
          <p:nvPr>
            <p:ph idx="5" type="subTitle"/>
          </p:nvPr>
        </p:nvSpPr>
        <p:spPr>
          <a:xfrm>
            <a:off x="5957288" y="3619725"/>
            <a:ext cx="22290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225" name="Google Shape;3225;p15"/>
          <p:cNvSpPr/>
          <p:nvPr/>
        </p:nvSpPr>
        <p:spPr>
          <a:xfrm flipH="1" rot="-2179405">
            <a:off x="10414108" y="5015399"/>
            <a:ext cx="13993" cy="20022"/>
          </a:xfrm>
          <a:custGeom>
            <a:rect b="b" l="l" r="r" t="t"/>
            <a:pathLst>
              <a:path extrusionOk="0" h="176" w="123">
                <a:moveTo>
                  <a:pt x="1" y="0"/>
                </a:moveTo>
                <a:lnTo>
                  <a:pt x="1" y="0"/>
                </a:lnTo>
                <a:cubicBezTo>
                  <a:pt x="39" y="61"/>
                  <a:pt x="77" y="122"/>
                  <a:pt x="123" y="175"/>
                </a:cubicBezTo>
                <a:cubicBezTo>
                  <a:pt x="85" y="115"/>
                  <a:pt x="47" y="5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26" name="Google Shape;3226;p15"/>
          <p:cNvGrpSpPr/>
          <p:nvPr/>
        </p:nvGrpSpPr>
        <p:grpSpPr>
          <a:xfrm rot="-3427284">
            <a:off x="7660046" y="4252972"/>
            <a:ext cx="1759823" cy="1691048"/>
            <a:chOff x="6135332" y="1069597"/>
            <a:chExt cx="1949273" cy="1873095"/>
          </a:xfrm>
        </p:grpSpPr>
        <p:sp>
          <p:nvSpPr>
            <p:cNvPr id="3227" name="Google Shape;3227;p1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9" name="Google Shape;3269;p15"/>
          <p:cNvGrpSpPr/>
          <p:nvPr/>
        </p:nvGrpSpPr>
        <p:grpSpPr>
          <a:xfrm rot="-1339763">
            <a:off x="7760000" y="3871997"/>
            <a:ext cx="1759797" cy="1691023"/>
            <a:chOff x="6135332" y="1069597"/>
            <a:chExt cx="1949273" cy="1873095"/>
          </a:xfrm>
        </p:grpSpPr>
        <p:sp>
          <p:nvSpPr>
            <p:cNvPr id="3270" name="Google Shape;3270;p1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12" name="Google Shape;3312;p15"/>
          <p:cNvGrpSpPr/>
          <p:nvPr/>
        </p:nvGrpSpPr>
        <p:grpSpPr>
          <a:xfrm flipH="1" rot="3427284">
            <a:off x="-292468" y="4252972"/>
            <a:ext cx="1759823" cy="1691048"/>
            <a:chOff x="6135332" y="1069597"/>
            <a:chExt cx="1949273" cy="1873095"/>
          </a:xfrm>
        </p:grpSpPr>
        <p:sp>
          <p:nvSpPr>
            <p:cNvPr id="3313" name="Google Shape;3313;p1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5" name="Google Shape;3355;p15"/>
          <p:cNvGrpSpPr/>
          <p:nvPr/>
        </p:nvGrpSpPr>
        <p:grpSpPr>
          <a:xfrm flipH="1" rot="1339763">
            <a:off x="-392396" y="3871997"/>
            <a:ext cx="1759797" cy="1691023"/>
            <a:chOff x="6135332" y="1069597"/>
            <a:chExt cx="1949273" cy="1873095"/>
          </a:xfrm>
        </p:grpSpPr>
        <p:sp>
          <p:nvSpPr>
            <p:cNvPr id="3356" name="Google Shape;3356;p1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1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1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1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1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1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1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1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1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1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1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8" name="Google Shape;3398;p15"/>
          <p:cNvGrpSpPr/>
          <p:nvPr/>
        </p:nvGrpSpPr>
        <p:grpSpPr>
          <a:xfrm flipH="1" rot="-7372716">
            <a:off x="7660046" y="-764855"/>
            <a:ext cx="1759823" cy="1691048"/>
            <a:chOff x="6135332" y="1069597"/>
            <a:chExt cx="1949273" cy="1873095"/>
          </a:xfrm>
        </p:grpSpPr>
        <p:sp>
          <p:nvSpPr>
            <p:cNvPr id="3399" name="Google Shape;3399;p1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1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1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1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1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1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1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1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1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1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1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1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1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1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1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1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1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1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1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1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1" name="Google Shape;3441;p15"/>
          <p:cNvGrpSpPr/>
          <p:nvPr/>
        </p:nvGrpSpPr>
        <p:grpSpPr>
          <a:xfrm flipH="1" rot="-9460237">
            <a:off x="7760000" y="-383856"/>
            <a:ext cx="1759797" cy="1691023"/>
            <a:chOff x="6135332" y="1069597"/>
            <a:chExt cx="1949273" cy="1873095"/>
          </a:xfrm>
        </p:grpSpPr>
        <p:sp>
          <p:nvSpPr>
            <p:cNvPr id="3442" name="Google Shape;3442;p1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1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1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1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1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1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1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1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1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1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1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1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1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1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1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1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1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1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1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1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1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1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1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1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1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1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1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1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1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1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1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1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1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1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1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1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1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4" name="Google Shape;3484;p15"/>
          <p:cNvGrpSpPr/>
          <p:nvPr/>
        </p:nvGrpSpPr>
        <p:grpSpPr>
          <a:xfrm rot="7372716">
            <a:off x="-292468" y="-764855"/>
            <a:ext cx="1759823" cy="1691048"/>
            <a:chOff x="6135332" y="1069597"/>
            <a:chExt cx="1949273" cy="1873095"/>
          </a:xfrm>
        </p:grpSpPr>
        <p:sp>
          <p:nvSpPr>
            <p:cNvPr id="3485" name="Google Shape;3485;p1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1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1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1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1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1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7" name="Google Shape;3527;p15"/>
          <p:cNvGrpSpPr/>
          <p:nvPr/>
        </p:nvGrpSpPr>
        <p:grpSpPr>
          <a:xfrm rot="9460237">
            <a:off x="-392396" y="-383856"/>
            <a:ext cx="1759797" cy="1691023"/>
            <a:chOff x="6135332" y="1069597"/>
            <a:chExt cx="1949273" cy="1873095"/>
          </a:xfrm>
        </p:grpSpPr>
        <p:sp>
          <p:nvSpPr>
            <p:cNvPr id="3528" name="Google Shape;3528;p1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70" name="Google Shape;3570;p15"/>
          <p:cNvSpPr txBox="1"/>
          <p:nvPr>
            <p:ph idx="6" type="subTitle"/>
          </p:nvPr>
        </p:nvSpPr>
        <p:spPr>
          <a:xfrm>
            <a:off x="957700" y="3170925"/>
            <a:ext cx="22290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2200">
                <a:solidFill>
                  <a:schemeClr val="accent5"/>
                </a:solidFill>
                <a:latin typeface="Montserrat Light"/>
                <a:ea typeface="Montserrat Light"/>
                <a:cs typeface="Montserrat Light"/>
                <a:sym typeface="Montserrat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571" name="Google Shape;3571;p15"/>
          <p:cNvSpPr txBox="1"/>
          <p:nvPr>
            <p:ph idx="7" type="subTitle"/>
          </p:nvPr>
        </p:nvSpPr>
        <p:spPr>
          <a:xfrm>
            <a:off x="3457500" y="3170925"/>
            <a:ext cx="22290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2200">
                <a:solidFill>
                  <a:schemeClr val="accent5"/>
                </a:solidFill>
                <a:latin typeface="Montserrat Light"/>
                <a:ea typeface="Montserrat Light"/>
                <a:cs typeface="Montserrat Light"/>
                <a:sym typeface="Montserrat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3572" name="Google Shape;3572;p15"/>
          <p:cNvSpPr txBox="1"/>
          <p:nvPr>
            <p:ph idx="8" type="subTitle"/>
          </p:nvPr>
        </p:nvSpPr>
        <p:spPr>
          <a:xfrm>
            <a:off x="5957288" y="3170925"/>
            <a:ext cx="2229000" cy="4452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2200">
                <a:solidFill>
                  <a:schemeClr val="accent5"/>
                </a:solidFill>
                <a:latin typeface="Montserrat Light"/>
                <a:ea typeface="Montserrat Light"/>
                <a:cs typeface="Montserrat Light"/>
                <a:sym typeface="Montserrat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1">
  <p:cSld name="CUSTOM_9">
    <p:bg>
      <p:bgPr>
        <a:solidFill>
          <a:schemeClr val="accent6"/>
        </a:solidFill>
      </p:bgPr>
    </p:bg>
    <p:spTree>
      <p:nvGrpSpPr>
        <p:cNvPr id="3573" name="Shape 3573"/>
        <p:cNvGrpSpPr/>
        <p:nvPr/>
      </p:nvGrpSpPr>
      <p:grpSpPr>
        <a:xfrm>
          <a:off x="0" y="0"/>
          <a:ext cx="0" cy="0"/>
          <a:chOff x="0" y="0"/>
          <a:chExt cx="0" cy="0"/>
        </a:xfrm>
      </p:grpSpPr>
      <p:sp>
        <p:nvSpPr>
          <p:cNvPr id="3574" name="Google Shape;3574;p16"/>
          <p:cNvSpPr txBox="1"/>
          <p:nvPr>
            <p:ph hasCustomPrompt="1" type="title"/>
          </p:nvPr>
        </p:nvSpPr>
        <p:spPr>
          <a:xfrm>
            <a:off x="3978425" y="540000"/>
            <a:ext cx="3585000" cy="828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5300"/>
            </a:lvl1pPr>
            <a:lvl2pPr lvl="1" rtl="0">
              <a:spcBef>
                <a:spcPts val="0"/>
              </a:spcBef>
              <a:spcAft>
                <a:spcPts val="0"/>
              </a:spcAft>
              <a:buClr>
                <a:schemeClr val="lt2"/>
              </a:buClr>
              <a:buSzPts val="6200"/>
              <a:buNone/>
              <a:defRPr sz="6200">
                <a:solidFill>
                  <a:schemeClr val="lt2"/>
                </a:solidFill>
              </a:defRPr>
            </a:lvl2pPr>
            <a:lvl3pPr lvl="2" rtl="0">
              <a:spcBef>
                <a:spcPts val="0"/>
              </a:spcBef>
              <a:spcAft>
                <a:spcPts val="0"/>
              </a:spcAft>
              <a:buClr>
                <a:schemeClr val="lt2"/>
              </a:buClr>
              <a:buSzPts val="6200"/>
              <a:buNone/>
              <a:defRPr sz="6200">
                <a:solidFill>
                  <a:schemeClr val="lt2"/>
                </a:solidFill>
              </a:defRPr>
            </a:lvl3pPr>
            <a:lvl4pPr lvl="3" rtl="0">
              <a:spcBef>
                <a:spcPts val="0"/>
              </a:spcBef>
              <a:spcAft>
                <a:spcPts val="0"/>
              </a:spcAft>
              <a:buClr>
                <a:schemeClr val="lt2"/>
              </a:buClr>
              <a:buSzPts val="6200"/>
              <a:buNone/>
              <a:defRPr sz="6200">
                <a:solidFill>
                  <a:schemeClr val="lt2"/>
                </a:solidFill>
              </a:defRPr>
            </a:lvl4pPr>
            <a:lvl5pPr lvl="4" rtl="0">
              <a:spcBef>
                <a:spcPts val="0"/>
              </a:spcBef>
              <a:spcAft>
                <a:spcPts val="0"/>
              </a:spcAft>
              <a:buClr>
                <a:schemeClr val="lt2"/>
              </a:buClr>
              <a:buSzPts val="6200"/>
              <a:buNone/>
              <a:defRPr sz="6200">
                <a:solidFill>
                  <a:schemeClr val="lt2"/>
                </a:solidFill>
              </a:defRPr>
            </a:lvl5pPr>
            <a:lvl6pPr lvl="5" rtl="0">
              <a:spcBef>
                <a:spcPts val="0"/>
              </a:spcBef>
              <a:spcAft>
                <a:spcPts val="0"/>
              </a:spcAft>
              <a:buClr>
                <a:schemeClr val="lt2"/>
              </a:buClr>
              <a:buSzPts val="6200"/>
              <a:buNone/>
              <a:defRPr sz="6200">
                <a:solidFill>
                  <a:schemeClr val="lt2"/>
                </a:solidFill>
              </a:defRPr>
            </a:lvl6pPr>
            <a:lvl7pPr lvl="6" rtl="0">
              <a:spcBef>
                <a:spcPts val="0"/>
              </a:spcBef>
              <a:spcAft>
                <a:spcPts val="0"/>
              </a:spcAft>
              <a:buClr>
                <a:schemeClr val="lt2"/>
              </a:buClr>
              <a:buSzPts val="6200"/>
              <a:buNone/>
              <a:defRPr sz="6200">
                <a:solidFill>
                  <a:schemeClr val="lt2"/>
                </a:solidFill>
              </a:defRPr>
            </a:lvl7pPr>
            <a:lvl8pPr lvl="7" rtl="0">
              <a:spcBef>
                <a:spcPts val="0"/>
              </a:spcBef>
              <a:spcAft>
                <a:spcPts val="0"/>
              </a:spcAft>
              <a:buClr>
                <a:schemeClr val="lt2"/>
              </a:buClr>
              <a:buSzPts val="6200"/>
              <a:buNone/>
              <a:defRPr sz="6200">
                <a:solidFill>
                  <a:schemeClr val="lt2"/>
                </a:solidFill>
              </a:defRPr>
            </a:lvl8pPr>
            <a:lvl9pPr lvl="8" rtl="0">
              <a:spcBef>
                <a:spcPts val="0"/>
              </a:spcBef>
              <a:spcAft>
                <a:spcPts val="0"/>
              </a:spcAft>
              <a:buClr>
                <a:schemeClr val="lt2"/>
              </a:buClr>
              <a:buSzPts val="6200"/>
              <a:buNone/>
              <a:defRPr sz="6200">
                <a:solidFill>
                  <a:schemeClr val="lt2"/>
                </a:solidFill>
              </a:defRPr>
            </a:lvl9pPr>
          </a:lstStyle>
          <a:p>
            <a:r>
              <a:t>xx%</a:t>
            </a:r>
          </a:p>
        </p:txBody>
      </p:sp>
      <p:sp>
        <p:nvSpPr>
          <p:cNvPr id="3575" name="Google Shape;3575;p16"/>
          <p:cNvSpPr txBox="1"/>
          <p:nvPr>
            <p:ph idx="1" type="subTitle"/>
          </p:nvPr>
        </p:nvSpPr>
        <p:spPr>
          <a:xfrm>
            <a:off x="3545825" y="1246025"/>
            <a:ext cx="4017600" cy="44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2"/>
              </a:buClr>
              <a:buSzPts val="1400"/>
              <a:buNone/>
              <a:defRPr sz="1400">
                <a:solidFill>
                  <a:schemeClr val="accent5"/>
                </a:solidFill>
                <a:latin typeface="Raleway"/>
                <a:ea typeface="Raleway"/>
                <a:cs typeface="Raleway"/>
                <a:sym typeface="Raleway"/>
              </a:defRPr>
            </a:lvl1pPr>
            <a:lvl2pPr lvl="1" rtl="0">
              <a:lnSpc>
                <a:spcPct val="100000"/>
              </a:lnSpc>
              <a:spcBef>
                <a:spcPts val="0"/>
              </a:spcBef>
              <a:spcAft>
                <a:spcPts val="0"/>
              </a:spcAft>
              <a:buClr>
                <a:schemeClr val="lt2"/>
              </a:buClr>
              <a:buSzPts val="1400"/>
              <a:buNone/>
              <a:defRPr>
                <a:solidFill>
                  <a:schemeClr val="lt2"/>
                </a:solidFill>
              </a:defRPr>
            </a:lvl2pPr>
            <a:lvl3pPr lvl="2" rtl="0">
              <a:lnSpc>
                <a:spcPct val="100000"/>
              </a:lnSpc>
              <a:spcBef>
                <a:spcPts val="0"/>
              </a:spcBef>
              <a:spcAft>
                <a:spcPts val="0"/>
              </a:spcAft>
              <a:buClr>
                <a:schemeClr val="lt2"/>
              </a:buClr>
              <a:buSzPts val="1400"/>
              <a:buNone/>
              <a:defRPr>
                <a:solidFill>
                  <a:schemeClr val="lt2"/>
                </a:solidFill>
              </a:defRPr>
            </a:lvl3pPr>
            <a:lvl4pPr lvl="3" rtl="0">
              <a:lnSpc>
                <a:spcPct val="100000"/>
              </a:lnSpc>
              <a:spcBef>
                <a:spcPts val="0"/>
              </a:spcBef>
              <a:spcAft>
                <a:spcPts val="0"/>
              </a:spcAft>
              <a:buClr>
                <a:schemeClr val="lt2"/>
              </a:buClr>
              <a:buSzPts val="1400"/>
              <a:buNone/>
              <a:defRPr>
                <a:solidFill>
                  <a:schemeClr val="lt2"/>
                </a:solidFill>
              </a:defRPr>
            </a:lvl4pPr>
            <a:lvl5pPr lvl="4" rtl="0">
              <a:lnSpc>
                <a:spcPct val="100000"/>
              </a:lnSpc>
              <a:spcBef>
                <a:spcPts val="0"/>
              </a:spcBef>
              <a:spcAft>
                <a:spcPts val="0"/>
              </a:spcAft>
              <a:buClr>
                <a:schemeClr val="lt2"/>
              </a:buClr>
              <a:buSzPts val="1400"/>
              <a:buNone/>
              <a:defRPr>
                <a:solidFill>
                  <a:schemeClr val="lt2"/>
                </a:solidFill>
              </a:defRPr>
            </a:lvl5pPr>
            <a:lvl6pPr lvl="5" rtl="0">
              <a:lnSpc>
                <a:spcPct val="100000"/>
              </a:lnSpc>
              <a:spcBef>
                <a:spcPts val="0"/>
              </a:spcBef>
              <a:spcAft>
                <a:spcPts val="0"/>
              </a:spcAft>
              <a:buClr>
                <a:schemeClr val="lt2"/>
              </a:buClr>
              <a:buSzPts val="1400"/>
              <a:buNone/>
              <a:defRPr>
                <a:solidFill>
                  <a:schemeClr val="lt2"/>
                </a:solidFill>
              </a:defRPr>
            </a:lvl6pPr>
            <a:lvl7pPr lvl="6" rtl="0">
              <a:lnSpc>
                <a:spcPct val="100000"/>
              </a:lnSpc>
              <a:spcBef>
                <a:spcPts val="0"/>
              </a:spcBef>
              <a:spcAft>
                <a:spcPts val="0"/>
              </a:spcAft>
              <a:buClr>
                <a:schemeClr val="lt2"/>
              </a:buClr>
              <a:buSzPts val="1400"/>
              <a:buNone/>
              <a:defRPr>
                <a:solidFill>
                  <a:schemeClr val="lt2"/>
                </a:solidFill>
              </a:defRPr>
            </a:lvl7pPr>
            <a:lvl8pPr lvl="7" rtl="0">
              <a:lnSpc>
                <a:spcPct val="100000"/>
              </a:lnSpc>
              <a:spcBef>
                <a:spcPts val="0"/>
              </a:spcBef>
              <a:spcAft>
                <a:spcPts val="0"/>
              </a:spcAft>
              <a:buClr>
                <a:schemeClr val="lt2"/>
              </a:buClr>
              <a:buSzPts val="1400"/>
              <a:buNone/>
              <a:defRPr>
                <a:solidFill>
                  <a:schemeClr val="lt2"/>
                </a:solidFill>
              </a:defRPr>
            </a:lvl8pPr>
            <a:lvl9pPr lvl="8" rtl="0">
              <a:lnSpc>
                <a:spcPct val="100000"/>
              </a:lnSpc>
              <a:spcBef>
                <a:spcPts val="0"/>
              </a:spcBef>
              <a:spcAft>
                <a:spcPts val="0"/>
              </a:spcAft>
              <a:buClr>
                <a:schemeClr val="lt2"/>
              </a:buClr>
              <a:buSzPts val="1400"/>
              <a:buNone/>
              <a:defRPr>
                <a:solidFill>
                  <a:schemeClr val="lt2"/>
                </a:solidFill>
              </a:defRPr>
            </a:lvl9pPr>
          </a:lstStyle>
          <a:p/>
        </p:txBody>
      </p:sp>
      <p:sp>
        <p:nvSpPr>
          <p:cNvPr id="3576" name="Google Shape;3576;p16"/>
          <p:cNvSpPr txBox="1"/>
          <p:nvPr>
            <p:ph hasCustomPrompt="1" idx="2" type="title"/>
          </p:nvPr>
        </p:nvSpPr>
        <p:spPr>
          <a:xfrm>
            <a:off x="3978425" y="1996144"/>
            <a:ext cx="3585000" cy="828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5300"/>
            </a:lvl1pPr>
            <a:lvl2pPr lvl="1" rtl="0">
              <a:spcBef>
                <a:spcPts val="0"/>
              </a:spcBef>
              <a:spcAft>
                <a:spcPts val="0"/>
              </a:spcAft>
              <a:buClr>
                <a:schemeClr val="lt2"/>
              </a:buClr>
              <a:buSzPts val="6200"/>
              <a:buNone/>
              <a:defRPr sz="6200">
                <a:solidFill>
                  <a:schemeClr val="lt2"/>
                </a:solidFill>
              </a:defRPr>
            </a:lvl2pPr>
            <a:lvl3pPr lvl="2" rtl="0">
              <a:spcBef>
                <a:spcPts val="0"/>
              </a:spcBef>
              <a:spcAft>
                <a:spcPts val="0"/>
              </a:spcAft>
              <a:buClr>
                <a:schemeClr val="lt2"/>
              </a:buClr>
              <a:buSzPts val="6200"/>
              <a:buNone/>
              <a:defRPr sz="6200">
                <a:solidFill>
                  <a:schemeClr val="lt2"/>
                </a:solidFill>
              </a:defRPr>
            </a:lvl3pPr>
            <a:lvl4pPr lvl="3" rtl="0">
              <a:spcBef>
                <a:spcPts val="0"/>
              </a:spcBef>
              <a:spcAft>
                <a:spcPts val="0"/>
              </a:spcAft>
              <a:buClr>
                <a:schemeClr val="lt2"/>
              </a:buClr>
              <a:buSzPts val="6200"/>
              <a:buNone/>
              <a:defRPr sz="6200">
                <a:solidFill>
                  <a:schemeClr val="lt2"/>
                </a:solidFill>
              </a:defRPr>
            </a:lvl4pPr>
            <a:lvl5pPr lvl="4" rtl="0">
              <a:spcBef>
                <a:spcPts val="0"/>
              </a:spcBef>
              <a:spcAft>
                <a:spcPts val="0"/>
              </a:spcAft>
              <a:buClr>
                <a:schemeClr val="lt2"/>
              </a:buClr>
              <a:buSzPts val="6200"/>
              <a:buNone/>
              <a:defRPr sz="6200">
                <a:solidFill>
                  <a:schemeClr val="lt2"/>
                </a:solidFill>
              </a:defRPr>
            </a:lvl5pPr>
            <a:lvl6pPr lvl="5" rtl="0">
              <a:spcBef>
                <a:spcPts val="0"/>
              </a:spcBef>
              <a:spcAft>
                <a:spcPts val="0"/>
              </a:spcAft>
              <a:buClr>
                <a:schemeClr val="lt2"/>
              </a:buClr>
              <a:buSzPts val="6200"/>
              <a:buNone/>
              <a:defRPr sz="6200">
                <a:solidFill>
                  <a:schemeClr val="lt2"/>
                </a:solidFill>
              </a:defRPr>
            </a:lvl6pPr>
            <a:lvl7pPr lvl="6" rtl="0">
              <a:spcBef>
                <a:spcPts val="0"/>
              </a:spcBef>
              <a:spcAft>
                <a:spcPts val="0"/>
              </a:spcAft>
              <a:buClr>
                <a:schemeClr val="lt2"/>
              </a:buClr>
              <a:buSzPts val="6200"/>
              <a:buNone/>
              <a:defRPr sz="6200">
                <a:solidFill>
                  <a:schemeClr val="lt2"/>
                </a:solidFill>
              </a:defRPr>
            </a:lvl7pPr>
            <a:lvl8pPr lvl="7" rtl="0">
              <a:spcBef>
                <a:spcPts val="0"/>
              </a:spcBef>
              <a:spcAft>
                <a:spcPts val="0"/>
              </a:spcAft>
              <a:buClr>
                <a:schemeClr val="lt2"/>
              </a:buClr>
              <a:buSzPts val="6200"/>
              <a:buNone/>
              <a:defRPr sz="6200">
                <a:solidFill>
                  <a:schemeClr val="lt2"/>
                </a:solidFill>
              </a:defRPr>
            </a:lvl8pPr>
            <a:lvl9pPr lvl="8" rtl="0">
              <a:spcBef>
                <a:spcPts val="0"/>
              </a:spcBef>
              <a:spcAft>
                <a:spcPts val="0"/>
              </a:spcAft>
              <a:buClr>
                <a:schemeClr val="lt2"/>
              </a:buClr>
              <a:buSzPts val="6200"/>
              <a:buNone/>
              <a:defRPr sz="6200">
                <a:solidFill>
                  <a:schemeClr val="lt2"/>
                </a:solidFill>
              </a:defRPr>
            </a:lvl9pPr>
          </a:lstStyle>
          <a:p>
            <a:r>
              <a:t>xx%</a:t>
            </a:r>
          </a:p>
        </p:txBody>
      </p:sp>
      <p:sp>
        <p:nvSpPr>
          <p:cNvPr id="3577" name="Google Shape;3577;p16"/>
          <p:cNvSpPr txBox="1"/>
          <p:nvPr>
            <p:ph idx="3" type="subTitle"/>
          </p:nvPr>
        </p:nvSpPr>
        <p:spPr>
          <a:xfrm>
            <a:off x="3545825" y="2702169"/>
            <a:ext cx="4017600" cy="44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2"/>
              </a:buClr>
              <a:buSzPts val="1400"/>
              <a:buNone/>
              <a:defRPr sz="1400">
                <a:solidFill>
                  <a:schemeClr val="accent5"/>
                </a:solidFill>
                <a:latin typeface="Raleway"/>
                <a:ea typeface="Raleway"/>
                <a:cs typeface="Raleway"/>
                <a:sym typeface="Raleway"/>
              </a:defRPr>
            </a:lvl1pPr>
            <a:lvl2pPr lvl="1" rtl="0">
              <a:lnSpc>
                <a:spcPct val="100000"/>
              </a:lnSpc>
              <a:spcBef>
                <a:spcPts val="0"/>
              </a:spcBef>
              <a:spcAft>
                <a:spcPts val="0"/>
              </a:spcAft>
              <a:buClr>
                <a:schemeClr val="lt2"/>
              </a:buClr>
              <a:buSzPts val="1400"/>
              <a:buNone/>
              <a:defRPr>
                <a:solidFill>
                  <a:schemeClr val="lt2"/>
                </a:solidFill>
              </a:defRPr>
            </a:lvl2pPr>
            <a:lvl3pPr lvl="2" rtl="0">
              <a:lnSpc>
                <a:spcPct val="100000"/>
              </a:lnSpc>
              <a:spcBef>
                <a:spcPts val="0"/>
              </a:spcBef>
              <a:spcAft>
                <a:spcPts val="0"/>
              </a:spcAft>
              <a:buClr>
                <a:schemeClr val="lt2"/>
              </a:buClr>
              <a:buSzPts val="1400"/>
              <a:buNone/>
              <a:defRPr>
                <a:solidFill>
                  <a:schemeClr val="lt2"/>
                </a:solidFill>
              </a:defRPr>
            </a:lvl3pPr>
            <a:lvl4pPr lvl="3" rtl="0">
              <a:lnSpc>
                <a:spcPct val="100000"/>
              </a:lnSpc>
              <a:spcBef>
                <a:spcPts val="0"/>
              </a:spcBef>
              <a:spcAft>
                <a:spcPts val="0"/>
              </a:spcAft>
              <a:buClr>
                <a:schemeClr val="lt2"/>
              </a:buClr>
              <a:buSzPts val="1400"/>
              <a:buNone/>
              <a:defRPr>
                <a:solidFill>
                  <a:schemeClr val="lt2"/>
                </a:solidFill>
              </a:defRPr>
            </a:lvl4pPr>
            <a:lvl5pPr lvl="4" rtl="0">
              <a:lnSpc>
                <a:spcPct val="100000"/>
              </a:lnSpc>
              <a:spcBef>
                <a:spcPts val="0"/>
              </a:spcBef>
              <a:spcAft>
                <a:spcPts val="0"/>
              </a:spcAft>
              <a:buClr>
                <a:schemeClr val="lt2"/>
              </a:buClr>
              <a:buSzPts val="1400"/>
              <a:buNone/>
              <a:defRPr>
                <a:solidFill>
                  <a:schemeClr val="lt2"/>
                </a:solidFill>
              </a:defRPr>
            </a:lvl5pPr>
            <a:lvl6pPr lvl="5" rtl="0">
              <a:lnSpc>
                <a:spcPct val="100000"/>
              </a:lnSpc>
              <a:spcBef>
                <a:spcPts val="0"/>
              </a:spcBef>
              <a:spcAft>
                <a:spcPts val="0"/>
              </a:spcAft>
              <a:buClr>
                <a:schemeClr val="lt2"/>
              </a:buClr>
              <a:buSzPts val="1400"/>
              <a:buNone/>
              <a:defRPr>
                <a:solidFill>
                  <a:schemeClr val="lt2"/>
                </a:solidFill>
              </a:defRPr>
            </a:lvl6pPr>
            <a:lvl7pPr lvl="6" rtl="0">
              <a:lnSpc>
                <a:spcPct val="100000"/>
              </a:lnSpc>
              <a:spcBef>
                <a:spcPts val="0"/>
              </a:spcBef>
              <a:spcAft>
                <a:spcPts val="0"/>
              </a:spcAft>
              <a:buClr>
                <a:schemeClr val="lt2"/>
              </a:buClr>
              <a:buSzPts val="1400"/>
              <a:buNone/>
              <a:defRPr>
                <a:solidFill>
                  <a:schemeClr val="lt2"/>
                </a:solidFill>
              </a:defRPr>
            </a:lvl7pPr>
            <a:lvl8pPr lvl="7" rtl="0">
              <a:lnSpc>
                <a:spcPct val="100000"/>
              </a:lnSpc>
              <a:spcBef>
                <a:spcPts val="0"/>
              </a:spcBef>
              <a:spcAft>
                <a:spcPts val="0"/>
              </a:spcAft>
              <a:buClr>
                <a:schemeClr val="lt2"/>
              </a:buClr>
              <a:buSzPts val="1400"/>
              <a:buNone/>
              <a:defRPr>
                <a:solidFill>
                  <a:schemeClr val="lt2"/>
                </a:solidFill>
              </a:defRPr>
            </a:lvl8pPr>
            <a:lvl9pPr lvl="8" rtl="0">
              <a:lnSpc>
                <a:spcPct val="100000"/>
              </a:lnSpc>
              <a:spcBef>
                <a:spcPts val="0"/>
              </a:spcBef>
              <a:spcAft>
                <a:spcPts val="0"/>
              </a:spcAft>
              <a:buClr>
                <a:schemeClr val="lt2"/>
              </a:buClr>
              <a:buSzPts val="1400"/>
              <a:buNone/>
              <a:defRPr>
                <a:solidFill>
                  <a:schemeClr val="lt2"/>
                </a:solidFill>
              </a:defRPr>
            </a:lvl9pPr>
          </a:lstStyle>
          <a:p/>
        </p:txBody>
      </p:sp>
      <p:sp>
        <p:nvSpPr>
          <p:cNvPr id="3578" name="Google Shape;3578;p16"/>
          <p:cNvSpPr txBox="1"/>
          <p:nvPr>
            <p:ph hasCustomPrompt="1" idx="4" type="title"/>
          </p:nvPr>
        </p:nvSpPr>
        <p:spPr>
          <a:xfrm>
            <a:off x="3978425" y="3452300"/>
            <a:ext cx="3585000" cy="828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5300"/>
            </a:lvl1pPr>
            <a:lvl2pPr lvl="1" rtl="0">
              <a:spcBef>
                <a:spcPts val="0"/>
              </a:spcBef>
              <a:spcAft>
                <a:spcPts val="0"/>
              </a:spcAft>
              <a:buClr>
                <a:schemeClr val="lt2"/>
              </a:buClr>
              <a:buSzPts val="6200"/>
              <a:buNone/>
              <a:defRPr sz="6200">
                <a:solidFill>
                  <a:schemeClr val="lt2"/>
                </a:solidFill>
              </a:defRPr>
            </a:lvl2pPr>
            <a:lvl3pPr lvl="2" rtl="0">
              <a:spcBef>
                <a:spcPts val="0"/>
              </a:spcBef>
              <a:spcAft>
                <a:spcPts val="0"/>
              </a:spcAft>
              <a:buClr>
                <a:schemeClr val="lt2"/>
              </a:buClr>
              <a:buSzPts val="6200"/>
              <a:buNone/>
              <a:defRPr sz="6200">
                <a:solidFill>
                  <a:schemeClr val="lt2"/>
                </a:solidFill>
              </a:defRPr>
            </a:lvl3pPr>
            <a:lvl4pPr lvl="3" rtl="0">
              <a:spcBef>
                <a:spcPts val="0"/>
              </a:spcBef>
              <a:spcAft>
                <a:spcPts val="0"/>
              </a:spcAft>
              <a:buClr>
                <a:schemeClr val="lt2"/>
              </a:buClr>
              <a:buSzPts val="6200"/>
              <a:buNone/>
              <a:defRPr sz="6200">
                <a:solidFill>
                  <a:schemeClr val="lt2"/>
                </a:solidFill>
              </a:defRPr>
            </a:lvl4pPr>
            <a:lvl5pPr lvl="4" rtl="0">
              <a:spcBef>
                <a:spcPts val="0"/>
              </a:spcBef>
              <a:spcAft>
                <a:spcPts val="0"/>
              </a:spcAft>
              <a:buClr>
                <a:schemeClr val="lt2"/>
              </a:buClr>
              <a:buSzPts val="6200"/>
              <a:buNone/>
              <a:defRPr sz="6200">
                <a:solidFill>
                  <a:schemeClr val="lt2"/>
                </a:solidFill>
              </a:defRPr>
            </a:lvl5pPr>
            <a:lvl6pPr lvl="5" rtl="0">
              <a:spcBef>
                <a:spcPts val="0"/>
              </a:spcBef>
              <a:spcAft>
                <a:spcPts val="0"/>
              </a:spcAft>
              <a:buClr>
                <a:schemeClr val="lt2"/>
              </a:buClr>
              <a:buSzPts val="6200"/>
              <a:buNone/>
              <a:defRPr sz="6200">
                <a:solidFill>
                  <a:schemeClr val="lt2"/>
                </a:solidFill>
              </a:defRPr>
            </a:lvl6pPr>
            <a:lvl7pPr lvl="6" rtl="0">
              <a:spcBef>
                <a:spcPts val="0"/>
              </a:spcBef>
              <a:spcAft>
                <a:spcPts val="0"/>
              </a:spcAft>
              <a:buClr>
                <a:schemeClr val="lt2"/>
              </a:buClr>
              <a:buSzPts val="6200"/>
              <a:buNone/>
              <a:defRPr sz="6200">
                <a:solidFill>
                  <a:schemeClr val="lt2"/>
                </a:solidFill>
              </a:defRPr>
            </a:lvl7pPr>
            <a:lvl8pPr lvl="7" rtl="0">
              <a:spcBef>
                <a:spcPts val="0"/>
              </a:spcBef>
              <a:spcAft>
                <a:spcPts val="0"/>
              </a:spcAft>
              <a:buClr>
                <a:schemeClr val="lt2"/>
              </a:buClr>
              <a:buSzPts val="6200"/>
              <a:buNone/>
              <a:defRPr sz="6200">
                <a:solidFill>
                  <a:schemeClr val="lt2"/>
                </a:solidFill>
              </a:defRPr>
            </a:lvl8pPr>
            <a:lvl9pPr lvl="8" rtl="0">
              <a:spcBef>
                <a:spcPts val="0"/>
              </a:spcBef>
              <a:spcAft>
                <a:spcPts val="0"/>
              </a:spcAft>
              <a:buClr>
                <a:schemeClr val="lt2"/>
              </a:buClr>
              <a:buSzPts val="6200"/>
              <a:buNone/>
              <a:defRPr sz="6200">
                <a:solidFill>
                  <a:schemeClr val="lt2"/>
                </a:solidFill>
              </a:defRPr>
            </a:lvl9pPr>
          </a:lstStyle>
          <a:p>
            <a:r>
              <a:t>xx%</a:t>
            </a:r>
          </a:p>
        </p:txBody>
      </p:sp>
      <p:sp>
        <p:nvSpPr>
          <p:cNvPr id="3579" name="Google Shape;3579;p16"/>
          <p:cNvSpPr txBox="1"/>
          <p:nvPr>
            <p:ph idx="5" type="subTitle"/>
          </p:nvPr>
        </p:nvSpPr>
        <p:spPr>
          <a:xfrm>
            <a:off x="3545825" y="4158325"/>
            <a:ext cx="4017600" cy="44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Clr>
                <a:schemeClr val="lt2"/>
              </a:buClr>
              <a:buSzPts val="1400"/>
              <a:buNone/>
              <a:defRPr sz="1400">
                <a:solidFill>
                  <a:schemeClr val="accent5"/>
                </a:solidFill>
                <a:latin typeface="Raleway"/>
                <a:ea typeface="Raleway"/>
                <a:cs typeface="Raleway"/>
                <a:sym typeface="Raleway"/>
              </a:defRPr>
            </a:lvl1pPr>
            <a:lvl2pPr lvl="1" rtl="0">
              <a:lnSpc>
                <a:spcPct val="100000"/>
              </a:lnSpc>
              <a:spcBef>
                <a:spcPts val="0"/>
              </a:spcBef>
              <a:spcAft>
                <a:spcPts val="0"/>
              </a:spcAft>
              <a:buClr>
                <a:schemeClr val="lt2"/>
              </a:buClr>
              <a:buSzPts val="1400"/>
              <a:buNone/>
              <a:defRPr>
                <a:solidFill>
                  <a:schemeClr val="lt2"/>
                </a:solidFill>
              </a:defRPr>
            </a:lvl2pPr>
            <a:lvl3pPr lvl="2" rtl="0">
              <a:lnSpc>
                <a:spcPct val="100000"/>
              </a:lnSpc>
              <a:spcBef>
                <a:spcPts val="0"/>
              </a:spcBef>
              <a:spcAft>
                <a:spcPts val="0"/>
              </a:spcAft>
              <a:buClr>
                <a:schemeClr val="lt2"/>
              </a:buClr>
              <a:buSzPts val="1400"/>
              <a:buNone/>
              <a:defRPr>
                <a:solidFill>
                  <a:schemeClr val="lt2"/>
                </a:solidFill>
              </a:defRPr>
            </a:lvl3pPr>
            <a:lvl4pPr lvl="3" rtl="0">
              <a:lnSpc>
                <a:spcPct val="100000"/>
              </a:lnSpc>
              <a:spcBef>
                <a:spcPts val="0"/>
              </a:spcBef>
              <a:spcAft>
                <a:spcPts val="0"/>
              </a:spcAft>
              <a:buClr>
                <a:schemeClr val="lt2"/>
              </a:buClr>
              <a:buSzPts val="1400"/>
              <a:buNone/>
              <a:defRPr>
                <a:solidFill>
                  <a:schemeClr val="lt2"/>
                </a:solidFill>
              </a:defRPr>
            </a:lvl4pPr>
            <a:lvl5pPr lvl="4" rtl="0">
              <a:lnSpc>
                <a:spcPct val="100000"/>
              </a:lnSpc>
              <a:spcBef>
                <a:spcPts val="0"/>
              </a:spcBef>
              <a:spcAft>
                <a:spcPts val="0"/>
              </a:spcAft>
              <a:buClr>
                <a:schemeClr val="lt2"/>
              </a:buClr>
              <a:buSzPts val="1400"/>
              <a:buNone/>
              <a:defRPr>
                <a:solidFill>
                  <a:schemeClr val="lt2"/>
                </a:solidFill>
              </a:defRPr>
            </a:lvl5pPr>
            <a:lvl6pPr lvl="5" rtl="0">
              <a:lnSpc>
                <a:spcPct val="100000"/>
              </a:lnSpc>
              <a:spcBef>
                <a:spcPts val="0"/>
              </a:spcBef>
              <a:spcAft>
                <a:spcPts val="0"/>
              </a:spcAft>
              <a:buClr>
                <a:schemeClr val="lt2"/>
              </a:buClr>
              <a:buSzPts val="1400"/>
              <a:buNone/>
              <a:defRPr>
                <a:solidFill>
                  <a:schemeClr val="lt2"/>
                </a:solidFill>
              </a:defRPr>
            </a:lvl6pPr>
            <a:lvl7pPr lvl="6" rtl="0">
              <a:lnSpc>
                <a:spcPct val="100000"/>
              </a:lnSpc>
              <a:spcBef>
                <a:spcPts val="0"/>
              </a:spcBef>
              <a:spcAft>
                <a:spcPts val="0"/>
              </a:spcAft>
              <a:buClr>
                <a:schemeClr val="lt2"/>
              </a:buClr>
              <a:buSzPts val="1400"/>
              <a:buNone/>
              <a:defRPr>
                <a:solidFill>
                  <a:schemeClr val="lt2"/>
                </a:solidFill>
              </a:defRPr>
            </a:lvl7pPr>
            <a:lvl8pPr lvl="7" rtl="0">
              <a:lnSpc>
                <a:spcPct val="100000"/>
              </a:lnSpc>
              <a:spcBef>
                <a:spcPts val="0"/>
              </a:spcBef>
              <a:spcAft>
                <a:spcPts val="0"/>
              </a:spcAft>
              <a:buClr>
                <a:schemeClr val="lt2"/>
              </a:buClr>
              <a:buSzPts val="1400"/>
              <a:buNone/>
              <a:defRPr>
                <a:solidFill>
                  <a:schemeClr val="lt2"/>
                </a:solidFill>
              </a:defRPr>
            </a:lvl8pPr>
            <a:lvl9pPr lvl="8" rtl="0">
              <a:lnSpc>
                <a:spcPct val="100000"/>
              </a:lnSpc>
              <a:spcBef>
                <a:spcPts val="0"/>
              </a:spcBef>
              <a:spcAft>
                <a:spcPts val="0"/>
              </a:spcAft>
              <a:buClr>
                <a:schemeClr val="lt2"/>
              </a:buClr>
              <a:buSzPts val="1400"/>
              <a:buNone/>
              <a:defRPr>
                <a:solidFill>
                  <a:schemeClr val="lt2"/>
                </a:solidFill>
              </a:defRPr>
            </a:lvl9pPr>
          </a:lstStyle>
          <a:p/>
        </p:txBody>
      </p:sp>
      <p:grpSp>
        <p:nvGrpSpPr>
          <p:cNvPr id="3580" name="Google Shape;3580;p16"/>
          <p:cNvGrpSpPr/>
          <p:nvPr/>
        </p:nvGrpSpPr>
        <p:grpSpPr>
          <a:xfrm>
            <a:off x="491388" y="2024359"/>
            <a:ext cx="1149079" cy="2549617"/>
            <a:chOff x="3629488" y="-4696354"/>
            <a:chExt cx="1149079" cy="2549617"/>
          </a:xfrm>
        </p:grpSpPr>
        <p:sp>
          <p:nvSpPr>
            <p:cNvPr id="3581" name="Google Shape;3581;p16"/>
            <p:cNvSpPr/>
            <p:nvPr/>
          </p:nvSpPr>
          <p:spPr>
            <a:xfrm>
              <a:off x="3629488" y="-4536959"/>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6"/>
            <p:cNvSpPr/>
            <p:nvPr/>
          </p:nvSpPr>
          <p:spPr>
            <a:xfrm>
              <a:off x="3796334" y="-4607175"/>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6"/>
            <p:cNvSpPr/>
            <p:nvPr/>
          </p:nvSpPr>
          <p:spPr>
            <a:xfrm>
              <a:off x="3878849" y="-4587183"/>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6"/>
            <p:cNvSpPr/>
            <p:nvPr/>
          </p:nvSpPr>
          <p:spPr>
            <a:xfrm>
              <a:off x="4030489" y="-4331824"/>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6"/>
            <p:cNvSpPr/>
            <p:nvPr/>
          </p:nvSpPr>
          <p:spPr>
            <a:xfrm>
              <a:off x="3970572" y="-4439238"/>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6"/>
            <p:cNvSpPr/>
            <p:nvPr/>
          </p:nvSpPr>
          <p:spPr>
            <a:xfrm>
              <a:off x="3924468" y="-4532355"/>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6"/>
            <p:cNvSpPr/>
            <p:nvPr/>
          </p:nvSpPr>
          <p:spPr>
            <a:xfrm>
              <a:off x="3939190" y="-4506062"/>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6"/>
            <p:cNvSpPr/>
            <p:nvPr/>
          </p:nvSpPr>
          <p:spPr>
            <a:xfrm>
              <a:off x="4501039" y="-3859880"/>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6"/>
            <p:cNvSpPr/>
            <p:nvPr/>
          </p:nvSpPr>
          <p:spPr>
            <a:xfrm>
              <a:off x="4353095" y="-4022122"/>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6"/>
            <p:cNvSpPr/>
            <p:nvPr/>
          </p:nvSpPr>
          <p:spPr>
            <a:xfrm>
              <a:off x="4401501" y="-4091732"/>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6"/>
            <p:cNvSpPr/>
            <p:nvPr/>
          </p:nvSpPr>
          <p:spPr>
            <a:xfrm>
              <a:off x="4271065" y="-4074345"/>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6"/>
            <p:cNvSpPr/>
            <p:nvPr/>
          </p:nvSpPr>
          <p:spPr>
            <a:xfrm>
              <a:off x="3985294" y="-4408341"/>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6"/>
            <p:cNvSpPr/>
            <p:nvPr/>
          </p:nvSpPr>
          <p:spPr>
            <a:xfrm>
              <a:off x="4456813" y="-3957116"/>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6"/>
            <p:cNvSpPr/>
            <p:nvPr/>
          </p:nvSpPr>
          <p:spPr>
            <a:xfrm>
              <a:off x="4489104" y="-3906893"/>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6"/>
            <p:cNvSpPr/>
            <p:nvPr/>
          </p:nvSpPr>
          <p:spPr>
            <a:xfrm>
              <a:off x="4517215" y="-3805052"/>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6"/>
            <p:cNvSpPr/>
            <p:nvPr/>
          </p:nvSpPr>
          <p:spPr>
            <a:xfrm>
              <a:off x="4200546" y="-4226470"/>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6"/>
            <p:cNvSpPr/>
            <p:nvPr/>
          </p:nvSpPr>
          <p:spPr>
            <a:xfrm>
              <a:off x="4247074" y="-4142865"/>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6"/>
            <p:cNvSpPr/>
            <p:nvPr/>
          </p:nvSpPr>
          <p:spPr>
            <a:xfrm>
              <a:off x="4069201" y="-4300502"/>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6"/>
            <p:cNvSpPr/>
            <p:nvPr/>
          </p:nvSpPr>
          <p:spPr>
            <a:xfrm>
              <a:off x="4279850" y="-4167764"/>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6"/>
            <p:cNvSpPr/>
            <p:nvPr/>
          </p:nvSpPr>
          <p:spPr>
            <a:xfrm>
              <a:off x="3706005" y="-4696354"/>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6"/>
            <p:cNvSpPr/>
            <p:nvPr/>
          </p:nvSpPr>
          <p:spPr>
            <a:xfrm>
              <a:off x="4306991" y="-4530053"/>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6"/>
            <p:cNvSpPr/>
            <p:nvPr/>
          </p:nvSpPr>
          <p:spPr>
            <a:xfrm>
              <a:off x="4448998" y="-4263607"/>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6"/>
            <p:cNvSpPr/>
            <p:nvPr/>
          </p:nvSpPr>
          <p:spPr>
            <a:xfrm>
              <a:off x="4423190" y="-4309287"/>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6"/>
            <p:cNvSpPr/>
            <p:nvPr/>
          </p:nvSpPr>
          <p:spPr>
            <a:xfrm>
              <a:off x="4142931" y="-4632378"/>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6"/>
            <p:cNvSpPr/>
            <p:nvPr/>
          </p:nvSpPr>
          <p:spPr>
            <a:xfrm>
              <a:off x="4234170" y="-4562767"/>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6"/>
            <p:cNvSpPr/>
            <p:nvPr/>
          </p:nvSpPr>
          <p:spPr>
            <a:xfrm>
              <a:off x="4623660" y="-3572230"/>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6"/>
            <p:cNvSpPr/>
            <p:nvPr/>
          </p:nvSpPr>
          <p:spPr>
            <a:xfrm>
              <a:off x="4048421" y="-4691810"/>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6"/>
            <p:cNvSpPr/>
            <p:nvPr/>
          </p:nvSpPr>
          <p:spPr>
            <a:xfrm>
              <a:off x="3957183" y="-4693203"/>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6"/>
            <p:cNvSpPr/>
            <p:nvPr/>
          </p:nvSpPr>
          <p:spPr>
            <a:xfrm>
              <a:off x="4545750" y="-3920221"/>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6"/>
            <p:cNvSpPr/>
            <p:nvPr/>
          </p:nvSpPr>
          <p:spPr>
            <a:xfrm>
              <a:off x="4511217" y="-4099548"/>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6"/>
            <p:cNvSpPr/>
            <p:nvPr/>
          </p:nvSpPr>
          <p:spPr>
            <a:xfrm>
              <a:off x="4451724" y="-4351695"/>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6"/>
            <p:cNvSpPr/>
            <p:nvPr/>
          </p:nvSpPr>
          <p:spPr>
            <a:xfrm>
              <a:off x="4274276" y="-4551257"/>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6"/>
            <p:cNvSpPr/>
            <p:nvPr/>
          </p:nvSpPr>
          <p:spPr>
            <a:xfrm>
              <a:off x="4635655" y="-3517887"/>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6"/>
            <p:cNvSpPr/>
            <p:nvPr/>
          </p:nvSpPr>
          <p:spPr>
            <a:xfrm>
              <a:off x="4505219" y="-4198662"/>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6"/>
            <p:cNvSpPr/>
            <p:nvPr/>
          </p:nvSpPr>
          <p:spPr>
            <a:xfrm>
              <a:off x="4599245" y="-3685158"/>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6"/>
            <p:cNvSpPr/>
            <p:nvPr/>
          </p:nvSpPr>
          <p:spPr>
            <a:xfrm>
              <a:off x="4531937" y="-4107847"/>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6"/>
            <p:cNvSpPr/>
            <p:nvPr/>
          </p:nvSpPr>
          <p:spPr>
            <a:xfrm>
              <a:off x="4465598" y="-4237375"/>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6"/>
            <p:cNvSpPr/>
            <p:nvPr/>
          </p:nvSpPr>
          <p:spPr>
            <a:xfrm>
              <a:off x="4370179" y="-4478860"/>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6"/>
            <p:cNvSpPr/>
            <p:nvPr/>
          </p:nvSpPr>
          <p:spPr>
            <a:xfrm>
              <a:off x="4561441" y="-3854791"/>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6"/>
            <p:cNvSpPr/>
            <p:nvPr/>
          </p:nvSpPr>
          <p:spPr>
            <a:xfrm>
              <a:off x="4581736" y="-3805052"/>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6"/>
            <p:cNvSpPr/>
            <p:nvPr/>
          </p:nvSpPr>
          <p:spPr>
            <a:xfrm>
              <a:off x="4653649" y="-3881993"/>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6"/>
            <p:cNvSpPr/>
            <p:nvPr/>
          </p:nvSpPr>
          <p:spPr>
            <a:xfrm>
              <a:off x="4574345" y="-3639114"/>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6"/>
            <p:cNvSpPr/>
            <p:nvPr/>
          </p:nvSpPr>
          <p:spPr>
            <a:xfrm>
              <a:off x="4444818" y="-4063137"/>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4" name="Google Shape;3624;p16"/>
          <p:cNvGrpSpPr/>
          <p:nvPr/>
        </p:nvGrpSpPr>
        <p:grpSpPr>
          <a:xfrm>
            <a:off x="1573151" y="2826483"/>
            <a:ext cx="613523" cy="2087068"/>
            <a:chOff x="-150486" y="-4130930"/>
            <a:chExt cx="613523" cy="2087068"/>
          </a:xfrm>
        </p:grpSpPr>
        <p:sp>
          <p:nvSpPr>
            <p:cNvPr id="3625" name="Google Shape;3625;p16"/>
            <p:cNvSpPr/>
            <p:nvPr/>
          </p:nvSpPr>
          <p:spPr>
            <a:xfrm>
              <a:off x="-150486" y="-4041933"/>
              <a:ext cx="508893" cy="1998071"/>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6"/>
            <p:cNvSpPr/>
            <p:nvPr/>
          </p:nvSpPr>
          <p:spPr>
            <a:xfrm>
              <a:off x="-47252" y="-4130930"/>
              <a:ext cx="439284" cy="1894415"/>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6"/>
            <p:cNvSpPr/>
            <p:nvPr/>
          </p:nvSpPr>
          <p:spPr>
            <a:xfrm>
              <a:off x="-4844" y="-3132577"/>
              <a:ext cx="77485" cy="199619"/>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6"/>
            <p:cNvSpPr/>
            <p:nvPr/>
          </p:nvSpPr>
          <p:spPr>
            <a:xfrm>
              <a:off x="-47252" y="-3473177"/>
              <a:ext cx="98204" cy="384881"/>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6"/>
            <p:cNvSpPr/>
            <p:nvPr/>
          </p:nvSpPr>
          <p:spPr>
            <a:xfrm>
              <a:off x="-21444" y="-3555207"/>
              <a:ext cx="89480" cy="404267"/>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6"/>
            <p:cNvSpPr/>
            <p:nvPr/>
          </p:nvSpPr>
          <p:spPr>
            <a:xfrm>
              <a:off x="11756" y="-2854197"/>
              <a:ext cx="104687" cy="225003"/>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6"/>
            <p:cNvSpPr/>
            <p:nvPr/>
          </p:nvSpPr>
          <p:spPr>
            <a:xfrm>
              <a:off x="67977" y="-3670436"/>
              <a:ext cx="37379" cy="212523"/>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6"/>
            <p:cNvSpPr/>
            <p:nvPr/>
          </p:nvSpPr>
          <p:spPr>
            <a:xfrm>
              <a:off x="56891" y="-3430768"/>
              <a:ext cx="20840" cy="88087"/>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6"/>
            <p:cNvSpPr/>
            <p:nvPr/>
          </p:nvSpPr>
          <p:spPr>
            <a:xfrm>
              <a:off x="119110" y="-2357778"/>
              <a:ext cx="30049" cy="120802"/>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6"/>
            <p:cNvSpPr/>
            <p:nvPr/>
          </p:nvSpPr>
          <p:spPr>
            <a:xfrm>
              <a:off x="39382" y="-3612821"/>
              <a:ext cx="48951" cy="205132"/>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6"/>
            <p:cNvSpPr/>
            <p:nvPr/>
          </p:nvSpPr>
          <p:spPr>
            <a:xfrm>
              <a:off x="273537" y="-4095913"/>
              <a:ext cx="38349" cy="234212"/>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6"/>
            <p:cNvSpPr/>
            <p:nvPr/>
          </p:nvSpPr>
          <p:spPr>
            <a:xfrm>
              <a:off x="229311" y="-4083008"/>
              <a:ext cx="27686" cy="265109"/>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6"/>
            <p:cNvSpPr/>
            <p:nvPr/>
          </p:nvSpPr>
          <p:spPr>
            <a:xfrm>
              <a:off x="327940" y="-4130930"/>
              <a:ext cx="63672" cy="162301"/>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6"/>
            <p:cNvSpPr/>
            <p:nvPr/>
          </p:nvSpPr>
          <p:spPr>
            <a:xfrm>
              <a:off x="87788" y="-3950210"/>
              <a:ext cx="56281" cy="407478"/>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6"/>
            <p:cNvSpPr/>
            <p:nvPr/>
          </p:nvSpPr>
          <p:spPr>
            <a:xfrm>
              <a:off x="189205" y="-4065439"/>
              <a:ext cx="39257" cy="325449"/>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6"/>
            <p:cNvSpPr/>
            <p:nvPr/>
          </p:nvSpPr>
          <p:spPr>
            <a:xfrm>
              <a:off x="71673" y="-2563337"/>
              <a:ext cx="57190" cy="112986"/>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6"/>
            <p:cNvSpPr/>
            <p:nvPr/>
          </p:nvSpPr>
          <p:spPr>
            <a:xfrm>
              <a:off x="52771" y="-2651364"/>
              <a:ext cx="73789" cy="124497"/>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6"/>
            <p:cNvSpPr/>
            <p:nvPr/>
          </p:nvSpPr>
          <p:spPr>
            <a:xfrm>
              <a:off x="92392" y="-2470705"/>
              <a:ext cx="42468" cy="96871"/>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6"/>
            <p:cNvSpPr/>
            <p:nvPr/>
          </p:nvSpPr>
          <p:spPr>
            <a:xfrm>
              <a:off x="122381" y="-4035026"/>
              <a:ext cx="58583" cy="389061"/>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6"/>
            <p:cNvSpPr/>
            <p:nvPr/>
          </p:nvSpPr>
          <p:spPr>
            <a:xfrm>
              <a:off x="-22352" y="-3047276"/>
              <a:ext cx="119893" cy="270561"/>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6"/>
            <p:cNvSpPr/>
            <p:nvPr/>
          </p:nvSpPr>
          <p:spPr>
            <a:xfrm>
              <a:off x="144009" y="-2300163"/>
              <a:ext cx="32775" cy="167814"/>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6"/>
            <p:cNvSpPr/>
            <p:nvPr/>
          </p:nvSpPr>
          <p:spPr>
            <a:xfrm>
              <a:off x="42169" y="-4130445"/>
              <a:ext cx="420867" cy="1607254"/>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6"/>
            <p:cNvSpPr/>
            <p:nvPr/>
          </p:nvSpPr>
          <p:spPr>
            <a:xfrm>
              <a:off x="126986" y="-3914284"/>
              <a:ext cx="336051" cy="349864"/>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6"/>
            <p:cNvSpPr/>
            <p:nvPr/>
          </p:nvSpPr>
          <p:spPr>
            <a:xfrm>
              <a:off x="359262" y="-4004613"/>
              <a:ext cx="89965" cy="83483"/>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6"/>
            <p:cNvSpPr/>
            <p:nvPr/>
          </p:nvSpPr>
          <p:spPr>
            <a:xfrm>
              <a:off x="88697" y="-3476872"/>
              <a:ext cx="70155" cy="61370"/>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6"/>
            <p:cNvSpPr/>
            <p:nvPr/>
          </p:nvSpPr>
          <p:spPr>
            <a:xfrm>
              <a:off x="292014" y="-4047506"/>
              <a:ext cx="144308" cy="157272"/>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6"/>
            <p:cNvSpPr/>
            <p:nvPr/>
          </p:nvSpPr>
          <p:spPr>
            <a:xfrm>
              <a:off x="75369" y="-3690307"/>
              <a:ext cx="324965" cy="352227"/>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6"/>
            <p:cNvSpPr/>
            <p:nvPr/>
          </p:nvSpPr>
          <p:spPr>
            <a:xfrm>
              <a:off x="61980" y="-3163475"/>
              <a:ext cx="128677" cy="207010"/>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6"/>
            <p:cNvSpPr/>
            <p:nvPr/>
          </p:nvSpPr>
          <p:spPr>
            <a:xfrm>
              <a:off x="356536" y="-4080706"/>
              <a:ext cx="66883" cy="57675"/>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6"/>
            <p:cNvSpPr/>
            <p:nvPr/>
          </p:nvSpPr>
          <p:spPr>
            <a:xfrm>
              <a:off x="99784" y="-3738229"/>
              <a:ext cx="272015" cy="272924"/>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6"/>
            <p:cNvSpPr/>
            <p:nvPr/>
          </p:nvSpPr>
          <p:spPr>
            <a:xfrm>
              <a:off x="59193" y="-3496683"/>
              <a:ext cx="319027" cy="383063"/>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6"/>
            <p:cNvSpPr/>
            <p:nvPr/>
          </p:nvSpPr>
          <p:spPr>
            <a:xfrm>
              <a:off x="378649" y="-4130930"/>
              <a:ext cx="32775" cy="46164"/>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6"/>
            <p:cNvSpPr/>
            <p:nvPr/>
          </p:nvSpPr>
          <p:spPr>
            <a:xfrm>
              <a:off x="173089" y="-3953481"/>
              <a:ext cx="282557" cy="280315"/>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6"/>
            <p:cNvSpPr/>
            <p:nvPr/>
          </p:nvSpPr>
          <p:spPr>
            <a:xfrm>
              <a:off x="78579" y="-3041339"/>
              <a:ext cx="119893" cy="193198"/>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6"/>
            <p:cNvSpPr/>
            <p:nvPr/>
          </p:nvSpPr>
          <p:spPr>
            <a:xfrm>
              <a:off x="109477" y="-2744965"/>
              <a:ext cx="31382" cy="106565"/>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6"/>
            <p:cNvSpPr/>
            <p:nvPr/>
          </p:nvSpPr>
          <p:spPr>
            <a:xfrm>
              <a:off x="101601" y="-2828389"/>
              <a:ext cx="53555" cy="94569"/>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6"/>
            <p:cNvSpPr/>
            <p:nvPr/>
          </p:nvSpPr>
          <p:spPr>
            <a:xfrm>
              <a:off x="93301" y="-2992933"/>
              <a:ext cx="107473" cy="204284"/>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6"/>
            <p:cNvSpPr/>
            <p:nvPr/>
          </p:nvSpPr>
          <p:spPr>
            <a:xfrm>
              <a:off x="119594" y="-2608532"/>
              <a:ext cx="8845" cy="85361"/>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6"/>
            <p:cNvSpPr/>
            <p:nvPr/>
          </p:nvSpPr>
          <p:spPr>
            <a:xfrm>
              <a:off x="63373" y="-3616517"/>
              <a:ext cx="344836" cy="385850"/>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6"/>
            <p:cNvSpPr/>
            <p:nvPr/>
          </p:nvSpPr>
          <p:spPr>
            <a:xfrm>
              <a:off x="97966" y="-3266224"/>
              <a:ext cx="124497" cy="148003"/>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5" name="Google Shape;3665;p16"/>
          <p:cNvGrpSpPr/>
          <p:nvPr/>
        </p:nvGrpSpPr>
        <p:grpSpPr>
          <a:xfrm rot="-892785">
            <a:off x="908875" y="3358821"/>
            <a:ext cx="807600" cy="1664502"/>
            <a:chOff x="-2943333" y="-5283216"/>
            <a:chExt cx="807573" cy="1664445"/>
          </a:xfrm>
        </p:grpSpPr>
        <p:sp>
          <p:nvSpPr>
            <p:cNvPr id="3666" name="Google Shape;3666;p16"/>
            <p:cNvSpPr/>
            <p:nvPr/>
          </p:nvSpPr>
          <p:spPr>
            <a:xfrm>
              <a:off x="-2943333" y="-5193735"/>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6"/>
            <p:cNvSpPr/>
            <p:nvPr/>
          </p:nvSpPr>
          <p:spPr>
            <a:xfrm>
              <a:off x="-2834526" y="-5198218"/>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6"/>
            <p:cNvSpPr/>
            <p:nvPr/>
          </p:nvSpPr>
          <p:spPr>
            <a:xfrm>
              <a:off x="-2733170" y="-5185435"/>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6"/>
            <p:cNvSpPr/>
            <p:nvPr/>
          </p:nvSpPr>
          <p:spPr>
            <a:xfrm>
              <a:off x="-2640477" y="-5019982"/>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6"/>
            <p:cNvSpPr/>
            <p:nvPr/>
          </p:nvSpPr>
          <p:spPr>
            <a:xfrm>
              <a:off x="-2665377" y="-509001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6"/>
            <p:cNvSpPr/>
            <p:nvPr/>
          </p:nvSpPr>
          <p:spPr>
            <a:xfrm>
              <a:off x="-2696275" y="-5149933"/>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6"/>
            <p:cNvSpPr/>
            <p:nvPr/>
          </p:nvSpPr>
          <p:spPr>
            <a:xfrm>
              <a:off x="-2685672" y="-5132909"/>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6"/>
            <p:cNvSpPr/>
            <p:nvPr/>
          </p:nvSpPr>
          <p:spPr>
            <a:xfrm>
              <a:off x="-2323869" y="-471530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6"/>
            <p:cNvSpPr/>
            <p:nvPr/>
          </p:nvSpPr>
          <p:spPr>
            <a:xfrm>
              <a:off x="-2443218" y="-4820845"/>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6"/>
            <p:cNvSpPr/>
            <p:nvPr/>
          </p:nvSpPr>
          <p:spPr>
            <a:xfrm>
              <a:off x="-2380514" y="-4864162"/>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6"/>
            <p:cNvSpPr/>
            <p:nvPr/>
          </p:nvSpPr>
          <p:spPr>
            <a:xfrm>
              <a:off x="-2522522" y="-4853257"/>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6"/>
            <p:cNvSpPr/>
            <p:nvPr/>
          </p:nvSpPr>
          <p:spPr>
            <a:xfrm>
              <a:off x="-2657562" y="-5069721"/>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6"/>
            <p:cNvSpPr/>
            <p:nvPr/>
          </p:nvSpPr>
          <p:spPr>
            <a:xfrm>
              <a:off x="-2374517" y="-478025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6"/>
            <p:cNvSpPr/>
            <p:nvPr/>
          </p:nvSpPr>
          <p:spPr>
            <a:xfrm>
              <a:off x="-2347799" y="-4751234"/>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6"/>
            <p:cNvSpPr/>
            <p:nvPr/>
          </p:nvSpPr>
          <p:spPr>
            <a:xfrm>
              <a:off x="-2305391" y="-4678413"/>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6"/>
            <p:cNvSpPr/>
            <p:nvPr/>
          </p:nvSpPr>
          <p:spPr>
            <a:xfrm>
              <a:off x="-2615154" y="-4951583"/>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6"/>
            <p:cNvSpPr/>
            <p:nvPr/>
          </p:nvSpPr>
          <p:spPr>
            <a:xfrm>
              <a:off x="-2583832" y="-489760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6"/>
            <p:cNvSpPr/>
            <p:nvPr/>
          </p:nvSpPr>
          <p:spPr>
            <a:xfrm>
              <a:off x="-2634480" y="-4999687"/>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6"/>
            <p:cNvSpPr/>
            <p:nvPr/>
          </p:nvSpPr>
          <p:spPr>
            <a:xfrm>
              <a:off x="-2459333" y="-4913961"/>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6"/>
            <p:cNvSpPr/>
            <p:nvPr/>
          </p:nvSpPr>
          <p:spPr>
            <a:xfrm>
              <a:off x="-2838706" y="-5283216"/>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6"/>
            <p:cNvSpPr/>
            <p:nvPr/>
          </p:nvSpPr>
          <p:spPr>
            <a:xfrm>
              <a:off x="-2654351" y="-5282671"/>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6"/>
            <p:cNvSpPr/>
            <p:nvPr/>
          </p:nvSpPr>
          <p:spPr>
            <a:xfrm>
              <a:off x="-2578258" y="-5276249"/>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6"/>
            <p:cNvSpPr/>
            <p:nvPr/>
          </p:nvSpPr>
          <p:spPr>
            <a:xfrm>
              <a:off x="-2441401" y="-5176226"/>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6"/>
            <p:cNvSpPr/>
            <p:nvPr/>
          </p:nvSpPr>
          <p:spPr>
            <a:xfrm>
              <a:off x="-2508648" y="-525177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6"/>
            <p:cNvSpPr/>
            <p:nvPr/>
          </p:nvSpPr>
          <p:spPr>
            <a:xfrm>
              <a:off x="-2349677" y="-5051788"/>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6"/>
            <p:cNvSpPr/>
            <p:nvPr/>
          </p:nvSpPr>
          <p:spPr>
            <a:xfrm>
              <a:off x="-2753405" y="-5261952"/>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6"/>
            <p:cNvSpPr/>
            <p:nvPr/>
          </p:nvSpPr>
          <p:spPr>
            <a:xfrm>
              <a:off x="-2366277" y="-5081232"/>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6"/>
            <p:cNvSpPr/>
            <p:nvPr/>
          </p:nvSpPr>
          <p:spPr>
            <a:xfrm>
              <a:off x="-2550148" y="-526837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6"/>
            <p:cNvSpPr/>
            <p:nvPr/>
          </p:nvSpPr>
          <p:spPr>
            <a:xfrm>
              <a:off x="-2488837" y="-5230145"/>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6"/>
            <p:cNvSpPr/>
            <p:nvPr/>
          </p:nvSpPr>
          <p:spPr>
            <a:xfrm>
              <a:off x="-2236750" y="-4588568"/>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6"/>
            <p:cNvSpPr/>
            <p:nvPr/>
          </p:nvSpPr>
          <p:spPr>
            <a:xfrm>
              <a:off x="-2616971" y="-5282247"/>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6"/>
            <p:cNvSpPr/>
            <p:nvPr/>
          </p:nvSpPr>
          <p:spPr>
            <a:xfrm>
              <a:off x="-2677857" y="-528085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6"/>
            <p:cNvSpPr/>
            <p:nvPr/>
          </p:nvSpPr>
          <p:spPr>
            <a:xfrm>
              <a:off x="-2718872" y="-5276673"/>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6"/>
            <p:cNvSpPr/>
            <p:nvPr/>
          </p:nvSpPr>
          <p:spPr>
            <a:xfrm>
              <a:off x="-2286489" y="-4846653"/>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6"/>
            <p:cNvSpPr/>
            <p:nvPr/>
          </p:nvSpPr>
          <p:spPr>
            <a:xfrm>
              <a:off x="-2309087" y="-4869675"/>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6"/>
            <p:cNvSpPr/>
            <p:nvPr/>
          </p:nvSpPr>
          <p:spPr>
            <a:xfrm>
              <a:off x="-2348284" y="-5100618"/>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6"/>
            <p:cNvSpPr/>
            <p:nvPr/>
          </p:nvSpPr>
          <p:spPr>
            <a:xfrm>
              <a:off x="-2463029" y="-5220452"/>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6"/>
            <p:cNvSpPr/>
            <p:nvPr/>
          </p:nvSpPr>
          <p:spPr>
            <a:xfrm>
              <a:off x="-2228874" y="-4537860"/>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6"/>
            <p:cNvSpPr/>
            <p:nvPr/>
          </p:nvSpPr>
          <p:spPr>
            <a:xfrm>
              <a:off x="-2313267" y="-4976180"/>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6"/>
            <p:cNvSpPr/>
            <p:nvPr/>
          </p:nvSpPr>
          <p:spPr>
            <a:xfrm>
              <a:off x="-2252381" y="-4652120"/>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6"/>
            <p:cNvSpPr/>
            <p:nvPr/>
          </p:nvSpPr>
          <p:spPr>
            <a:xfrm>
              <a:off x="-2295698" y="-4922261"/>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6"/>
            <p:cNvSpPr/>
            <p:nvPr/>
          </p:nvSpPr>
          <p:spPr>
            <a:xfrm>
              <a:off x="-2339075" y="-5013984"/>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6"/>
            <p:cNvSpPr/>
            <p:nvPr/>
          </p:nvSpPr>
          <p:spPr>
            <a:xfrm>
              <a:off x="-2400810" y="-5133818"/>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6"/>
            <p:cNvSpPr/>
            <p:nvPr/>
          </p:nvSpPr>
          <p:spPr>
            <a:xfrm>
              <a:off x="-2276856" y="-4758141"/>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6"/>
            <p:cNvSpPr/>
            <p:nvPr/>
          </p:nvSpPr>
          <p:spPr>
            <a:xfrm>
              <a:off x="-2263952" y="-4717126"/>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6"/>
            <p:cNvSpPr/>
            <p:nvPr/>
          </p:nvSpPr>
          <p:spPr>
            <a:xfrm>
              <a:off x="-2217364" y="-4830053"/>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6"/>
            <p:cNvSpPr/>
            <p:nvPr/>
          </p:nvSpPr>
          <p:spPr>
            <a:xfrm>
              <a:off x="-2268556" y="-457148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6"/>
            <p:cNvSpPr/>
            <p:nvPr/>
          </p:nvSpPr>
          <p:spPr>
            <a:xfrm>
              <a:off x="-2353312" y="-4848955"/>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4" name="Google Shape;3714;p16"/>
          <p:cNvGrpSpPr/>
          <p:nvPr/>
        </p:nvGrpSpPr>
        <p:grpSpPr>
          <a:xfrm flipH="1" rot="-1592366">
            <a:off x="758184" y="4050957"/>
            <a:ext cx="1207616" cy="1478958"/>
            <a:chOff x="-2106839" y="-4664719"/>
            <a:chExt cx="1207653" cy="1479003"/>
          </a:xfrm>
        </p:grpSpPr>
        <p:sp>
          <p:nvSpPr>
            <p:cNvPr id="3715" name="Google Shape;3715;p16"/>
            <p:cNvSpPr/>
            <p:nvPr/>
          </p:nvSpPr>
          <p:spPr>
            <a:xfrm>
              <a:off x="-2106839" y="-450508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6"/>
            <p:cNvSpPr/>
            <p:nvPr/>
          </p:nvSpPr>
          <p:spPr>
            <a:xfrm>
              <a:off x="-946244" y="-430031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6"/>
            <p:cNvSpPr/>
            <p:nvPr/>
          </p:nvSpPr>
          <p:spPr>
            <a:xfrm>
              <a:off x="-2034017" y="-466471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6"/>
            <p:cNvSpPr/>
            <p:nvPr/>
          </p:nvSpPr>
          <p:spPr>
            <a:xfrm>
              <a:off x="-1963499" y="-430673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6"/>
            <p:cNvSpPr/>
            <p:nvPr/>
          </p:nvSpPr>
          <p:spPr>
            <a:xfrm>
              <a:off x="-1709533" y="-461231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6"/>
            <p:cNvSpPr/>
            <p:nvPr/>
          </p:nvSpPr>
          <p:spPr>
            <a:xfrm>
              <a:off x="-1896675" y="-451138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6"/>
            <p:cNvSpPr/>
            <p:nvPr/>
          </p:nvSpPr>
          <p:spPr>
            <a:xfrm>
              <a:off x="-1952412" y="-376560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6"/>
            <p:cNvSpPr/>
            <p:nvPr/>
          </p:nvSpPr>
          <p:spPr>
            <a:xfrm>
              <a:off x="-2010026" y="-386289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6"/>
            <p:cNvSpPr/>
            <p:nvPr/>
          </p:nvSpPr>
          <p:spPr>
            <a:xfrm>
              <a:off x="-2023415" y="-421918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6"/>
            <p:cNvSpPr/>
            <p:nvPr/>
          </p:nvSpPr>
          <p:spPr>
            <a:xfrm>
              <a:off x="-1181308" y="-449205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6"/>
            <p:cNvSpPr/>
            <p:nvPr/>
          </p:nvSpPr>
          <p:spPr>
            <a:xfrm>
              <a:off x="-1090069" y="-444268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6"/>
            <p:cNvSpPr/>
            <p:nvPr/>
          </p:nvSpPr>
          <p:spPr>
            <a:xfrm>
              <a:off x="-1042087" y="-440905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6"/>
            <p:cNvSpPr/>
            <p:nvPr/>
          </p:nvSpPr>
          <p:spPr>
            <a:xfrm>
              <a:off x="-2006331" y="-399424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6"/>
            <p:cNvSpPr/>
            <p:nvPr/>
          </p:nvSpPr>
          <p:spPr>
            <a:xfrm>
              <a:off x="-1758848" y="-456299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6"/>
            <p:cNvSpPr/>
            <p:nvPr/>
          </p:nvSpPr>
          <p:spPr>
            <a:xfrm>
              <a:off x="-2017418" y="-409196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6"/>
            <p:cNvSpPr/>
            <p:nvPr/>
          </p:nvSpPr>
          <p:spPr>
            <a:xfrm>
              <a:off x="-1239407" y="-453458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6"/>
            <p:cNvSpPr/>
            <p:nvPr/>
          </p:nvSpPr>
          <p:spPr>
            <a:xfrm>
              <a:off x="-1412251" y="-462340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6"/>
            <p:cNvSpPr/>
            <p:nvPr/>
          </p:nvSpPr>
          <p:spPr>
            <a:xfrm>
              <a:off x="-1324224" y="-458050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6"/>
            <p:cNvSpPr/>
            <p:nvPr/>
          </p:nvSpPr>
          <p:spPr>
            <a:xfrm>
              <a:off x="-1182701" y="-455791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6"/>
            <p:cNvSpPr/>
            <p:nvPr/>
          </p:nvSpPr>
          <p:spPr>
            <a:xfrm>
              <a:off x="-1905884" y="-367157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6"/>
            <p:cNvSpPr/>
            <p:nvPr/>
          </p:nvSpPr>
          <p:spPr>
            <a:xfrm>
              <a:off x="-1545898" y="-465423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6"/>
            <p:cNvSpPr/>
            <p:nvPr/>
          </p:nvSpPr>
          <p:spPr>
            <a:xfrm>
              <a:off x="-1121875" y="-446188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6"/>
            <p:cNvSpPr/>
            <p:nvPr/>
          </p:nvSpPr>
          <p:spPr>
            <a:xfrm>
              <a:off x="-1508094" y="-464442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6"/>
            <p:cNvSpPr/>
            <p:nvPr/>
          </p:nvSpPr>
          <p:spPr>
            <a:xfrm>
              <a:off x="-999739" y="-437082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6"/>
            <p:cNvSpPr/>
            <p:nvPr/>
          </p:nvSpPr>
          <p:spPr>
            <a:xfrm>
              <a:off x="-1898977" y="-363837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6"/>
            <p:cNvSpPr/>
            <p:nvPr/>
          </p:nvSpPr>
          <p:spPr>
            <a:xfrm>
              <a:off x="-1084071" y="-450786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6"/>
            <p:cNvSpPr/>
            <p:nvPr/>
          </p:nvSpPr>
          <p:spPr>
            <a:xfrm>
              <a:off x="-1845058" y="-453809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6"/>
            <p:cNvSpPr/>
            <p:nvPr/>
          </p:nvSpPr>
          <p:spPr>
            <a:xfrm>
              <a:off x="-1912306" y="-443625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6"/>
            <p:cNvSpPr/>
            <p:nvPr/>
          </p:nvSpPr>
          <p:spPr>
            <a:xfrm>
              <a:off x="-1553713" y="-463212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6"/>
            <p:cNvSpPr/>
            <p:nvPr/>
          </p:nvSpPr>
          <p:spPr>
            <a:xfrm>
              <a:off x="-2018326" y="-394953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6"/>
            <p:cNvSpPr/>
            <p:nvPr/>
          </p:nvSpPr>
          <p:spPr>
            <a:xfrm>
              <a:off x="-1625625" y="-466253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6"/>
            <p:cNvSpPr/>
            <p:nvPr/>
          </p:nvSpPr>
          <p:spPr>
            <a:xfrm>
              <a:off x="-1657916" y="-466441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6"/>
            <p:cNvSpPr/>
            <p:nvPr/>
          </p:nvSpPr>
          <p:spPr>
            <a:xfrm>
              <a:off x="-1969920" y="-452040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6"/>
            <p:cNvSpPr/>
            <p:nvPr/>
          </p:nvSpPr>
          <p:spPr>
            <a:xfrm>
              <a:off x="-1799863" y="-415557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6"/>
            <p:cNvSpPr/>
            <p:nvPr/>
          </p:nvSpPr>
          <p:spPr>
            <a:xfrm>
              <a:off x="-1903097" y="-421264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6"/>
            <p:cNvSpPr/>
            <p:nvPr/>
          </p:nvSpPr>
          <p:spPr>
            <a:xfrm>
              <a:off x="-1666640" y="-446715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6"/>
            <p:cNvSpPr/>
            <p:nvPr/>
          </p:nvSpPr>
          <p:spPr>
            <a:xfrm>
              <a:off x="-1491070" y="-444037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6"/>
            <p:cNvSpPr/>
            <p:nvPr/>
          </p:nvSpPr>
          <p:spPr>
            <a:xfrm>
              <a:off x="-1865778" y="-432611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6"/>
            <p:cNvSpPr/>
            <p:nvPr/>
          </p:nvSpPr>
          <p:spPr>
            <a:xfrm>
              <a:off x="-1220505" y="-450126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6"/>
            <p:cNvSpPr/>
            <p:nvPr/>
          </p:nvSpPr>
          <p:spPr>
            <a:xfrm>
              <a:off x="-1918788" y="-39264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6"/>
            <p:cNvSpPr/>
            <p:nvPr/>
          </p:nvSpPr>
          <p:spPr>
            <a:xfrm>
              <a:off x="-1779144" y="-406476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6"/>
            <p:cNvSpPr/>
            <p:nvPr/>
          </p:nvSpPr>
          <p:spPr>
            <a:xfrm>
              <a:off x="-1928481" y="-412558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6"/>
            <p:cNvSpPr/>
            <p:nvPr/>
          </p:nvSpPr>
          <p:spPr>
            <a:xfrm>
              <a:off x="-1918303" y="-385920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6"/>
            <p:cNvSpPr/>
            <p:nvPr/>
          </p:nvSpPr>
          <p:spPr>
            <a:xfrm>
              <a:off x="-1145382" y="-447266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6"/>
            <p:cNvSpPr/>
            <p:nvPr/>
          </p:nvSpPr>
          <p:spPr>
            <a:xfrm>
              <a:off x="-1308957" y="-451780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6"/>
            <p:cNvSpPr/>
            <p:nvPr/>
          </p:nvSpPr>
          <p:spPr>
            <a:xfrm>
              <a:off x="-1890193" y="-372688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6"/>
            <p:cNvSpPr/>
            <p:nvPr/>
          </p:nvSpPr>
          <p:spPr>
            <a:xfrm>
              <a:off x="-1423762" y="-452059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6"/>
            <p:cNvSpPr/>
            <p:nvPr/>
          </p:nvSpPr>
          <p:spPr>
            <a:xfrm>
              <a:off x="-1006646" y="-437725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6"/>
            <p:cNvSpPr/>
            <p:nvPr/>
          </p:nvSpPr>
          <p:spPr>
            <a:xfrm>
              <a:off x="-1583217" y="-440857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6"/>
            <p:cNvSpPr/>
            <p:nvPr/>
          </p:nvSpPr>
          <p:spPr>
            <a:xfrm>
              <a:off x="-1437575" y="-449987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6"/>
            <p:cNvSpPr/>
            <p:nvPr/>
          </p:nvSpPr>
          <p:spPr>
            <a:xfrm>
              <a:off x="-1740431" y="-442335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6"/>
            <p:cNvSpPr/>
            <p:nvPr/>
          </p:nvSpPr>
          <p:spPr>
            <a:xfrm>
              <a:off x="-1788352" y="-437173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6"/>
            <p:cNvSpPr/>
            <p:nvPr/>
          </p:nvSpPr>
          <p:spPr>
            <a:xfrm>
              <a:off x="-1576311" y="-4504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6"/>
            <p:cNvSpPr/>
            <p:nvPr/>
          </p:nvSpPr>
          <p:spPr>
            <a:xfrm>
              <a:off x="-1931692" y="-402005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9" name="Google Shape;3769;p16"/>
          <p:cNvGrpSpPr/>
          <p:nvPr/>
        </p:nvGrpSpPr>
        <p:grpSpPr>
          <a:xfrm>
            <a:off x="1735136" y="3940644"/>
            <a:ext cx="1207653" cy="1479003"/>
            <a:chOff x="-2106839" y="-4664719"/>
            <a:chExt cx="1207653" cy="1479003"/>
          </a:xfrm>
        </p:grpSpPr>
        <p:sp>
          <p:nvSpPr>
            <p:cNvPr id="3770" name="Google Shape;3770;p16"/>
            <p:cNvSpPr/>
            <p:nvPr/>
          </p:nvSpPr>
          <p:spPr>
            <a:xfrm>
              <a:off x="-2106839" y="-450508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6"/>
            <p:cNvSpPr/>
            <p:nvPr/>
          </p:nvSpPr>
          <p:spPr>
            <a:xfrm>
              <a:off x="-946244" y="-430031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6"/>
            <p:cNvSpPr/>
            <p:nvPr/>
          </p:nvSpPr>
          <p:spPr>
            <a:xfrm>
              <a:off x="-2034017" y="-466471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6"/>
            <p:cNvSpPr/>
            <p:nvPr/>
          </p:nvSpPr>
          <p:spPr>
            <a:xfrm>
              <a:off x="-1963499" y="-430673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6"/>
            <p:cNvSpPr/>
            <p:nvPr/>
          </p:nvSpPr>
          <p:spPr>
            <a:xfrm>
              <a:off x="-1709533" y="-461231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6"/>
            <p:cNvSpPr/>
            <p:nvPr/>
          </p:nvSpPr>
          <p:spPr>
            <a:xfrm>
              <a:off x="-1896675" y="-451138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6"/>
            <p:cNvSpPr/>
            <p:nvPr/>
          </p:nvSpPr>
          <p:spPr>
            <a:xfrm>
              <a:off x="-1952412" y="-376560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6"/>
            <p:cNvSpPr/>
            <p:nvPr/>
          </p:nvSpPr>
          <p:spPr>
            <a:xfrm>
              <a:off x="-2010026" y="-386289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6"/>
            <p:cNvSpPr/>
            <p:nvPr/>
          </p:nvSpPr>
          <p:spPr>
            <a:xfrm>
              <a:off x="-2023415" y="-421918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6"/>
            <p:cNvSpPr/>
            <p:nvPr/>
          </p:nvSpPr>
          <p:spPr>
            <a:xfrm>
              <a:off x="-1181308" y="-449205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6"/>
            <p:cNvSpPr/>
            <p:nvPr/>
          </p:nvSpPr>
          <p:spPr>
            <a:xfrm>
              <a:off x="-1090069" y="-444268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6"/>
            <p:cNvSpPr/>
            <p:nvPr/>
          </p:nvSpPr>
          <p:spPr>
            <a:xfrm>
              <a:off x="-1042087" y="-440905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6"/>
            <p:cNvSpPr/>
            <p:nvPr/>
          </p:nvSpPr>
          <p:spPr>
            <a:xfrm>
              <a:off x="-2006331" y="-399424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6"/>
            <p:cNvSpPr/>
            <p:nvPr/>
          </p:nvSpPr>
          <p:spPr>
            <a:xfrm>
              <a:off x="-1758848" y="-456299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6"/>
            <p:cNvSpPr/>
            <p:nvPr/>
          </p:nvSpPr>
          <p:spPr>
            <a:xfrm>
              <a:off x="-2017418" y="-409196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6"/>
            <p:cNvSpPr/>
            <p:nvPr/>
          </p:nvSpPr>
          <p:spPr>
            <a:xfrm>
              <a:off x="-1239407" y="-453458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6"/>
            <p:cNvSpPr/>
            <p:nvPr/>
          </p:nvSpPr>
          <p:spPr>
            <a:xfrm>
              <a:off x="-1412251" y="-462340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6"/>
            <p:cNvSpPr/>
            <p:nvPr/>
          </p:nvSpPr>
          <p:spPr>
            <a:xfrm>
              <a:off x="-1324224" y="-458050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6"/>
            <p:cNvSpPr/>
            <p:nvPr/>
          </p:nvSpPr>
          <p:spPr>
            <a:xfrm>
              <a:off x="-1182701" y="-455791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6"/>
            <p:cNvSpPr/>
            <p:nvPr/>
          </p:nvSpPr>
          <p:spPr>
            <a:xfrm>
              <a:off x="-1905884" y="-367157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6"/>
            <p:cNvSpPr/>
            <p:nvPr/>
          </p:nvSpPr>
          <p:spPr>
            <a:xfrm>
              <a:off x="-1545898" y="-465423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6"/>
            <p:cNvSpPr/>
            <p:nvPr/>
          </p:nvSpPr>
          <p:spPr>
            <a:xfrm>
              <a:off x="-1121875" y="-446188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6"/>
            <p:cNvSpPr/>
            <p:nvPr/>
          </p:nvSpPr>
          <p:spPr>
            <a:xfrm>
              <a:off x="-1508094" y="-464442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6"/>
            <p:cNvSpPr/>
            <p:nvPr/>
          </p:nvSpPr>
          <p:spPr>
            <a:xfrm>
              <a:off x="-999739" y="-437082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6"/>
            <p:cNvSpPr/>
            <p:nvPr/>
          </p:nvSpPr>
          <p:spPr>
            <a:xfrm>
              <a:off x="-1898977" y="-363837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6"/>
            <p:cNvSpPr/>
            <p:nvPr/>
          </p:nvSpPr>
          <p:spPr>
            <a:xfrm>
              <a:off x="-1084071" y="-450786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6"/>
            <p:cNvSpPr/>
            <p:nvPr/>
          </p:nvSpPr>
          <p:spPr>
            <a:xfrm>
              <a:off x="-1845058" y="-453809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6"/>
            <p:cNvSpPr/>
            <p:nvPr/>
          </p:nvSpPr>
          <p:spPr>
            <a:xfrm>
              <a:off x="-1912306" y="-443625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6"/>
            <p:cNvSpPr/>
            <p:nvPr/>
          </p:nvSpPr>
          <p:spPr>
            <a:xfrm>
              <a:off x="-1553713" y="-463212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6"/>
            <p:cNvSpPr/>
            <p:nvPr/>
          </p:nvSpPr>
          <p:spPr>
            <a:xfrm>
              <a:off x="-2018326" y="-394953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6"/>
            <p:cNvSpPr/>
            <p:nvPr/>
          </p:nvSpPr>
          <p:spPr>
            <a:xfrm>
              <a:off x="-1625625" y="-466253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6"/>
            <p:cNvSpPr/>
            <p:nvPr/>
          </p:nvSpPr>
          <p:spPr>
            <a:xfrm>
              <a:off x="-1657916" y="-466441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6"/>
            <p:cNvSpPr/>
            <p:nvPr/>
          </p:nvSpPr>
          <p:spPr>
            <a:xfrm>
              <a:off x="-1969920" y="-452040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6"/>
            <p:cNvSpPr/>
            <p:nvPr/>
          </p:nvSpPr>
          <p:spPr>
            <a:xfrm>
              <a:off x="-1799863" y="-415557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6"/>
            <p:cNvSpPr/>
            <p:nvPr/>
          </p:nvSpPr>
          <p:spPr>
            <a:xfrm>
              <a:off x="-1903097" y="-421264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6"/>
            <p:cNvSpPr/>
            <p:nvPr/>
          </p:nvSpPr>
          <p:spPr>
            <a:xfrm>
              <a:off x="-1666640" y="-446715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6"/>
            <p:cNvSpPr/>
            <p:nvPr/>
          </p:nvSpPr>
          <p:spPr>
            <a:xfrm>
              <a:off x="-1491070" y="-444037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6"/>
            <p:cNvSpPr/>
            <p:nvPr/>
          </p:nvSpPr>
          <p:spPr>
            <a:xfrm>
              <a:off x="-1865778" y="-432611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6"/>
            <p:cNvSpPr/>
            <p:nvPr/>
          </p:nvSpPr>
          <p:spPr>
            <a:xfrm>
              <a:off x="-1220505" y="-450126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6"/>
            <p:cNvSpPr/>
            <p:nvPr/>
          </p:nvSpPr>
          <p:spPr>
            <a:xfrm>
              <a:off x="-1918788" y="-39264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6"/>
            <p:cNvSpPr/>
            <p:nvPr/>
          </p:nvSpPr>
          <p:spPr>
            <a:xfrm>
              <a:off x="-1779144" y="-406476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6"/>
            <p:cNvSpPr/>
            <p:nvPr/>
          </p:nvSpPr>
          <p:spPr>
            <a:xfrm>
              <a:off x="-1928481" y="-412558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6"/>
            <p:cNvSpPr/>
            <p:nvPr/>
          </p:nvSpPr>
          <p:spPr>
            <a:xfrm>
              <a:off x="-1918303" y="-385920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6"/>
            <p:cNvSpPr/>
            <p:nvPr/>
          </p:nvSpPr>
          <p:spPr>
            <a:xfrm>
              <a:off x="-1145382" y="-447266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6"/>
            <p:cNvSpPr/>
            <p:nvPr/>
          </p:nvSpPr>
          <p:spPr>
            <a:xfrm>
              <a:off x="-1308957" y="-451780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6"/>
            <p:cNvSpPr/>
            <p:nvPr/>
          </p:nvSpPr>
          <p:spPr>
            <a:xfrm>
              <a:off x="-1890193" y="-372688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6"/>
            <p:cNvSpPr/>
            <p:nvPr/>
          </p:nvSpPr>
          <p:spPr>
            <a:xfrm>
              <a:off x="-1423762" y="-452059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6"/>
            <p:cNvSpPr/>
            <p:nvPr/>
          </p:nvSpPr>
          <p:spPr>
            <a:xfrm>
              <a:off x="-1006646" y="-437725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6"/>
            <p:cNvSpPr/>
            <p:nvPr/>
          </p:nvSpPr>
          <p:spPr>
            <a:xfrm>
              <a:off x="-1583217" y="-440857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6"/>
            <p:cNvSpPr/>
            <p:nvPr/>
          </p:nvSpPr>
          <p:spPr>
            <a:xfrm>
              <a:off x="-1437575" y="-449987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6"/>
            <p:cNvSpPr/>
            <p:nvPr/>
          </p:nvSpPr>
          <p:spPr>
            <a:xfrm>
              <a:off x="-1740431" y="-442335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6"/>
            <p:cNvSpPr/>
            <p:nvPr/>
          </p:nvSpPr>
          <p:spPr>
            <a:xfrm>
              <a:off x="-1788352" y="-437173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6"/>
            <p:cNvSpPr/>
            <p:nvPr/>
          </p:nvSpPr>
          <p:spPr>
            <a:xfrm>
              <a:off x="-1576311" y="-4504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6"/>
            <p:cNvSpPr/>
            <p:nvPr/>
          </p:nvSpPr>
          <p:spPr>
            <a:xfrm>
              <a:off x="-1931692" y="-402005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4" name="Google Shape;3824;p16"/>
          <p:cNvGrpSpPr/>
          <p:nvPr/>
        </p:nvGrpSpPr>
        <p:grpSpPr>
          <a:xfrm rot="10800000">
            <a:off x="1793710" y="246629"/>
            <a:ext cx="1149079" cy="2549617"/>
            <a:chOff x="3629488" y="-4696354"/>
            <a:chExt cx="1149079" cy="2549617"/>
          </a:xfrm>
        </p:grpSpPr>
        <p:sp>
          <p:nvSpPr>
            <p:cNvPr id="3825" name="Google Shape;3825;p16"/>
            <p:cNvSpPr/>
            <p:nvPr/>
          </p:nvSpPr>
          <p:spPr>
            <a:xfrm>
              <a:off x="3629488" y="-4536959"/>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6"/>
            <p:cNvSpPr/>
            <p:nvPr/>
          </p:nvSpPr>
          <p:spPr>
            <a:xfrm>
              <a:off x="3796334" y="-4607175"/>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6"/>
            <p:cNvSpPr/>
            <p:nvPr/>
          </p:nvSpPr>
          <p:spPr>
            <a:xfrm>
              <a:off x="3878849" y="-4587183"/>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6"/>
            <p:cNvSpPr/>
            <p:nvPr/>
          </p:nvSpPr>
          <p:spPr>
            <a:xfrm>
              <a:off x="4030489" y="-4331824"/>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6"/>
            <p:cNvSpPr/>
            <p:nvPr/>
          </p:nvSpPr>
          <p:spPr>
            <a:xfrm>
              <a:off x="3970572" y="-4439238"/>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6"/>
            <p:cNvSpPr/>
            <p:nvPr/>
          </p:nvSpPr>
          <p:spPr>
            <a:xfrm>
              <a:off x="3924468" y="-4532355"/>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6"/>
            <p:cNvSpPr/>
            <p:nvPr/>
          </p:nvSpPr>
          <p:spPr>
            <a:xfrm>
              <a:off x="3939190" y="-4506062"/>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6"/>
            <p:cNvSpPr/>
            <p:nvPr/>
          </p:nvSpPr>
          <p:spPr>
            <a:xfrm>
              <a:off x="4501039" y="-3859880"/>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6"/>
            <p:cNvSpPr/>
            <p:nvPr/>
          </p:nvSpPr>
          <p:spPr>
            <a:xfrm>
              <a:off x="4353095" y="-4022122"/>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6"/>
            <p:cNvSpPr/>
            <p:nvPr/>
          </p:nvSpPr>
          <p:spPr>
            <a:xfrm>
              <a:off x="4401501" y="-4091732"/>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6"/>
            <p:cNvSpPr/>
            <p:nvPr/>
          </p:nvSpPr>
          <p:spPr>
            <a:xfrm>
              <a:off x="4271065" y="-4074345"/>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6"/>
            <p:cNvSpPr/>
            <p:nvPr/>
          </p:nvSpPr>
          <p:spPr>
            <a:xfrm>
              <a:off x="3985294" y="-4408341"/>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6"/>
            <p:cNvSpPr/>
            <p:nvPr/>
          </p:nvSpPr>
          <p:spPr>
            <a:xfrm>
              <a:off x="4456813" y="-3957116"/>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6"/>
            <p:cNvSpPr/>
            <p:nvPr/>
          </p:nvSpPr>
          <p:spPr>
            <a:xfrm>
              <a:off x="4489104" y="-3906893"/>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6"/>
            <p:cNvSpPr/>
            <p:nvPr/>
          </p:nvSpPr>
          <p:spPr>
            <a:xfrm>
              <a:off x="4517215" y="-3805052"/>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6"/>
            <p:cNvSpPr/>
            <p:nvPr/>
          </p:nvSpPr>
          <p:spPr>
            <a:xfrm>
              <a:off x="4200546" y="-4226470"/>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6"/>
            <p:cNvSpPr/>
            <p:nvPr/>
          </p:nvSpPr>
          <p:spPr>
            <a:xfrm>
              <a:off x="4247074" y="-4142865"/>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6"/>
            <p:cNvSpPr/>
            <p:nvPr/>
          </p:nvSpPr>
          <p:spPr>
            <a:xfrm>
              <a:off x="4069201" y="-4300502"/>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6"/>
            <p:cNvSpPr/>
            <p:nvPr/>
          </p:nvSpPr>
          <p:spPr>
            <a:xfrm>
              <a:off x="4279850" y="-4167764"/>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6"/>
            <p:cNvSpPr/>
            <p:nvPr/>
          </p:nvSpPr>
          <p:spPr>
            <a:xfrm>
              <a:off x="3706005" y="-4696354"/>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6"/>
            <p:cNvSpPr/>
            <p:nvPr/>
          </p:nvSpPr>
          <p:spPr>
            <a:xfrm>
              <a:off x="4306991" y="-4530053"/>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6"/>
            <p:cNvSpPr/>
            <p:nvPr/>
          </p:nvSpPr>
          <p:spPr>
            <a:xfrm>
              <a:off x="4448998" y="-4263607"/>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6"/>
            <p:cNvSpPr/>
            <p:nvPr/>
          </p:nvSpPr>
          <p:spPr>
            <a:xfrm>
              <a:off x="4423190" y="-4309287"/>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6"/>
            <p:cNvSpPr/>
            <p:nvPr/>
          </p:nvSpPr>
          <p:spPr>
            <a:xfrm>
              <a:off x="4142931" y="-4632378"/>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6"/>
            <p:cNvSpPr/>
            <p:nvPr/>
          </p:nvSpPr>
          <p:spPr>
            <a:xfrm>
              <a:off x="4234170" y="-4562767"/>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6"/>
            <p:cNvSpPr/>
            <p:nvPr/>
          </p:nvSpPr>
          <p:spPr>
            <a:xfrm>
              <a:off x="4623660" y="-3572230"/>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6"/>
            <p:cNvSpPr/>
            <p:nvPr/>
          </p:nvSpPr>
          <p:spPr>
            <a:xfrm>
              <a:off x="4048421" y="-4691810"/>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6"/>
            <p:cNvSpPr/>
            <p:nvPr/>
          </p:nvSpPr>
          <p:spPr>
            <a:xfrm>
              <a:off x="3957183" y="-4693203"/>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6"/>
            <p:cNvSpPr/>
            <p:nvPr/>
          </p:nvSpPr>
          <p:spPr>
            <a:xfrm>
              <a:off x="4545750" y="-3920221"/>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6"/>
            <p:cNvSpPr/>
            <p:nvPr/>
          </p:nvSpPr>
          <p:spPr>
            <a:xfrm>
              <a:off x="4511217" y="-4099548"/>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6"/>
            <p:cNvSpPr/>
            <p:nvPr/>
          </p:nvSpPr>
          <p:spPr>
            <a:xfrm>
              <a:off x="4451724" y="-4351695"/>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6"/>
            <p:cNvSpPr/>
            <p:nvPr/>
          </p:nvSpPr>
          <p:spPr>
            <a:xfrm>
              <a:off x="4274276" y="-4551257"/>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6"/>
            <p:cNvSpPr/>
            <p:nvPr/>
          </p:nvSpPr>
          <p:spPr>
            <a:xfrm>
              <a:off x="4635655" y="-3517887"/>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6"/>
            <p:cNvSpPr/>
            <p:nvPr/>
          </p:nvSpPr>
          <p:spPr>
            <a:xfrm>
              <a:off x="4505219" y="-4198662"/>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6"/>
            <p:cNvSpPr/>
            <p:nvPr/>
          </p:nvSpPr>
          <p:spPr>
            <a:xfrm>
              <a:off x="4599245" y="-3685158"/>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6"/>
            <p:cNvSpPr/>
            <p:nvPr/>
          </p:nvSpPr>
          <p:spPr>
            <a:xfrm>
              <a:off x="4531937" y="-4107847"/>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6"/>
            <p:cNvSpPr/>
            <p:nvPr/>
          </p:nvSpPr>
          <p:spPr>
            <a:xfrm>
              <a:off x="4465598" y="-4237375"/>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6"/>
            <p:cNvSpPr/>
            <p:nvPr/>
          </p:nvSpPr>
          <p:spPr>
            <a:xfrm>
              <a:off x="4370179" y="-4478860"/>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6"/>
            <p:cNvSpPr/>
            <p:nvPr/>
          </p:nvSpPr>
          <p:spPr>
            <a:xfrm>
              <a:off x="4561441" y="-3854791"/>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6"/>
            <p:cNvSpPr/>
            <p:nvPr/>
          </p:nvSpPr>
          <p:spPr>
            <a:xfrm>
              <a:off x="4581736" y="-3805052"/>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6"/>
            <p:cNvSpPr/>
            <p:nvPr/>
          </p:nvSpPr>
          <p:spPr>
            <a:xfrm>
              <a:off x="4653649" y="-3881993"/>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6"/>
            <p:cNvSpPr/>
            <p:nvPr/>
          </p:nvSpPr>
          <p:spPr>
            <a:xfrm>
              <a:off x="4574345" y="-3639114"/>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6"/>
            <p:cNvSpPr/>
            <p:nvPr/>
          </p:nvSpPr>
          <p:spPr>
            <a:xfrm>
              <a:off x="4444818" y="-4063137"/>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8" name="Google Shape;3868;p16"/>
          <p:cNvGrpSpPr/>
          <p:nvPr/>
        </p:nvGrpSpPr>
        <p:grpSpPr>
          <a:xfrm rot="10800000">
            <a:off x="1247503" y="-92947"/>
            <a:ext cx="613523" cy="2087068"/>
            <a:chOff x="-150486" y="-4130930"/>
            <a:chExt cx="613523" cy="2087068"/>
          </a:xfrm>
        </p:grpSpPr>
        <p:sp>
          <p:nvSpPr>
            <p:cNvPr id="3869" name="Google Shape;3869;p16"/>
            <p:cNvSpPr/>
            <p:nvPr/>
          </p:nvSpPr>
          <p:spPr>
            <a:xfrm>
              <a:off x="-150486" y="-4041933"/>
              <a:ext cx="508893" cy="1998071"/>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6"/>
            <p:cNvSpPr/>
            <p:nvPr/>
          </p:nvSpPr>
          <p:spPr>
            <a:xfrm>
              <a:off x="-47252" y="-4130930"/>
              <a:ext cx="439284" cy="1894415"/>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6"/>
            <p:cNvSpPr/>
            <p:nvPr/>
          </p:nvSpPr>
          <p:spPr>
            <a:xfrm>
              <a:off x="-4844" y="-3132577"/>
              <a:ext cx="77485" cy="199619"/>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6"/>
            <p:cNvSpPr/>
            <p:nvPr/>
          </p:nvSpPr>
          <p:spPr>
            <a:xfrm>
              <a:off x="-47252" y="-3473177"/>
              <a:ext cx="98204" cy="384881"/>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6"/>
            <p:cNvSpPr/>
            <p:nvPr/>
          </p:nvSpPr>
          <p:spPr>
            <a:xfrm>
              <a:off x="-21444" y="-3555207"/>
              <a:ext cx="89480" cy="404267"/>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6"/>
            <p:cNvSpPr/>
            <p:nvPr/>
          </p:nvSpPr>
          <p:spPr>
            <a:xfrm>
              <a:off x="11756" y="-2854197"/>
              <a:ext cx="104687" cy="225003"/>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6"/>
            <p:cNvSpPr/>
            <p:nvPr/>
          </p:nvSpPr>
          <p:spPr>
            <a:xfrm>
              <a:off x="67977" y="-3670436"/>
              <a:ext cx="37379" cy="212523"/>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6"/>
            <p:cNvSpPr/>
            <p:nvPr/>
          </p:nvSpPr>
          <p:spPr>
            <a:xfrm>
              <a:off x="56891" y="-3430768"/>
              <a:ext cx="20840" cy="88087"/>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6"/>
            <p:cNvSpPr/>
            <p:nvPr/>
          </p:nvSpPr>
          <p:spPr>
            <a:xfrm>
              <a:off x="119110" y="-2357778"/>
              <a:ext cx="30049" cy="120802"/>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6"/>
            <p:cNvSpPr/>
            <p:nvPr/>
          </p:nvSpPr>
          <p:spPr>
            <a:xfrm>
              <a:off x="39382" y="-3612821"/>
              <a:ext cx="48951" cy="205132"/>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6"/>
            <p:cNvSpPr/>
            <p:nvPr/>
          </p:nvSpPr>
          <p:spPr>
            <a:xfrm>
              <a:off x="273537" y="-4095913"/>
              <a:ext cx="38349" cy="234212"/>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6"/>
            <p:cNvSpPr/>
            <p:nvPr/>
          </p:nvSpPr>
          <p:spPr>
            <a:xfrm>
              <a:off x="229311" y="-4083008"/>
              <a:ext cx="27686" cy="265109"/>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6"/>
            <p:cNvSpPr/>
            <p:nvPr/>
          </p:nvSpPr>
          <p:spPr>
            <a:xfrm>
              <a:off x="327940" y="-4130930"/>
              <a:ext cx="63672" cy="162301"/>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6"/>
            <p:cNvSpPr/>
            <p:nvPr/>
          </p:nvSpPr>
          <p:spPr>
            <a:xfrm>
              <a:off x="87788" y="-3950210"/>
              <a:ext cx="56281" cy="407478"/>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6"/>
            <p:cNvSpPr/>
            <p:nvPr/>
          </p:nvSpPr>
          <p:spPr>
            <a:xfrm>
              <a:off x="189205" y="-4065439"/>
              <a:ext cx="39257" cy="325449"/>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6"/>
            <p:cNvSpPr/>
            <p:nvPr/>
          </p:nvSpPr>
          <p:spPr>
            <a:xfrm>
              <a:off x="71673" y="-2563337"/>
              <a:ext cx="57190" cy="112986"/>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6"/>
            <p:cNvSpPr/>
            <p:nvPr/>
          </p:nvSpPr>
          <p:spPr>
            <a:xfrm>
              <a:off x="52771" y="-2651364"/>
              <a:ext cx="73789" cy="124497"/>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6"/>
            <p:cNvSpPr/>
            <p:nvPr/>
          </p:nvSpPr>
          <p:spPr>
            <a:xfrm>
              <a:off x="92392" y="-2470705"/>
              <a:ext cx="42468" cy="96871"/>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6"/>
            <p:cNvSpPr/>
            <p:nvPr/>
          </p:nvSpPr>
          <p:spPr>
            <a:xfrm>
              <a:off x="122381" y="-4035026"/>
              <a:ext cx="58583" cy="389061"/>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6"/>
            <p:cNvSpPr/>
            <p:nvPr/>
          </p:nvSpPr>
          <p:spPr>
            <a:xfrm>
              <a:off x="-22352" y="-3047276"/>
              <a:ext cx="119893" cy="270561"/>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6"/>
            <p:cNvSpPr/>
            <p:nvPr/>
          </p:nvSpPr>
          <p:spPr>
            <a:xfrm>
              <a:off x="144009" y="-2300163"/>
              <a:ext cx="32775" cy="167814"/>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6"/>
            <p:cNvSpPr/>
            <p:nvPr/>
          </p:nvSpPr>
          <p:spPr>
            <a:xfrm>
              <a:off x="42169" y="-4130445"/>
              <a:ext cx="420867" cy="1607254"/>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6"/>
            <p:cNvSpPr/>
            <p:nvPr/>
          </p:nvSpPr>
          <p:spPr>
            <a:xfrm>
              <a:off x="126986" y="-3914284"/>
              <a:ext cx="336051" cy="349864"/>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6"/>
            <p:cNvSpPr/>
            <p:nvPr/>
          </p:nvSpPr>
          <p:spPr>
            <a:xfrm>
              <a:off x="359262" y="-4004613"/>
              <a:ext cx="89965" cy="83483"/>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6"/>
            <p:cNvSpPr/>
            <p:nvPr/>
          </p:nvSpPr>
          <p:spPr>
            <a:xfrm>
              <a:off x="88697" y="-3476872"/>
              <a:ext cx="70155" cy="61370"/>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6"/>
            <p:cNvSpPr/>
            <p:nvPr/>
          </p:nvSpPr>
          <p:spPr>
            <a:xfrm>
              <a:off x="292014" y="-4047506"/>
              <a:ext cx="144308" cy="157272"/>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6"/>
            <p:cNvSpPr/>
            <p:nvPr/>
          </p:nvSpPr>
          <p:spPr>
            <a:xfrm>
              <a:off x="75369" y="-3690307"/>
              <a:ext cx="324965" cy="352227"/>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6"/>
            <p:cNvSpPr/>
            <p:nvPr/>
          </p:nvSpPr>
          <p:spPr>
            <a:xfrm>
              <a:off x="61980" y="-3163475"/>
              <a:ext cx="128677" cy="207010"/>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6"/>
            <p:cNvSpPr/>
            <p:nvPr/>
          </p:nvSpPr>
          <p:spPr>
            <a:xfrm>
              <a:off x="356536" y="-4080706"/>
              <a:ext cx="66883" cy="57675"/>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6"/>
            <p:cNvSpPr/>
            <p:nvPr/>
          </p:nvSpPr>
          <p:spPr>
            <a:xfrm>
              <a:off x="99784" y="-3738229"/>
              <a:ext cx="272015" cy="272924"/>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6"/>
            <p:cNvSpPr/>
            <p:nvPr/>
          </p:nvSpPr>
          <p:spPr>
            <a:xfrm>
              <a:off x="59193" y="-3496683"/>
              <a:ext cx="319027" cy="383063"/>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6"/>
            <p:cNvSpPr/>
            <p:nvPr/>
          </p:nvSpPr>
          <p:spPr>
            <a:xfrm>
              <a:off x="378649" y="-4130930"/>
              <a:ext cx="32775" cy="46164"/>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6"/>
            <p:cNvSpPr/>
            <p:nvPr/>
          </p:nvSpPr>
          <p:spPr>
            <a:xfrm>
              <a:off x="173089" y="-3953481"/>
              <a:ext cx="282557" cy="280315"/>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6"/>
            <p:cNvSpPr/>
            <p:nvPr/>
          </p:nvSpPr>
          <p:spPr>
            <a:xfrm>
              <a:off x="78579" y="-3041339"/>
              <a:ext cx="119893" cy="193198"/>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6"/>
            <p:cNvSpPr/>
            <p:nvPr/>
          </p:nvSpPr>
          <p:spPr>
            <a:xfrm>
              <a:off x="109477" y="-2744965"/>
              <a:ext cx="31382" cy="106565"/>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6"/>
            <p:cNvSpPr/>
            <p:nvPr/>
          </p:nvSpPr>
          <p:spPr>
            <a:xfrm>
              <a:off x="101601" y="-2828389"/>
              <a:ext cx="53555" cy="94569"/>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6"/>
            <p:cNvSpPr/>
            <p:nvPr/>
          </p:nvSpPr>
          <p:spPr>
            <a:xfrm>
              <a:off x="93301" y="-2992933"/>
              <a:ext cx="107473" cy="204284"/>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6"/>
            <p:cNvSpPr/>
            <p:nvPr/>
          </p:nvSpPr>
          <p:spPr>
            <a:xfrm>
              <a:off x="119594" y="-2608532"/>
              <a:ext cx="8845" cy="85361"/>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6"/>
            <p:cNvSpPr/>
            <p:nvPr/>
          </p:nvSpPr>
          <p:spPr>
            <a:xfrm>
              <a:off x="63373" y="-3616517"/>
              <a:ext cx="344836" cy="385850"/>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6"/>
            <p:cNvSpPr/>
            <p:nvPr/>
          </p:nvSpPr>
          <p:spPr>
            <a:xfrm>
              <a:off x="97966" y="-3266224"/>
              <a:ext cx="124497" cy="148003"/>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9" name="Google Shape;3909;p16"/>
          <p:cNvGrpSpPr/>
          <p:nvPr/>
        </p:nvGrpSpPr>
        <p:grpSpPr>
          <a:xfrm rot="9907215">
            <a:off x="1717701" y="-202718"/>
            <a:ext cx="807600" cy="1664502"/>
            <a:chOff x="-2943333" y="-5283216"/>
            <a:chExt cx="807573" cy="1664445"/>
          </a:xfrm>
        </p:grpSpPr>
        <p:sp>
          <p:nvSpPr>
            <p:cNvPr id="3910" name="Google Shape;3910;p16"/>
            <p:cNvSpPr/>
            <p:nvPr/>
          </p:nvSpPr>
          <p:spPr>
            <a:xfrm>
              <a:off x="-2943333" y="-5193735"/>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6"/>
            <p:cNvSpPr/>
            <p:nvPr/>
          </p:nvSpPr>
          <p:spPr>
            <a:xfrm>
              <a:off x="-2834526" y="-5198218"/>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6"/>
            <p:cNvSpPr/>
            <p:nvPr/>
          </p:nvSpPr>
          <p:spPr>
            <a:xfrm>
              <a:off x="-2733170" y="-5185435"/>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6"/>
            <p:cNvSpPr/>
            <p:nvPr/>
          </p:nvSpPr>
          <p:spPr>
            <a:xfrm>
              <a:off x="-2640477" y="-5019982"/>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6"/>
            <p:cNvSpPr/>
            <p:nvPr/>
          </p:nvSpPr>
          <p:spPr>
            <a:xfrm>
              <a:off x="-2665377" y="-509001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6"/>
            <p:cNvSpPr/>
            <p:nvPr/>
          </p:nvSpPr>
          <p:spPr>
            <a:xfrm>
              <a:off x="-2696275" y="-5149933"/>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6"/>
            <p:cNvSpPr/>
            <p:nvPr/>
          </p:nvSpPr>
          <p:spPr>
            <a:xfrm>
              <a:off x="-2685672" y="-5132909"/>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6"/>
            <p:cNvSpPr/>
            <p:nvPr/>
          </p:nvSpPr>
          <p:spPr>
            <a:xfrm>
              <a:off x="-2323869" y="-471530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6"/>
            <p:cNvSpPr/>
            <p:nvPr/>
          </p:nvSpPr>
          <p:spPr>
            <a:xfrm>
              <a:off x="-2443218" y="-4820845"/>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6"/>
            <p:cNvSpPr/>
            <p:nvPr/>
          </p:nvSpPr>
          <p:spPr>
            <a:xfrm>
              <a:off x="-2380514" y="-4864162"/>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6"/>
            <p:cNvSpPr/>
            <p:nvPr/>
          </p:nvSpPr>
          <p:spPr>
            <a:xfrm>
              <a:off x="-2522522" y="-4853257"/>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6"/>
            <p:cNvSpPr/>
            <p:nvPr/>
          </p:nvSpPr>
          <p:spPr>
            <a:xfrm>
              <a:off x="-2657562" y="-5069721"/>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6"/>
            <p:cNvSpPr/>
            <p:nvPr/>
          </p:nvSpPr>
          <p:spPr>
            <a:xfrm>
              <a:off x="-2374517" y="-478025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6"/>
            <p:cNvSpPr/>
            <p:nvPr/>
          </p:nvSpPr>
          <p:spPr>
            <a:xfrm>
              <a:off x="-2347799" y="-4751234"/>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6"/>
            <p:cNvSpPr/>
            <p:nvPr/>
          </p:nvSpPr>
          <p:spPr>
            <a:xfrm>
              <a:off x="-2305391" y="-4678413"/>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6"/>
            <p:cNvSpPr/>
            <p:nvPr/>
          </p:nvSpPr>
          <p:spPr>
            <a:xfrm>
              <a:off x="-2615154" y="-4951583"/>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6"/>
            <p:cNvSpPr/>
            <p:nvPr/>
          </p:nvSpPr>
          <p:spPr>
            <a:xfrm>
              <a:off x="-2583832" y="-489760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6"/>
            <p:cNvSpPr/>
            <p:nvPr/>
          </p:nvSpPr>
          <p:spPr>
            <a:xfrm>
              <a:off x="-2634480" y="-4999687"/>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6"/>
            <p:cNvSpPr/>
            <p:nvPr/>
          </p:nvSpPr>
          <p:spPr>
            <a:xfrm>
              <a:off x="-2459333" y="-4913961"/>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6"/>
            <p:cNvSpPr/>
            <p:nvPr/>
          </p:nvSpPr>
          <p:spPr>
            <a:xfrm>
              <a:off x="-2838706" y="-5283216"/>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6"/>
            <p:cNvSpPr/>
            <p:nvPr/>
          </p:nvSpPr>
          <p:spPr>
            <a:xfrm>
              <a:off x="-2654351" y="-5282671"/>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6"/>
            <p:cNvSpPr/>
            <p:nvPr/>
          </p:nvSpPr>
          <p:spPr>
            <a:xfrm>
              <a:off x="-2578258" y="-5276249"/>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6"/>
            <p:cNvSpPr/>
            <p:nvPr/>
          </p:nvSpPr>
          <p:spPr>
            <a:xfrm>
              <a:off x="-2441401" y="-5176226"/>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6"/>
            <p:cNvSpPr/>
            <p:nvPr/>
          </p:nvSpPr>
          <p:spPr>
            <a:xfrm>
              <a:off x="-2508648" y="-525177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6"/>
            <p:cNvSpPr/>
            <p:nvPr/>
          </p:nvSpPr>
          <p:spPr>
            <a:xfrm>
              <a:off x="-2349677" y="-5051788"/>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6"/>
            <p:cNvSpPr/>
            <p:nvPr/>
          </p:nvSpPr>
          <p:spPr>
            <a:xfrm>
              <a:off x="-2753405" y="-5261952"/>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6"/>
            <p:cNvSpPr/>
            <p:nvPr/>
          </p:nvSpPr>
          <p:spPr>
            <a:xfrm>
              <a:off x="-2366277" y="-5081232"/>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6"/>
            <p:cNvSpPr/>
            <p:nvPr/>
          </p:nvSpPr>
          <p:spPr>
            <a:xfrm>
              <a:off x="-2550148" y="-526837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6"/>
            <p:cNvSpPr/>
            <p:nvPr/>
          </p:nvSpPr>
          <p:spPr>
            <a:xfrm>
              <a:off x="-2488837" y="-5230145"/>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6"/>
            <p:cNvSpPr/>
            <p:nvPr/>
          </p:nvSpPr>
          <p:spPr>
            <a:xfrm>
              <a:off x="-2236750" y="-4588568"/>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6"/>
            <p:cNvSpPr/>
            <p:nvPr/>
          </p:nvSpPr>
          <p:spPr>
            <a:xfrm>
              <a:off x="-2616971" y="-5282247"/>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6"/>
            <p:cNvSpPr/>
            <p:nvPr/>
          </p:nvSpPr>
          <p:spPr>
            <a:xfrm>
              <a:off x="-2677857" y="-528085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6"/>
            <p:cNvSpPr/>
            <p:nvPr/>
          </p:nvSpPr>
          <p:spPr>
            <a:xfrm>
              <a:off x="-2718872" y="-5276673"/>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6"/>
            <p:cNvSpPr/>
            <p:nvPr/>
          </p:nvSpPr>
          <p:spPr>
            <a:xfrm>
              <a:off x="-2286489" y="-4846653"/>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6"/>
            <p:cNvSpPr/>
            <p:nvPr/>
          </p:nvSpPr>
          <p:spPr>
            <a:xfrm>
              <a:off x="-2309087" y="-4869675"/>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6"/>
            <p:cNvSpPr/>
            <p:nvPr/>
          </p:nvSpPr>
          <p:spPr>
            <a:xfrm>
              <a:off x="-2348284" y="-5100618"/>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6"/>
            <p:cNvSpPr/>
            <p:nvPr/>
          </p:nvSpPr>
          <p:spPr>
            <a:xfrm>
              <a:off x="-2463029" y="-5220452"/>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6"/>
            <p:cNvSpPr/>
            <p:nvPr/>
          </p:nvSpPr>
          <p:spPr>
            <a:xfrm>
              <a:off x="-2228874" y="-4537860"/>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6"/>
            <p:cNvSpPr/>
            <p:nvPr/>
          </p:nvSpPr>
          <p:spPr>
            <a:xfrm>
              <a:off x="-2313267" y="-4976180"/>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6"/>
            <p:cNvSpPr/>
            <p:nvPr/>
          </p:nvSpPr>
          <p:spPr>
            <a:xfrm>
              <a:off x="-2252381" y="-4652120"/>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6"/>
            <p:cNvSpPr/>
            <p:nvPr/>
          </p:nvSpPr>
          <p:spPr>
            <a:xfrm>
              <a:off x="-2295698" y="-4922261"/>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6"/>
            <p:cNvSpPr/>
            <p:nvPr/>
          </p:nvSpPr>
          <p:spPr>
            <a:xfrm>
              <a:off x="-2339075" y="-5013984"/>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6"/>
            <p:cNvSpPr/>
            <p:nvPr/>
          </p:nvSpPr>
          <p:spPr>
            <a:xfrm>
              <a:off x="-2400810" y="-5133818"/>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6"/>
            <p:cNvSpPr/>
            <p:nvPr/>
          </p:nvSpPr>
          <p:spPr>
            <a:xfrm>
              <a:off x="-2276856" y="-4758141"/>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6"/>
            <p:cNvSpPr/>
            <p:nvPr/>
          </p:nvSpPr>
          <p:spPr>
            <a:xfrm>
              <a:off x="-2263952" y="-4717126"/>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6"/>
            <p:cNvSpPr/>
            <p:nvPr/>
          </p:nvSpPr>
          <p:spPr>
            <a:xfrm>
              <a:off x="-2217364" y="-4830053"/>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6"/>
            <p:cNvSpPr/>
            <p:nvPr/>
          </p:nvSpPr>
          <p:spPr>
            <a:xfrm>
              <a:off x="-2268556" y="-457148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6"/>
            <p:cNvSpPr/>
            <p:nvPr/>
          </p:nvSpPr>
          <p:spPr>
            <a:xfrm>
              <a:off x="-2353312" y="-4848955"/>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8" name="Google Shape;3958;p16"/>
          <p:cNvGrpSpPr/>
          <p:nvPr/>
        </p:nvGrpSpPr>
        <p:grpSpPr>
          <a:xfrm flipH="1" rot="9207634">
            <a:off x="1468377" y="-709310"/>
            <a:ext cx="1207616" cy="1478958"/>
            <a:chOff x="-2106839" y="-4664719"/>
            <a:chExt cx="1207653" cy="1479003"/>
          </a:xfrm>
        </p:grpSpPr>
        <p:sp>
          <p:nvSpPr>
            <p:cNvPr id="3959" name="Google Shape;3959;p16"/>
            <p:cNvSpPr/>
            <p:nvPr/>
          </p:nvSpPr>
          <p:spPr>
            <a:xfrm>
              <a:off x="-2106839" y="-450508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6"/>
            <p:cNvSpPr/>
            <p:nvPr/>
          </p:nvSpPr>
          <p:spPr>
            <a:xfrm>
              <a:off x="-946244" y="-430031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6"/>
            <p:cNvSpPr/>
            <p:nvPr/>
          </p:nvSpPr>
          <p:spPr>
            <a:xfrm>
              <a:off x="-2034017" y="-466471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6"/>
            <p:cNvSpPr/>
            <p:nvPr/>
          </p:nvSpPr>
          <p:spPr>
            <a:xfrm>
              <a:off x="-1963499" y="-430673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6"/>
            <p:cNvSpPr/>
            <p:nvPr/>
          </p:nvSpPr>
          <p:spPr>
            <a:xfrm>
              <a:off x="-1709533" y="-461231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6"/>
            <p:cNvSpPr/>
            <p:nvPr/>
          </p:nvSpPr>
          <p:spPr>
            <a:xfrm>
              <a:off x="-1896675" y="-451138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6"/>
            <p:cNvSpPr/>
            <p:nvPr/>
          </p:nvSpPr>
          <p:spPr>
            <a:xfrm>
              <a:off x="-1952412" y="-376560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6"/>
            <p:cNvSpPr/>
            <p:nvPr/>
          </p:nvSpPr>
          <p:spPr>
            <a:xfrm>
              <a:off x="-2010026" y="-386289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6"/>
            <p:cNvSpPr/>
            <p:nvPr/>
          </p:nvSpPr>
          <p:spPr>
            <a:xfrm>
              <a:off x="-2023415" y="-421918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6"/>
            <p:cNvSpPr/>
            <p:nvPr/>
          </p:nvSpPr>
          <p:spPr>
            <a:xfrm>
              <a:off x="-1181308" y="-449205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6"/>
            <p:cNvSpPr/>
            <p:nvPr/>
          </p:nvSpPr>
          <p:spPr>
            <a:xfrm>
              <a:off x="-1090069" y="-444268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6"/>
            <p:cNvSpPr/>
            <p:nvPr/>
          </p:nvSpPr>
          <p:spPr>
            <a:xfrm>
              <a:off x="-1042087" y="-440905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6"/>
            <p:cNvSpPr/>
            <p:nvPr/>
          </p:nvSpPr>
          <p:spPr>
            <a:xfrm>
              <a:off x="-2006331" y="-399424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6"/>
            <p:cNvSpPr/>
            <p:nvPr/>
          </p:nvSpPr>
          <p:spPr>
            <a:xfrm>
              <a:off x="-1758848" y="-456299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6"/>
            <p:cNvSpPr/>
            <p:nvPr/>
          </p:nvSpPr>
          <p:spPr>
            <a:xfrm>
              <a:off x="-2017418" y="-409196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6"/>
            <p:cNvSpPr/>
            <p:nvPr/>
          </p:nvSpPr>
          <p:spPr>
            <a:xfrm>
              <a:off x="-1239407" y="-453458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6"/>
            <p:cNvSpPr/>
            <p:nvPr/>
          </p:nvSpPr>
          <p:spPr>
            <a:xfrm>
              <a:off x="-1412251" y="-462340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6"/>
            <p:cNvSpPr/>
            <p:nvPr/>
          </p:nvSpPr>
          <p:spPr>
            <a:xfrm>
              <a:off x="-1324224" y="-458050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6"/>
            <p:cNvSpPr/>
            <p:nvPr/>
          </p:nvSpPr>
          <p:spPr>
            <a:xfrm>
              <a:off x="-1182701" y="-455791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6"/>
            <p:cNvSpPr/>
            <p:nvPr/>
          </p:nvSpPr>
          <p:spPr>
            <a:xfrm>
              <a:off x="-1905884" y="-367157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6"/>
            <p:cNvSpPr/>
            <p:nvPr/>
          </p:nvSpPr>
          <p:spPr>
            <a:xfrm>
              <a:off x="-1545898" y="-465423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6"/>
            <p:cNvSpPr/>
            <p:nvPr/>
          </p:nvSpPr>
          <p:spPr>
            <a:xfrm>
              <a:off x="-1121875" y="-446188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6"/>
            <p:cNvSpPr/>
            <p:nvPr/>
          </p:nvSpPr>
          <p:spPr>
            <a:xfrm>
              <a:off x="-1508094" y="-464442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6"/>
            <p:cNvSpPr/>
            <p:nvPr/>
          </p:nvSpPr>
          <p:spPr>
            <a:xfrm>
              <a:off x="-999739" y="-437082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6"/>
            <p:cNvSpPr/>
            <p:nvPr/>
          </p:nvSpPr>
          <p:spPr>
            <a:xfrm>
              <a:off x="-1898977" y="-363837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6"/>
            <p:cNvSpPr/>
            <p:nvPr/>
          </p:nvSpPr>
          <p:spPr>
            <a:xfrm>
              <a:off x="-1084071" y="-450786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6"/>
            <p:cNvSpPr/>
            <p:nvPr/>
          </p:nvSpPr>
          <p:spPr>
            <a:xfrm>
              <a:off x="-1845058" y="-453809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6"/>
            <p:cNvSpPr/>
            <p:nvPr/>
          </p:nvSpPr>
          <p:spPr>
            <a:xfrm>
              <a:off x="-1912306" y="-443625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6"/>
            <p:cNvSpPr/>
            <p:nvPr/>
          </p:nvSpPr>
          <p:spPr>
            <a:xfrm>
              <a:off x="-1553713" y="-463212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6"/>
            <p:cNvSpPr/>
            <p:nvPr/>
          </p:nvSpPr>
          <p:spPr>
            <a:xfrm>
              <a:off x="-2018326" y="-394953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6"/>
            <p:cNvSpPr/>
            <p:nvPr/>
          </p:nvSpPr>
          <p:spPr>
            <a:xfrm>
              <a:off x="-1625625" y="-466253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6"/>
            <p:cNvSpPr/>
            <p:nvPr/>
          </p:nvSpPr>
          <p:spPr>
            <a:xfrm>
              <a:off x="-1657916" y="-466441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6"/>
            <p:cNvSpPr/>
            <p:nvPr/>
          </p:nvSpPr>
          <p:spPr>
            <a:xfrm>
              <a:off x="-1969920" y="-452040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6"/>
            <p:cNvSpPr/>
            <p:nvPr/>
          </p:nvSpPr>
          <p:spPr>
            <a:xfrm>
              <a:off x="-1799863" y="-415557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6"/>
            <p:cNvSpPr/>
            <p:nvPr/>
          </p:nvSpPr>
          <p:spPr>
            <a:xfrm>
              <a:off x="-1903097" y="-421264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6"/>
            <p:cNvSpPr/>
            <p:nvPr/>
          </p:nvSpPr>
          <p:spPr>
            <a:xfrm>
              <a:off x="-1666640" y="-446715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6"/>
            <p:cNvSpPr/>
            <p:nvPr/>
          </p:nvSpPr>
          <p:spPr>
            <a:xfrm>
              <a:off x="-1491070" y="-444037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6"/>
            <p:cNvSpPr/>
            <p:nvPr/>
          </p:nvSpPr>
          <p:spPr>
            <a:xfrm>
              <a:off x="-1865778" y="-432611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6"/>
            <p:cNvSpPr/>
            <p:nvPr/>
          </p:nvSpPr>
          <p:spPr>
            <a:xfrm>
              <a:off x="-1220505" y="-450126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6"/>
            <p:cNvSpPr/>
            <p:nvPr/>
          </p:nvSpPr>
          <p:spPr>
            <a:xfrm>
              <a:off x="-1918788" y="-39264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6"/>
            <p:cNvSpPr/>
            <p:nvPr/>
          </p:nvSpPr>
          <p:spPr>
            <a:xfrm>
              <a:off x="-1779144" y="-406476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6"/>
            <p:cNvSpPr/>
            <p:nvPr/>
          </p:nvSpPr>
          <p:spPr>
            <a:xfrm>
              <a:off x="-1928481" y="-412558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6"/>
            <p:cNvSpPr/>
            <p:nvPr/>
          </p:nvSpPr>
          <p:spPr>
            <a:xfrm>
              <a:off x="-1918303" y="-385920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6"/>
            <p:cNvSpPr/>
            <p:nvPr/>
          </p:nvSpPr>
          <p:spPr>
            <a:xfrm>
              <a:off x="-1145382" y="-447266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6"/>
            <p:cNvSpPr/>
            <p:nvPr/>
          </p:nvSpPr>
          <p:spPr>
            <a:xfrm>
              <a:off x="-1308957" y="-451780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6"/>
            <p:cNvSpPr/>
            <p:nvPr/>
          </p:nvSpPr>
          <p:spPr>
            <a:xfrm>
              <a:off x="-1890193" y="-372688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6"/>
            <p:cNvSpPr/>
            <p:nvPr/>
          </p:nvSpPr>
          <p:spPr>
            <a:xfrm>
              <a:off x="-1423762" y="-452059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6"/>
            <p:cNvSpPr/>
            <p:nvPr/>
          </p:nvSpPr>
          <p:spPr>
            <a:xfrm>
              <a:off x="-1006646" y="-437725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6"/>
            <p:cNvSpPr/>
            <p:nvPr/>
          </p:nvSpPr>
          <p:spPr>
            <a:xfrm>
              <a:off x="-1583217" y="-440857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6"/>
            <p:cNvSpPr/>
            <p:nvPr/>
          </p:nvSpPr>
          <p:spPr>
            <a:xfrm>
              <a:off x="-1437575" y="-449987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6"/>
            <p:cNvSpPr/>
            <p:nvPr/>
          </p:nvSpPr>
          <p:spPr>
            <a:xfrm>
              <a:off x="-1740431" y="-442335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6"/>
            <p:cNvSpPr/>
            <p:nvPr/>
          </p:nvSpPr>
          <p:spPr>
            <a:xfrm>
              <a:off x="-1788352" y="-437173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6"/>
            <p:cNvSpPr/>
            <p:nvPr/>
          </p:nvSpPr>
          <p:spPr>
            <a:xfrm>
              <a:off x="-1576311" y="-4504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6"/>
            <p:cNvSpPr/>
            <p:nvPr/>
          </p:nvSpPr>
          <p:spPr>
            <a:xfrm>
              <a:off x="-1931692" y="-402005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3" name="Google Shape;4013;p16"/>
          <p:cNvGrpSpPr/>
          <p:nvPr/>
        </p:nvGrpSpPr>
        <p:grpSpPr>
          <a:xfrm rot="10800000">
            <a:off x="491388" y="-599042"/>
            <a:ext cx="1207653" cy="1479003"/>
            <a:chOff x="-2106839" y="-4664719"/>
            <a:chExt cx="1207653" cy="1479003"/>
          </a:xfrm>
        </p:grpSpPr>
        <p:sp>
          <p:nvSpPr>
            <p:cNvPr id="4014" name="Google Shape;4014;p16"/>
            <p:cNvSpPr/>
            <p:nvPr/>
          </p:nvSpPr>
          <p:spPr>
            <a:xfrm>
              <a:off x="-2106839" y="-450508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6"/>
            <p:cNvSpPr/>
            <p:nvPr/>
          </p:nvSpPr>
          <p:spPr>
            <a:xfrm>
              <a:off x="-946244" y="-430031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6"/>
            <p:cNvSpPr/>
            <p:nvPr/>
          </p:nvSpPr>
          <p:spPr>
            <a:xfrm>
              <a:off x="-2034017" y="-466471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6"/>
            <p:cNvSpPr/>
            <p:nvPr/>
          </p:nvSpPr>
          <p:spPr>
            <a:xfrm>
              <a:off x="-1963499" y="-430673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6"/>
            <p:cNvSpPr/>
            <p:nvPr/>
          </p:nvSpPr>
          <p:spPr>
            <a:xfrm>
              <a:off x="-1709533" y="-461231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6"/>
            <p:cNvSpPr/>
            <p:nvPr/>
          </p:nvSpPr>
          <p:spPr>
            <a:xfrm>
              <a:off x="-1896675" y="-451138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6"/>
            <p:cNvSpPr/>
            <p:nvPr/>
          </p:nvSpPr>
          <p:spPr>
            <a:xfrm>
              <a:off x="-1952412" y="-376560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6"/>
            <p:cNvSpPr/>
            <p:nvPr/>
          </p:nvSpPr>
          <p:spPr>
            <a:xfrm>
              <a:off x="-2010026" y="-386289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6"/>
            <p:cNvSpPr/>
            <p:nvPr/>
          </p:nvSpPr>
          <p:spPr>
            <a:xfrm>
              <a:off x="-2023415" y="-421918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6"/>
            <p:cNvSpPr/>
            <p:nvPr/>
          </p:nvSpPr>
          <p:spPr>
            <a:xfrm>
              <a:off x="-1181308" y="-449205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6"/>
            <p:cNvSpPr/>
            <p:nvPr/>
          </p:nvSpPr>
          <p:spPr>
            <a:xfrm>
              <a:off x="-1090069" y="-444268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6"/>
            <p:cNvSpPr/>
            <p:nvPr/>
          </p:nvSpPr>
          <p:spPr>
            <a:xfrm>
              <a:off x="-1042087" y="-440905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6"/>
            <p:cNvSpPr/>
            <p:nvPr/>
          </p:nvSpPr>
          <p:spPr>
            <a:xfrm>
              <a:off x="-2006331" y="-399424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6"/>
            <p:cNvSpPr/>
            <p:nvPr/>
          </p:nvSpPr>
          <p:spPr>
            <a:xfrm>
              <a:off x="-1758848" y="-456299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6"/>
            <p:cNvSpPr/>
            <p:nvPr/>
          </p:nvSpPr>
          <p:spPr>
            <a:xfrm>
              <a:off x="-2017418" y="-409196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6"/>
            <p:cNvSpPr/>
            <p:nvPr/>
          </p:nvSpPr>
          <p:spPr>
            <a:xfrm>
              <a:off x="-1239407" y="-453458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6"/>
            <p:cNvSpPr/>
            <p:nvPr/>
          </p:nvSpPr>
          <p:spPr>
            <a:xfrm>
              <a:off x="-1412251" y="-462340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6"/>
            <p:cNvSpPr/>
            <p:nvPr/>
          </p:nvSpPr>
          <p:spPr>
            <a:xfrm>
              <a:off x="-1324224" y="-458050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6"/>
            <p:cNvSpPr/>
            <p:nvPr/>
          </p:nvSpPr>
          <p:spPr>
            <a:xfrm>
              <a:off x="-1182701" y="-455791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6"/>
            <p:cNvSpPr/>
            <p:nvPr/>
          </p:nvSpPr>
          <p:spPr>
            <a:xfrm>
              <a:off x="-1905884" y="-367157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6"/>
            <p:cNvSpPr/>
            <p:nvPr/>
          </p:nvSpPr>
          <p:spPr>
            <a:xfrm>
              <a:off x="-1545898" y="-465423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6"/>
            <p:cNvSpPr/>
            <p:nvPr/>
          </p:nvSpPr>
          <p:spPr>
            <a:xfrm>
              <a:off x="-1121875" y="-446188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6"/>
            <p:cNvSpPr/>
            <p:nvPr/>
          </p:nvSpPr>
          <p:spPr>
            <a:xfrm>
              <a:off x="-1508094" y="-464442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6"/>
            <p:cNvSpPr/>
            <p:nvPr/>
          </p:nvSpPr>
          <p:spPr>
            <a:xfrm>
              <a:off x="-999739" y="-437082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6"/>
            <p:cNvSpPr/>
            <p:nvPr/>
          </p:nvSpPr>
          <p:spPr>
            <a:xfrm>
              <a:off x="-1898977" y="-363837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6"/>
            <p:cNvSpPr/>
            <p:nvPr/>
          </p:nvSpPr>
          <p:spPr>
            <a:xfrm>
              <a:off x="-1084071" y="-450786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6"/>
            <p:cNvSpPr/>
            <p:nvPr/>
          </p:nvSpPr>
          <p:spPr>
            <a:xfrm>
              <a:off x="-1845058" y="-453809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6"/>
            <p:cNvSpPr/>
            <p:nvPr/>
          </p:nvSpPr>
          <p:spPr>
            <a:xfrm>
              <a:off x="-1912306" y="-443625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6"/>
            <p:cNvSpPr/>
            <p:nvPr/>
          </p:nvSpPr>
          <p:spPr>
            <a:xfrm>
              <a:off x="-1553713" y="-463212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6"/>
            <p:cNvSpPr/>
            <p:nvPr/>
          </p:nvSpPr>
          <p:spPr>
            <a:xfrm>
              <a:off x="-2018326" y="-394953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6"/>
            <p:cNvSpPr/>
            <p:nvPr/>
          </p:nvSpPr>
          <p:spPr>
            <a:xfrm>
              <a:off x="-1625625" y="-466253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6"/>
            <p:cNvSpPr/>
            <p:nvPr/>
          </p:nvSpPr>
          <p:spPr>
            <a:xfrm>
              <a:off x="-1657916" y="-466441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6"/>
            <p:cNvSpPr/>
            <p:nvPr/>
          </p:nvSpPr>
          <p:spPr>
            <a:xfrm>
              <a:off x="-1969920" y="-452040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6"/>
            <p:cNvSpPr/>
            <p:nvPr/>
          </p:nvSpPr>
          <p:spPr>
            <a:xfrm>
              <a:off x="-1799863" y="-415557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6"/>
            <p:cNvSpPr/>
            <p:nvPr/>
          </p:nvSpPr>
          <p:spPr>
            <a:xfrm>
              <a:off x="-1903097" y="-421264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6"/>
            <p:cNvSpPr/>
            <p:nvPr/>
          </p:nvSpPr>
          <p:spPr>
            <a:xfrm>
              <a:off x="-1666640" y="-446715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6"/>
            <p:cNvSpPr/>
            <p:nvPr/>
          </p:nvSpPr>
          <p:spPr>
            <a:xfrm>
              <a:off x="-1491070" y="-444037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6"/>
            <p:cNvSpPr/>
            <p:nvPr/>
          </p:nvSpPr>
          <p:spPr>
            <a:xfrm>
              <a:off x="-1865778" y="-432611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6"/>
            <p:cNvSpPr/>
            <p:nvPr/>
          </p:nvSpPr>
          <p:spPr>
            <a:xfrm>
              <a:off x="-1220505" y="-450126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6"/>
            <p:cNvSpPr/>
            <p:nvPr/>
          </p:nvSpPr>
          <p:spPr>
            <a:xfrm>
              <a:off x="-1918788" y="-39264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6"/>
            <p:cNvSpPr/>
            <p:nvPr/>
          </p:nvSpPr>
          <p:spPr>
            <a:xfrm>
              <a:off x="-1779144" y="-406476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6"/>
            <p:cNvSpPr/>
            <p:nvPr/>
          </p:nvSpPr>
          <p:spPr>
            <a:xfrm>
              <a:off x="-1928481" y="-412558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6"/>
            <p:cNvSpPr/>
            <p:nvPr/>
          </p:nvSpPr>
          <p:spPr>
            <a:xfrm>
              <a:off x="-1918303" y="-385920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6"/>
            <p:cNvSpPr/>
            <p:nvPr/>
          </p:nvSpPr>
          <p:spPr>
            <a:xfrm>
              <a:off x="-1145382" y="-447266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6"/>
            <p:cNvSpPr/>
            <p:nvPr/>
          </p:nvSpPr>
          <p:spPr>
            <a:xfrm>
              <a:off x="-1308957" y="-451780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6"/>
            <p:cNvSpPr/>
            <p:nvPr/>
          </p:nvSpPr>
          <p:spPr>
            <a:xfrm>
              <a:off x="-1890193" y="-372688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6"/>
            <p:cNvSpPr/>
            <p:nvPr/>
          </p:nvSpPr>
          <p:spPr>
            <a:xfrm>
              <a:off x="-1423762" y="-452059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6"/>
            <p:cNvSpPr/>
            <p:nvPr/>
          </p:nvSpPr>
          <p:spPr>
            <a:xfrm>
              <a:off x="-1006646" y="-437725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6"/>
            <p:cNvSpPr/>
            <p:nvPr/>
          </p:nvSpPr>
          <p:spPr>
            <a:xfrm>
              <a:off x="-1583217" y="-440857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6"/>
            <p:cNvSpPr/>
            <p:nvPr/>
          </p:nvSpPr>
          <p:spPr>
            <a:xfrm>
              <a:off x="-1437575" y="-449987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6"/>
            <p:cNvSpPr/>
            <p:nvPr/>
          </p:nvSpPr>
          <p:spPr>
            <a:xfrm>
              <a:off x="-1740431" y="-442335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6"/>
            <p:cNvSpPr/>
            <p:nvPr/>
          </p:nvSpPr>
          <p:spPr>
            <a:xfrm>
              <a:off x="-1788352" y="-437173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6"/>
            <p:cNvSpPr/>
            <p:nvPr/>
          </p:nvSpPr>
          <p:spPr>
            <a:xfrm>
              <a:off x="-1576311" y="-4504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6"/>
            <p:cNvSpPr/>
            <p:nvPr/>
          </p:nvSpPr>
          <p:spPr>
            <a:xfrm>
              <a:off x="-1931692" y="-402005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
    <p:bg>
      <p:bgPr>
        <a:solidFill>
          <a:schemeClr val="accent5"/>
        </a:solidFill>
      </p:bgPr>
    </p:bg>
    <p:spTree>
      <p:nvGrpSpPr>
        <p:cNvPr id="4068" name="Shape 4068"/>
        <p:cNvGrpSpPr/>
        <p:nvPr/>
      </p:nvGrpSpPr>
      <p:grpSpPr>
        <a:xfrm>
          <a:off x="0" y="0"/>
          <a:ext cx="0" cy="0"/>
          <a:chOff x="0" y="0"/>
          <a:chExt cx="0" cy="0"/>
        </a:xfrm>
      </p:grpSpPr>
      <p:sp>
        <p:nvSpPr>
          <p:cNvPr id="4069" name="Google Shape;4069;p17"/>
          <p:cNvSpPr txBox="1"/>
          <p:nvPr>
            <p:ph type="title"/>
          </p:nvPr>
        </p:nvSpPr>
        <p:spPr>
          <a:xfrm>
            <a:off x="1593600" y="1260300"/>
            <a:ext cx="2154900" cy="662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solidFill>
                  <a:schemeClr val="lt2"/>
                </a:solidFill>
                <a:latin typeface="Montserrat Light"/>
                <a:ea typeface="Montserrat Light"/>
                <a:cs typeface="Montserrat Light"/>
                <a:sym typeface="Montserrat Light"/>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70" name="Google Shape;4070;p17"/>
          <p:cNvSpPr txBox="1"/>
          <p:nvPr>
            <p:ph hasCustomPrompt="1" idx="2" type="title"/>
          </p:nvPr>
        </p:nvSpPr>
        <p:spPr>
          <a:xfrm>
            <a:off x="720000" y="1337425"/>
            <a:ext cx="949800" cy="52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4000">
                <a:solidFill>
                  <a:schemeClr val="accent1"/>
                </a:solidFill>
                <a:latin typeface="Montserrat Light"/>
                <a:ea typeface="Montserrat Light"/>
                <a:cs typeface="Montserrat Light"/>
                <a:sym typeface="Montserrat 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071" name="Google Shape;4071;p17"/>
          <p:cNvSpPr txBox="1"/>
          <p:nvPr>
            <p:ph idx="1" type="subTitle"/>
          </p:nvPr>
        </p:nvSpPr>
        <p:spPr>
          <a:xfrm>
            <a:off x="1593600" y="1923075"/>
            <a:ext cx="1912500" cy="775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Raleway Light"/>
                <a:ea typeface="Raleway Light"/>
                <a:cs typeface="Raleway Light"/>
                <a:sym typeface="Raleway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072" name="Google Shape;4072;p17"/>
          <p:cNvSpPr txBox="1"/>
          <p:nvPr>
            <p:ph idx="3" type="title"/>
          </p:nvPr>
        </p:nvSpPr>
        <p:spPr>
          <a:xfrm flipH="1">
            <a:off x="5394800" y="1260300"/>
            <a:ext cx="2154900" cy="662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2200">
                <a:solidFill>
                  <a:schemeClr val="lt2"/>
                </a:solidFill>
                <a:latin typeface="Montserrat Light"/>
                <a:ea typeface="Montserrat Light"/>
                <a:cs typeface="Montserrat Light"/>
                <a:sym typeface="Montserrat Light"/>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73" name="Google Shape;4073;p17"/>
          <p:cNvSpPr txBox="1"/>
          <p:nvPr>
            <p:ph hasCustomPrompt="1" idx="4" type="title"/>
          </p:nvPr>
        </p:nvSpPr>
        <p:spPr>
          <a:xfrm flipH="1">
            <a:off x="7473500" y="1337425"/>
            <a:ext cx="949800" cy="52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4000">
                <a:solidFill>
                  <a:schemeClr val="accent1"/>
                </a:solidFill>
                <a:latin typeface="Montserrat Light"/>
                <a:ea typeface="Montserrat Light"/>
                <a:cs typeface="Montserrat Light"/>
                <a:sym typeface="Montserrat 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074" name="Google Shape;4074;p17"/>
          <p:cNvSpPr txBox="1"/>
          <p:nvPr>
            <p:ph idx="5" type="subTitle"/>
          </p:nvPr>
        </p:nvSpPr>
        <p:spPr>
          <a:xfrm flipH="1">
            <a:off x="5637200" y="1923075"/>
            <a:ext cx="1912500" cy="7758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solidFill>
                  <a:schemeClr val="lt2"/>
                </a:solidFill>
                <a:latin typeface="Raleway Light"/>
                <a:ea typeface="Raleway Light"/>
                <a:cs typeface="Raleway Light"/>
                <a:sym typeface="Raleway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075" name="Google Shape;4075;p17"/>
          <p:cNvSpPr txBox="1"/>
          <p:nvPr>
            <p:ph idx="6" type="title"/>
          </p:nvPr>
        </p:nvSpPr>
        <p:spPr>
          <a:xfrm>
            <a:off x="1593600" y="3002001"/>
            <a:ext cx="2154900" cy="6624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solidFill>
                  <a:schemeClr val="lt2"/>
                </a:solidFill>
                <a:latin typeface="Montserrat Light"/>
                <a:ea typeface="Montserrat Light"/>
                <a:cs typeface="Montserrat Light"/>
                <a:sym typeface="Montserrat Light"/>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76" name="Google Shape;4076;p17"/>
          <p:cNvSpPr txBox="1"/>
          <p:nvPr>
            <p:ph hasCustomPrompt="1" idx="7" type="title"/>
          </p:nvPr>
        </p:nvSpPr>
        <p:spPr>
          <a:xfrm>
            <a:off x="720000" y="3078225"/>
            <a:ext cx="949800" cy="52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4000">
                <a:solidFill>
                  <a:schemeClr val="accent1"/>
                </a:solidFill>
                <a:latin typeface="Montserrat Light"/>
                <a:ea typeface="Montserrat Light"/>
                <a:cs typeface="Montserrat Light"/>
                <a:sym typeface="Montserrat 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077" name="Google Shape;4077;p17"/>
          <p:cNvSpPr txBox="1"/>
          <p:nvPr>
            <p:ph idx="8" type="subTitle"/>
          </p:nvPr>
        </p:nvSpPr>
        <p:spPr>
          <a:xfrm>
            <a:off x="1593600" y="3671063"/>
            <a:ext cx="1912500" cy="791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solidFill>
                  <a:schemeClr val="lt2"/>
                </a:solidFill>
                <a:latin typeface="Raleway Light"/>
                <a:ea typeface="Raleway Light"/>
                <a:cs typeface="Raleway Light"/>
                <a:sym typeface="Raleway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078" name="Google Shape;4078;p17"/>
          <p:cNvSpPr txBox="1"/>
          <p:nvPr>
            <p:ph idx="9" type="title"/>
          </p:nvPr>
        </p:nvSpPr>
        <p:spPr>
          <a:xfrm flipH="1">
            <a:off x="5394800" y="3015933"/>
            <a:ext cx="2154900" cy="648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2200">
                <a:solidFill>
                  <a:schemeClr val="lt2"/>
                </a:solidFill>
                <a:latin typeface="Montserrat Light"/>
                <a:ea typeface="Montserrat Light"/>
                <a:cs typeface="Montserrat Light"/>
                <a:sym typeface="Montserrat Light"/>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4079" name="Google Shape;4079;p17"/>
          <p:cNvSpPr txBox="1"/>
          <p:nvPr>
            <p:ph hasCustomPrompt="1" idx="13" type="title"/>
          </p:nvPr>
        </p:nvSpPr>
        <p:spPr>
          <a:xfrm flipH="1">
            <a:off x="7473550" y="3078225"/>
            <a:ext cx="949800" cy="524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4000">
                <a:solidFill>
                  <a:schemeClr val="accent1"/>
                </a:solidFill>
                <a:latin typeface="Montserrat Light"/>
                <a:ea typeface="Montserrat Light"/>
                <a:cs typeface="Montserrat Light"/>
                <a:sym typeface="Montserrat Light"/>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080" name="Google Shape;4080;p17"/>
          <p:cNvSpPr txBox="1"/>
          <p:nvPr>
            <p:ph idx="14" type="subTitle"/>
          </p:nvPr>
        </p:nvSpPr>
        <p:spPr>
          <a:xfrm flipH="1">
            <a:off x="5637200" y="3671063"/>
            <a:ext cx="1912500" cy="791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solidFill>
                  <a:schemeClr val="lt2"/>
                </a:solidFill>
                <a:latin typeface="Raleway Light"/>
                <a:ea typeface="Raleway Light"/>
                <a:cs typeface="Raleway Light"/>
                <a:sym typeface="Raleway Light"/>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4081" name="Google Shape;4081;p17"/>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solidFill>
                  <a:schemeClr val="lt2"/>
                </a:solidFill>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4082" name="Google Shape;4082;p17"/>
          <p:cNvGrpSpPr/>
          <p:nvPr/>
        </p:nvGrpSpPr>
        <p:grpSpPr>
          <a:xfrm>
            <a:off x="4424506" y="1938020"/>
            <a:ext cx="926565" cy="2124621"/>
            <a:chOff x="4424506" y="1938020"/>
            <a:chExt cx="926565" cy="2124621"/>
          </a:xfrm>
        </p:grpSpPr>
        <p:sp>
          <p:nvSpPr>
            <p:cNvPr id="4083" name="Google Shape;4083;p17"/>
            <p:cNvSpPr/>
            <p:nvPr/>
          </p:nvSpPr>
          <p:spPr>
            <a:xfrm rot="529817">
              <a:off x="4574852" y="2037332"/>
              <a:ext cx="508898" cy="1998090"/>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7"/>
            <p:cNvSpPr/>
            <p:nvPr/>
          </p:nvSpPr>
          <p:spPr>
            <a:xfrm rot="529817">
              <a:off x="4698893" y="1960510"/>
              <a:ext cx="439288" cy="1894433"/>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7"/>
            <p:cNvSpPr/>
            <p:nvPr/>
          </p:nvSpPr>
          <p:spPr>
            <a:xfrm rot="529817">
              <a:off x="4719759" y="2935812"/>
              <a:ext cx="77486" cy="199621"/>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7"/>
            <p:cNvSpPr/>
            <p:nvPr/>
          </p:nvSpPr>
          <p:spPr>
            <a:xfrm rot="529817">
              <a:off x="4715800" y="2593233"/>
              <a:ext cx="98205" cy="384884"/>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7"/>
            <p:cNvSpPr/>
            <p:nvPr/>
          </p:nvSpPr>
          <p:spPr>
            <a:xfrm rot="529817">
              <a:off x="4752460" y="2515353"/>
              <a:ext cx="89481" cy="404271"/>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7"/>
            <p:cNvSpPr/>
            <p:nvPr/>
          </p:nvSpPr>
          <p:spPr>
            <a:xfrm rot="529817">
              <a:off x="4691316" y="3215378"/>
              <a:ext cx="104688" cy="225006"/>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7"/>
            <p:cNvSpPr/>
            <p:nvPr/>
          </p:nvSpPr>
          <p:spPr>
            <a:xfrm rot="529817">
              <a:off x="4873537" y="2412355"/>
              <a:ext cx="37380" cy="212525"/>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7"/>
            <p:cNvSpPr/>
            <p:nvPr/>
          </p:nvSpPr>
          <p:spPr>
            <a:xfrm rot="529817">
              <a:off x="4835437" y="2646947"/>
              <a:ext cx="20841" cy="88088"/>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7"/>
            <p:cNvSpPr/>
            <p:nvPr/>
          </p:nvSpPr>
          <p:spPr>
            <a:xfrm rot="529817">
              <a:off x="4729626" y="3717283"/>
              <a:ext cx="30049" cy="120803"/>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7"/>
            <p:cNvSpPr/>
            <p:nvPr/>
          </p:nvSpPr>
          <p:spPr>
            <a:xfrm rot="529817">
              <a:off x="4836934" y="2465828"/>
              <a:ext cx="48951" cy="205134"/>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7"/>
            <p:cNvSpPr/>
            <p:nvPr/>
          </p:nvSpPr>
          <p:spPr>
            <a:xfrm rot="529817">
              <a:off x="5140308" y="2023425"/>
              <a:ext cx="38349" cy="234214"/>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7"/>
            <p:cNvSpPr/>
            <p:nvPr/>
          </p:nvSpPr>
          <p:spPr>
            <a:xfrm rot="529817">
              <a:off x="5092317" y="2028386"/>
              <a:ext cx="27686" cy="265112"/>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7"/>
            <p:cNvSpPr/>
            <p:nvPr/>
          </p:nvSpPr>
          <p:spPr>
            <a:xfrm rot="529817">
              <a:off x="5204812" y="1999545"/>
              <a:ext cx="63673" cy="162302"/>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7"/>
            <p:cNvSpPr/>
            <p:nvPr/>
          </p:nvSpPr>
          <p:spPr>
            <a:xfrm rot="529817">
              <a:off x="4920988" y="2139234"/>
              <a:ext cx="56282" cy="407482"/>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7"/>
            <p:cNvSpPr/>
            <p:nvPr/>
          </p:nvSpPr>
          <p:spPr>
            <a:xfrm rot="529817">
              <a:off x="5045289" y="2040120"/>
              <a:ext cx="39258" cy="325452"/>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7"/>
            <p:cNvSpPr/>
            <p:nvPr/>
          </p:nvSpPr>
          <p:spPr>
            <a:xfrm rot="529817">
              <a:off x="4714748" y="3509008"/>
              <a:ext cx="57190" cy="112987"/>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7"/>
            <p:cNvSpPr/>
            <p:nvPr/>
          </p:nvSpPr>
          <p:spPr>
            <a:xfrm rot="529817">
              <a:off x="4708603" y="3420328"/>
              <a:ext cx="73790" cy="124498"/>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7"/>
            <p:cNvSpPr/>
            <p:nvPr/>
          </p:nvSpPr>
          <p:spPr>
            <a:xfrm rot="529817">
              <a:off x="4722325" y="3602688"/>
              <a:ext cx="42469" cy="96872"/>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7"/>
            <p:cNvSpPr/>
            <p:nvPr/>
          </p:nvSpPr>
          <p:spPr>
            <a:xfrm rot="529817">
              <a:off x="4969592" y="2061020"/>
              <a:ext cx="58584" cy="389064"/>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7"/>
            <p:cNvSpPr/>
            <p:nvPr/>
          </p:nvSpPr>
          <p:spPr>
            <a:xfrm rot="529817">
              <a:off x="4683666" y="3020249"/>
              <a:ext cx="119894" cy="270564"/>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7"/>
            <p:cNvSpPr/>
            <p:nvPr/>
          </p:nvSpPr>
          <p:spPr>
            <a:xfrm rot="529817">
              <a:off x="4741761" y="3777968"/>
              <a:ext cx="32775" cy="167815"/>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7"/>
            <p:cNvSpPr/>
            <p:nvPr/>
          </p:nvSpPr>
          <p:spPr>
            <a:xfrm rot="529817">
              <a:off x="4809330" y="1975006"/>
              <a:ext cx="420871" cy="1607269"/>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7"/>
            <p:cNvSpPr/>
            <p:nvPr/>
          </p:nvSpPr>
          <p:spPr>
            <a:xfrm rot="529817">
              <a:off x="4956969" y="2202567"/>
              <a:ext cx="336054" cy="349867"/>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7"/>
            <p:cNvSpPr/>
            <p:nvPr/>
          </p:nvSpPr>
          <p:spPr>
            <a:xfrm rot="529817">
              <a:off x="5222264" y="2131658"/>
              <a:ext cx="89966" cy="83483"/>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7"/>
            <p:cNvSpPr/>
            <p:nvPr/>
          </p:nvSpPr>
          <p:spPr>
            <a:xfrm rot="529817">
              <a:off x="4875702" y="2610216"/>
              <a:ext cx="70155" cy="61371"/>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7"/>
            <p:cNvSpPr/>
            <p:nvPr/>
          </p:nvSpPr>
          <p:spPr>
            <a:xfrm rot="529817">
              <a:off x="5156413" y="2082683"/>
              <a:ext cx="144309" cy="157274"/>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7"/>
            <p:cNvSpPr/>
            <p:nvPr/>
          </p:nvSpPr>
          <p:spPr>
            <a:xfrm rot="529817">
              <a:off x="4871464" y="2415099"/>
              <a:ext cx="324968" cy="352230"/>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7"/>
            <p:cNvSpPr/>
            <p:nvPr/>
          </p:nvSpPr>
          <p:spPr>
            <a:xfrm rot="529817">
              <a:off x="4789663" y="2919425"/>
              <a:ext cx="128678" cy="207012"/>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7"/>
            <p:cNvSpPr/>
            <p:nvPr/>
          </p:nvSpPr>
          <p:spPr>
            <a:xfrm rot="529817">
              <a:off x="5233370" y="2054430"/>
              <a:ext cx="66884" cy="57675"/>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7"/>
            <p:cNvSpPr/>
            <p:nvPr/>
          </p:nvSpPr>
          <p:spPr>
            <a:xfrm rot="529817">
              <a:off x="4909347" y="2367900"/>
              <a:ext cx="272018" cy="272927"/>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7"/>
            <p:cNvSpPr/>
            <p:nvPr/>
          </p:nvSpPr>
          <p:spPr>
            <a:xfrm rot="529817">
              <a:off x="4823423" y="2603306"/>
              <a:ext cx="319030" cy="383067"/>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7"/>
            <p:cNvSpPr/>
            <p:nvPr/>
          </p:nvSpPr>
          <p:spPr>
            <a:xfrm rot="529817">
              <a:off x="5264016" y="2005647"/>
              <a:ext cx="32775" cy="46164"/>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7"/>
            <p:cNvSpPr/>
            <p:nvPr/>
          </p:nvSpPr>
          <p:spPr>
            <a:xfrm rot="529817">
              <a:off x="5014200" y="2167219"/>
              <a:ext cx="282559" cy="280318"/>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7"/>
            <p:cNvSpPr/>
            <p:nvPr/>
          </p:nvSpPr>
          <p:spPr>
            <a:xfrm rot="529817">
              <a:off x="4788428" y="3042070"/>
              <a:ext cx="119894" cy="193199"/>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7"/>
            <p:cNvSpPr/>
            <p:nvPr/>
          </p:nvSpPr>
          <p:spPr>
            <a:xfrm rot="529817">
              <a:off x="4780634" y="3333393"/>
              <a:ext cx="31382" cy="106566"/>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7"/>
            <p:cNvSpPr/>
            <p:nvPr/>
          </p:nvSpPr>
          <p:spPr>
            <a:xfrm rot="529817">
              <a:off x="4786448" y="3251522"/>
              <a:ext cx="53555" cy="94570"/>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7"/>
            <p:cNvSpPr/>
            <p:nvPr/>
          </p:nvSpPr>
          <p:spPr>
            <a:xfrm rot="529817">
              <a:off x="4794767" y="3091143"/>
              <a:ext cx="107474" cy="204286"/>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7"/>
            <p:cNvSpPr/>
            <p:nvPr/>
          </p:nvSpPr>
          <p:spPr>
            <a:xfrm rot="529817">
              <a:off x="4771447" y="3468158"/>
              <a:ext cx="8845" cy="85362"/>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7"/>
            <p:cNvSpPr/>
            <p:nvPr/>
          </p:nvSpPr>
          <p:spPr>
            <a:xfrm rot="529817">
              <a:off x="4845583" y="2487499"/>
              <a:ext cx="344839" cy="385854"/>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7"/>
            <p:cNvSpPr/>
            <p:nvPr/>
          </p:nvSpPr>
          <p:spPr>
            <a:xfrm rot="529817">
              <a:off x="4845551" y="2823448"/>
              <a:ext cx="124498" cy="148004"/>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3" name="Google Shape;4123;p17"/>
          <p:cNvGrpSpPr/>
          <p:nvPr/>
        </p:nvGrpSpPr>
        <p:grpSpPr>
          <a:xfrm>
            <a:off x="3778692" y="2687300"/>
            <a:ext cx="1125573" cy="2506965"/>
            <a:chOff x="3778692" y="2687300"/>
            <a:chExt cx="1125573" cy="2506965"/>
          </a:xfrm>
        </p:grpSpPr>
        <p:sp>
          <p:nvSpPr>
            <p:cNvPr id="4124" name="Google Shape;4124;p17"/>
            <p:cNvSpPr/>
            <p:nvPr/>
          </p:nvSpPr>
          <p:spPr>
            <a:xfrm>
              <a:off x="3778692" y="2761636"/>
              <a:ext cx="1084548" cy="2432630"/>
            </a:xfrm>
            <a:custGeom>
              <a:rect b="b" l="l" r="r" t="t"/>
              <a:pathLst>
                <a:path extrusionOk="0" h="40154" w="17902">
                  <a:moveTo>
                    <a:pt x="4945" y="1"/>
                  </a:moveTo>
                  <a:cubicBezTo>
                    <a:pt x="4869" y="1"/>
                    <a:pt x="4793" y="8"/>
                    <a:pt x="4717" y="8"/>
                  </a:cubicBezTo>
                  <a:cubicBezTo>
                    <a:pt x="4382" y="31"/>
                    <a:pt x="4048" y="85"/>
                    <a:pt x="3728" y="161"/>
                  </a:cubicBezTo>
                  <a:cubicBezTo>
                    <a:pt x="3348" y="252"/>
                    <a:pt x="2983" y="381"/>
                    <a:pt x="2633" y="541"/>
                  </a:cubicBezTo>
                  <a:cubicBezTo>
                    <a:pt x="2556" y="571"/>
                    <a:pt x="2488" y="610"/>
                    <a:pt x="2412" y="648"/>
                  </a:cubicBezTo>
                  <a:lnTo>
                    <a:pt x="2389" y="655"/>
                  </a:lnTo>
                  <a:cubicBezTo>
                    <a:pt x="1917" y="899"/>
                    <a:pt x="1484" y="1211"/>
                    <a:pt x="1103" y="1576"/>
                  </a:cubicBezTo>
                  <a:cubicBezTo>
                    <a:pt x="1004" y="1675"/>
                    <a:pt x="913" y="1766"/>
                    <a:pt x="814" y="1880"/>
                  </a:cubicBezTo>
                  <a:cubicBezTo>
                    <a:pt x="685" y="2025"/>
                    <a:pt x="571" y="2184"/>
                    <a:pt x="457" y="2344"/>
                  </a:cubicBezTo>
                  <a:cubicBezTo>
                    <a:pt x="426" y="2397"/>
                    <a:pt x="396" y="2443"/>
                    <a:pt x="365" y="2496"/>
                  </a:cubicBezTo>
                  <a:lnTo>
                    <a:pt x="358" y="2512"/>
                  </a:lnTo>
                  <a:cubicBezTo>
                    <a:pt x="327" y="2565"/>
                    <a:pt x="297" y="2610"/>
                    <a:pt x="274" y="2664"/>
                  </a:cubicBezTo>
                  <a:lnTo>
                    <a:pt x="259" y="2687"/>
                  </a:lnTo>
                  <a:cubicBezTo>
                    <a:pt x="228" y="2732"/>
                    <a:pt x="206" y="2778"/>
                    <a:pt x="183" y="2831"/>
                  </a:cubicBezTo>
                  <a:lnTo>
                    <a:pt x="168" y="2861"/>
                  </a:lnTo>
                  <a:cubicBezTo>
                    <a:pt x="145" y="2907"/>
                    <a:pt x="122" y="2960"/>
                    <a:pt x="99" y="3006"/>
                  </a:cubicBezTo>
                  <a:lnTo>
                    <a:pt x="76" y="3044"/>
                  </a:lnTo>
                  <a:cubicBezTo>
                    <a:pt x="46" y="3105"/>
                    <a:pt x="23" y="3166"/>
                    <a:pt x="0" y="3227"/>
                  </a:cubicBezTo>
                  <a:cubicBezTo>
                    <a:pt x="38" y="3196"/>
                    <a:pt x="76" y="3166"/>
                    <a:pt x="114" y="3135"/>
                  </a:cubicBezTo>
                  <a:cubicBezTo>
                    <a:pt x="152" y="3105"/>
                    <a:pt x="190" y="3082"/>
                    <a:pt x="228" y="3059"/>
                  </a:cubicBezTo>
                  <a:lnTo>
                    <a:pt x="266" y="3044"/>
                  </a:lnTo>
                  <a:lnTo>
                    <a:pt x="358" y="2991"/>
                  </a:lnTo>
                  <a:lnTo>
                    <a:pt x="381" y="2976"/>
                  </a:lnTo>
                  <a:cubicBezTo>
                    <a:pt x="426" y="2953"/>
                    <a:pt x="464" y="2938"/>
                    <a:pt x="510" y="2915"/>
                  </a:cubicBezTo>
                  <a:lnTo>
                    <a:pt x="533" y="2907"/>
                  </a:lnTo>
                  <a:cubicBezTo>
                    <a:pt x="563" y="2892"/>
                    <a:pt x="601" y="2884"/>
                    <a:pt x="639" y="2869"/>
                  </a:cubicBezTo>
                  <a:lnTo>
                    <a:pt x="670" y="2861"/>
                  </a:lnTo>
                  <a:cubicBezTo>
                    <a:pt x="761" y="2831"/>
                    <a:pt x="852" y="2808"/>
                    <a:pt x="944" y="2793"/>
                  </a:cubicBezTo>
                  <a:lnTo>
                    <a:pt x="959" y="2793"/>
                  </a:lnTo>
                  <a:cubicBezTo>
                    <a:pt x="1012" y="2785"/>
                    <a:pt x="1058" y="2778"/>
                    <a:pt x="1103" y="2778"/>
                  </a:cubicBezTo>
                  <a:cubicBezTo>
                    <a:pt x="1157" y="2778"/>
                    <a:pt x="1202" y="2770"/>
                    <a:pt x="1256" y="2763"/>
                  </a:cubicBezTo>
                  <a:cubicBezTo>
                    <a:pt x="1461" y="2763"/>
                    <a:pt x="1659" y="2778"/>
                    <a:pt x="1864" y="2823"/>
                  </a:cubicBezTo>
                  <a:cubicBezTo>
                    <a:pt x="1940" y="2839"/>
                    <a:pt x="2016" y="2854"/>
                    <a:pt x="2092" y="2877"/>
                  </a:cubicBezTo>
                  <a:cubicBezTo>
                    <a:pt x="2298" y="2938"/>
                    <a:pt x="2503" y="3021"/>
                    <a:pt x="2693" y="3120"/>
                  </a:cubicBezTo>
                  <a:cubicBezTo>
                    <a:pt x="2868" y="3219"/>
                    <a:pt x="3028" y="3326"/>
                    <a:pt x="3188" y="3447"/>
                  </a:cubicBezTo>
                  <a:cubicBezTo>
                    <a:pt x="3234" y="3493"/>
                    <a:pt x="3279" y="3531"/>
                    <a:pt x="3333" y="3577"/>
                  </a:cubicBezTo>
                  <a:cubicBezTo>
                    <a:pt x="3348" y="3592"/>
                    <a:pt x="3371" y="3615"/>
                    <a:pt x="3393" y="3630"/>
                  </a:cubicBezTo>
                  <a:cubicBezTo>
                    <a:pt x="3477" y="3714"/>
                    <a:pt x="3553" y="3797"/>
                    <a:pt x="3629" y="3889"/>
                  </a:cubicBezTo>
                  <a:lnTo>
                    <a:pt x="3660" y="3919"/>
                  </a:lnTo>
                  <a:cubicBezTo>
                    <a:pt x="3743" y="4026"/>
                    <a:pt x="3827" y="4140"/>
                    <a:pt x="3903" y="4254"/>
                  </a:cubicBezTo>
                  <a:cubicBezTo>
                    <a:pt x="4025" y="4429"/>
                    <a:pt x="4131" y="4611"/>
                    <a:pt x="4238" y="4802"/>
                  </a:cubicBezTo>
                  <a:cubicBezTo>
                    <a:pt x="4299" y="4923"/>
                    <a:pt x="4352" y="5037"/>
                    <a:pt x="4413" y="5159"/>
                  </a:cubicBezTo>
                  <a:cubicBezTo>
                    <a:pt x="4428" y="5197"/>
                    <a:pt x="4443" y="5235"/>
                    <a:pt x="4458" y="5273"/>
                  </a:cubicBezTo>
                  <a:cubicBezTo>
                    <a:pt x="4512" y="5395"/>
                    <a:pt x="4565" y="5517"/>
                    <a:pt x="4611" y="5638"/>
                  </a:cubicBezTo>
                  <a:cubicBezTo>
                    <a:pt x="4664" y="5791"/>
                    <a:pt x="4725" y="5943"/>
                    <a:pt x="4778" y="6095"/>
                  </a:cubicBezTo>
                  <a:cubicBezTo>
                    <a:pt x="4831" y="6239"/>
                    <a:pt x="4877" y="6392"/>
                    <a:pt x="4930" y="6544"/>
                  </a:cubicBezTo>
                  <a:cubicBezTo>
                    <a:pt x="4968" y="6673"/>
                    <a:pt x="5006" y="6795"/>
                    <a:pt x="5044" y="6917"/>
                  </a:cubicBezTo>
                  <a:cubicBezTo>
                    <a:pt x="5052" y="6932"/>
                    <a:pt x="5052" y="6939"/>
                    <a:pt x="5060" y="6955"/>
                  </a:cubicBezTo>
                  <a:cubicBezTo>
                    <a:pt x="5105" y="7099"/>
                    <a:pt x="5151" y="7244"/>
                    <a:pt x="5204" y="7388"/>
                  </a:cubicBezTo>
                  <a:cubicBezTo>
                    <a:pt x="5235" y="7495"/>
                    <a:pt x="5273" y="7594"/>
                    <a:pt x="5303" y="7693"/>
                  </a:cubicBezTo>
                  <a:cubicBezTo>
                    <a:pt x="5311" y="7715"/>
                    <a:pt x="5318" y="7731"/>
                    <a:pt x="5326" y="7746"/>
                  </a:cubicBezTo>
                  <a:cubicBezTo>
                    <a:pt x="5630" y="8598"/>
                    <a:pt x="6018" y="9435"/>
                    <a:pt x="6650" y="10074"/>
                  </a:cubicBezTo>
                  <a:cubicBezTo>
                    <a:pt x="6703" y="10127"/>
                    <a:pt x="6756" y="10180"/>
                    <a:pt x="6809" y="10226"/>
                  </a:cubicBezTo>
                  <a:cubicBezTo>
                    <a:pt x="6870" y="10279"/>
                    <a:pt x="6939" y="10340"/>
                    <a:pt x="7000" y="10386"/>
                  </a:cubicBezTo>
                  <a:cubicBezTo>
                    <a:pt x="7327" y="10637"/>
                    <a:pt x="7677" y="10842"/>
                    <a:pt x="8049" y="11002"/>
                  </a:cubicBezTo>
                  <a:cubicBezTo>
                    <a:pt x="8278" y="11101"/>
                    <a:pt x="8514" y="11200"/>
                    <a:pt x="8749" y="11284"/>
                  </a:cubicBezTo>
                  <a:lnTo>
                    <a:pt x="8772" y="11291"/>
                  </a:lnTo>
                  <a:lnTo>
                    <a:pt x="9000" y="11375"/>
                  </a:lnTo>
                  <a:cubicBezTo>
                    <a:pt x="9358" y="11504"/>
                    <a:pt x="9716" y="11633"/>
                    <a:pt x="10066" y="11770"/>
                  </a:cubicBezTo>
                  <a:cubicBezTo>
                    <a:pt x="10172" y="11808"/>
                    <a:pt x="10271" y="11854"/>
                    <a:pt x="10378" y="11900"/>
                  </a:cubicBezTo>
                  <a:cubicBezTo>
                    <a:pt x="10682" y="12029"/>
                    <a:pt x="10971" y="12181"/>
                    <a:pt x="11252" y="12364"/>
                  </a:cubicBezTo>
                  <a:cubicBezTo>
                    <a:pt x="11450" y="12493"/>
                    <a:pt x="11640" y="12638"/>
                    <a:pt x="11823" y="12798"/>
                  </a:cubicBezTo>
                  <a:cubicBezTo>
                    <a:pt x="11914" y="12889"/>
                    <a:pt x="12013" y="12980"/>
                    <a:pt x="12105" y="13071"/>
                  </a:cubicBezTo>
                  <a:cubicBezTo>
                    <a:pt x="12249" y="13224"/>
                    <a:pt x="12386" y="13376"/>
                    <a:pt x="12508" y="13535"/>
                  </a:cubicBezTo>
                  <a:cubicBezTo>
                    <a:pt x="12576" y="13619"/>
                    <a:pt x="12630" y="13695"/>
                    <a:pt x="12690" y="13779"/>
                  </a:cubicBezTo>
                  <a:cubicBezTo>
                    <a:pt x="12751" y="13863"/>
                    <a:pt x="12805" y="13946"/>
                    <a:pt x="12858" y="14030"/>
                  </a:cubicBezTo>
                  <a:cubicBezTo>
                    <a:pt x="12949" y="14167"/>
                    <a:pt x="13033" y="14304"/>
                    <a:pt x="13116" y="14448"/>
                  </a:cubicBezTo>
                  <a:cubicBezTo>
                    <a:pt x="13185" y="14570"/>
                    <a:pt x="13246" y="14692"/>
                    <a:pt x="13314" y="14821"/>
                  </a:cubicBezTo>
                  <a:cubicBezTo>
                    <a:pt x="13406" y="15011"/>
                    <a:pt x="13497" y="15202"/>
                    <a:pt x="13581" y="15392"/>
                  </a:cubicBezTo>
                  <a:cubicBezTo>
                    <a:pt x="13641" y="15536"/>
                    <a:pt x="13702" y="15681"/>
                    <a:pt x="13756" y="15825"/>
                  </a:cubicBezTo>
                  <a:lnTo>
                    <a:pt x="13778" y="15879"/>
                  </a:lnTo>
                  <a:cubicBezTo>
                    <a:pt x="13816" y="15978"/>
                    <a:pt x="13847" y="16061"/>
                    <a:pt x="13877" y="16153"/>
                  </a:cubicBezTo>
                  <a:lnTo>
                    <a:pt x="14083" y="16784"/>
                  </a:lnTo>
                  <a:cubicBezTo>
                    <a:pt x="14653" y="18625"/>
                    <a:pt x="15224" y="20459"/>
                    <a:pt x="15734" y="22323"/>
                  </a:cubicBezTo>
                  <a:cubicBezTo>
                    <a:pt x="16243" y="24179"/>
                    <a:pt x="16662" y="26066"/>
                    <a:pt x="16981" y="27968"/>
                  </a:cubicBezTo>
                  <a:cubicBezTo>
                    <a:pt x="17286" y="29832"/>
                    <a:pt x="17438" y="31719"/>
                    <a:pt x="17438" y="33598"/>
                  </a:cubicBezTo>
                  <a:cubicBezTo>
                    <a:pt x="17438" y="35492"/>
                    <a:pt x="17217" y="37371"/>
                    <a:pt x="16799" y="39212"/>
                  </a:cubicBezTo>
                  <a:cubicBezTo>
                    <a:pt x="16745" y="39441"/>
                    <a:pt x="16692" y="39669"/>
                    <a:pt x="16654" y="39905"/>
                  </a:cubicBezTo>
                  <a:cubicBezTo>
                    <a:pt x="16626" y="40051"/>
                    <a:pt x="16738" y="40154"/>
                    <a:pt x="16848" y="40154"/>
                  </a:cubicBezTo>
                  <a:cubicBezTo>
                    <a:pt x="16915" y="40154"/>
                    <a:pt x="16980" y="40116"/>
                    <a:pt x="17012" y="40026"/>
                  </a:cubicBezTo>
                  <a:cubicBezTo>
                    <a:pt x="17164" y="39578"/>
                    <a:pt x="17278" y="39121"/>
                    <a:pt x="17369" y="38657"/>
                  </a:cubicBezTo>
                  <a:cubicBezTo>
                    <a:pt x="17461" y="38178"/>
                    <a:pt x="17544" y="37706"/>
                    <a:pt x="17613" y="37227"/>
                  </a:cubicBezTo>
                  <a:cubicBezTo>
                    <a:pt x="17742" y="36291"/>
                    <a:pt x="17818" y="35355"/>
                    <a:pt x="17849" y="34412"/>
                  </a:cubicBezTo>
                  <a:cubicBezTo>
                    <a:pt x="17902" y="32502"/>
                    <a:pt x="17788" y="30600"/>
                    <a:pt x="17514" y="28713"/>
                  </a:cubicBezTo>
                  <a:cubicBezTo>
                    <a:pt x="17232" y="26796"/>
                    <a:pt x="16837" y="24887"/>
                    <a:pt x="16335" y="23015"/>
                  </a:cubicBezTo>
                  <a:cubicBezTo>
                    <a:pt x="16144" y="22277"/>
                    <a:pt x="15939" y="21539"/>
                    <a:pt x="15726" y="20809"/>
                  </a:cubicBezTo>
                  <a:lnTo>
                    <a:pt x="15726" y="20809"/>
                  </a:lnTo>
                  <a:cubicBezTo>
                    <a:pt x="15741" y="20812"/>
                    <a:pt x="15756" y="20813"/>
                    <a:pt x="15771" y="20813"/>
                  </a:cubicBezTo>
                  <a:cubicBezTo>
                    <a:pt x="15914" y="20813"/>
                    <a:pt x="16081" y="20681"/>
                    <a:pt x="16274" y="20337"/>
                  </a:cubicBezTo>
                  <a:cubicBezTo>
                    <a:pt x="16327" y="20230"/>
                    <a:pt x="16388" y="20124"/>
                    <a:pt x="16441" y="20017"/>
                  </a:cubicBezTo>
                  <a:cubicBezTo>
                    <a:pt x="16449" y="20002"/>
                    <a:pt x="16456" y="19987"/>
                    <a:pt x="16464" y="19972"/>
                  </a:cubicBezTo>
                  <a:cubicBezTo>
                    <a:pt x="16510" y="19873"/>
                    <a:pt x="16555" y="19782"/>
                    <a:pt x="16593" y="19683"/>
                  </a:cubicBezTo>
                  <a:cubicBezTo>
                    <a:pt x="16593" y="19675"/>
                    <a:pt x="16593" y="19675"/>
                    <a:pt x="16601" y="19668"/>
                  </a:cubicBezTo>
                  <a:cubicBezTo>
                    <a:pt x="17270" y="18123"/>
                    <a:pt x="17468" y="16312"/>
                    <a:pt x="17552" y="14684"/>
                  </a:cubicBezTo>
                  <a:cubicBezTo>
                    <a:pt x="17567" y="14388"/>
                    <a:pt x="17582" y="14091"/>
                    <a:pt x="17582" y="13802"/>
                  </a:cubicBezTo>
                  <a:cubicBezTo>
                    <a:pt x="17582" y="13657"/>
                    <a:pt x="17582" y="13513"/>
                    <a:pt x="17575" y="13376"/>
                  </a:cubicBezTo>
                  <a:cubicBezTo>
                    <a:pt x="17567" y="13208"/>
                    <a:pt x="17560" y="13049"/>
                    <a:pt x="17544" y="12881"/>
                  </a:cubicBezTo>
                  <a:cubicBezTo>
                    <a:pt x="17537" y="12798"/>
                    <a:pt x="17529" y="12714"/>
                    <a:pt x="17521" y="12630"/>
                  </a:cubicBezTo>
                  <a:cubicBezTo>
                    <a:pt x="17514" y="12584"/>
                    <a:pt x="17506" y="12531"/>
                    <a:pt x="17499" y="12486"/>
                  </a:cubicBezTo>
                  <a:cubicBezTo>
                    <a:pt x="17499" y="12448"/>
                    <a:pt x="17491" y="12417"/>
                    <a:pt x="17483" y="12379"/>
                  </a:cubicBezTo>
                  <a:cubicBezTo>
                    <a:pt x="17476" y="12295"/>
                    <a:pt x="17461" y="12204"/>
                    <a:pt x="17445" y="12120"/>
                  </a:cubicBezTo>
                  <a:cubicBezTo>
                    <a:pt x="17423" y="12029"/>
                    <a:pt x="17400" y="11915"/>
                    <a:pt x="17377" y="11816"/>
                  </a:cubicBezTo>
                  <a:cubicBezTo>
                    <a:pt x="17278" y="11398"/>
                    <a:pt x="17141" y="10979"/>
                    <a:pt x="16966" y="10584"/>
                  </a:cubicBezTo>
                  <a:cubicBezTo>
                    <a:pt x="16920" y="10462"/>
                    <a:pt x="16867" y="10348"/>
                    <a:pt x="16814" y="10226"/>
                  </a:cubicBezTo>
                  <a:cubicBezTo>
                    <a:pt x="16753" y="10112"/>
                    <a:pt x="16700" y="9998"/>
                    <a:pt x="16639" y="9884"/>
                  </a:cubicBezTo>
                  <a:lnTo>
                    <a:pt x="16639" y="9876"/>
                  </a:lnTo>
                  <a:cubicBezTo>
                    <a:pt x="16586" y="9762"/>
                    <a:pt x="16525" y="9655"/>
                    <a:pt x="16464" y="9541"/>
                  </a:cubicBezTo>
                  <a:cubicBezTo>
                    <a:pt x="16464" y="9541"/>
                    <a:pt x="16464" y="9534"/>
                    <a:pt x="16456" y="9526"/>
                  </a:cubicBezTo>
                  <a:cubicBezTo>
                    <a:pt x="16396" y="9420"/>
                    <a:pt x="16327" y="9305"/>
                    <a:pt x="16266" y="9199"/>
                  </a:cubicBezTo>
                  <a:cubicBezTo>
                    <a:pt x="15985" y="8727"/>
                    <a:pt x="15680" y="8271"/>
                    <a:pt x="15368" y="7829"/>
                  </a:cubicBezTo>
                  <a:cubicBezTo>
                    <a:pt x="15163" y="7540"/>
                    <a:pt x="14958" y="7259"/>
                    <a:pt x="14752" y="6970"/>
                  </a:cubicBezTo>
                  <a:cubicBezTo>
                    <a:pt x="14387" y="6475"/>
                    <a:pt x="14022" y="5973"/>
                    <a:pt x="13641" y="5486"/>
                  </a:cubicBezTo>
                  <a:cubicBezTo>
                    <a:pt x="13451" y="5243"/>
                    <a:pt x="13261" y="4992"/>
                    <a:pt x="13063" y="4748"/>
                  </a:cubicBezTo>
                  <a:lnTo>
                    <a:pt x="13048" y="4741"/>
                  </a:lnTo>
                  <a:cubicBezTo>
                    <a:pt x="12911" y="4566"/>
                    <a:pt x="12774" y="4398"/>
                    <a:pt x="12630" y="4231"/>
                  </a:cubicBezTo>
                  <a:cubicBezTo>
                    <a:pt x="12508" y="4086"/>
                    <a:pt x="12378" y="3942"/>
                    <a:pt x="12249" y="3805"/>
                  </a:cubicBezTo>
                  <a:cubicBezTo>
                    <a:pt x="12097" y="3630"/>
                    <a:pt x="11937" y="3463"/>
                    <a:pt x="11777" y="3295"/>
                  </a:cubicBezTo>
                  <a:cubicBezTo>
                    <a:pt x="11587" y="3105"/>
                    <a:pt x="11397" y="2915"/>
                    <a:pt x="11207" y="2732"/>
                  </a:cubicBezTo>
                  <a:cubicBezTo>
                    <a:pt x="11024" y="2572"/>
                    <a:pt x="10842" y="2405"/>
                    <a:pt x="10659" y="2253"/>
                  </a:cubicBezTo>
                  <a:cubicBezTo>
                    <a:pt x="10522" y="2139"/>
                    <a:pt x="10385" y="2032"/>
                    <a:pt x="10241" y="1926"/>
                  </a:cubicBezTo>
                  <a:lnTo>
                    <a:pt x="10233" y="1918"/>
                  </a:lnTo>
                  <a:cubicBezTo>
                    <a:pt x="9860" y="1629"/>
                    <a:pt x="9465" y="1370"/>
                    <a:pt x="9061" y="1142"/>
                  </a:cubicBezTo>
                  <a:cubicBezTo>
                    <a:pt x="8955" y="1081"/>
                    <a:pt x="8848" y="1020"/>
                    <a:pt x="8742" y="967"/>
                  </a:cubicBezTo>
                  <a:cubicBezTo>
                    <a:pt x="8399" y="785"/>
                    <a:pt x="8049" y="625"/>
                    <a:pt x="7684" y="488"/>
                  </a:cubicBezTo>
                  <a:lnTo>
                    <a:pt x="7661" y="480"/>
                  </a:lnTo>
                  <a:cubicBezTo>
                    <a:pt x="7570" y="442"/>
                    <a:pt x="7464" y="412"/>
                    <a:pt x="7365" y="374"/>
                  </a:cubicBezTo>
                  <a:cubicBezTo>
                    <a:pt x="7235" y="336"/>
                    <a:pt x="7106" y="298"/>
                    <a:pt x="6984" y="260"/>
                  </a:cubicBezTo>
                  <a:cubicBezTo>
                    <a:pt x="6726" y="191"/>
                    <a:pt x="6467" y="138"/>
                    <a:pt x="6208" y="92"/>
                  </a:cubicBezTo>
                  <a:cubicBezTo>
                    <a:pt x="5896" y="39"/>
                    <a:pt x="5577" y="8"/>
                    <a:pt x="5257"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7"/>
            <p:cNvSpPr/>
            <p:nvPr/>
          </p:nvSpPr>
          <p:spPr>
            <a:xfrm>
              <a:off x="3826613" y="2818342"/>
              <a:ext cx="837553" cy="857364"/>
            </a:xfrm>
            <a:custGeom>
              <a:rect b="b" l="l" r="r" t="t"/>
              <a:pathLst>
                <a:path extrusionOk="0" h="14152" w="13825">
                  <a:moveTo>
                    <a:pt x="2561" y="0"/>
                  </a:moveTo>
                  <a:cubicBezTo>
                    <a:pt x="1646" y="0"/>
                    <a:pt x="730" y="326"/>
                    <a:pt x="0" y="982"/>
                  </a:cubicBezTo>
                  <a:cubicBezTo>
                    <a:pt x="353" y="719"/>
                    <a:pt x="778" y="603"/>
                    <a:pt x="1216" y="603"/>
                  </a:cubicBezTo>
                  <a:cubicBezTo>
                    <a:pt x="1958" y="603"/>
                    <a:pt x="2739" y="938"/>
                    <a:pt x="3279" y="1469"/>
                  </a:cubicBezTo>
                  <a:cubicBezTo>
                    <a:pt x="4170" y="2352"/>
                    <a:pt x="4565" y="3607"/>
                    <a:pt x="4953" y="4801"/>
                  </a:cubicBezTo>
                  <a:cubicBezTo>
                    <a:pt x="5334" y="5996"/>
                    <a:pt x="5767" y="7243"/>
                    <a:pt x="6703" y="8073"/>
                  </a:cubicBezTo>
                  <a:cubicBezTo>
                    <a:pt x="7936" y="9168"/>
                    <a:pt x="9762" y="9305"/>
                    <a:pt x="11146" y="10211"/>
                  </a:cubicBezTo>
                  <a:cubicBezTo>
                    <a:pt x="12500" y="11093"/>
                    <a:pt x="13284" y="12615"/>
                    <a:pt x="13824" y="14152"/>
                  </a:cubicBezTo>
                  <a:cubicBezTo>
                    <a:pt x="13353" y="12075"/>
                    <a:pt x="13223" y="9838"/>
                    <a:pt x="11839" y="8453"/>
                  </a:cubicBezTo>
                  <a:cubicBezTo>
                    <a:pt x="9556" y="5973"/>
                    <a:pt x="7745" y="3409"/>
                    <a:pt x="5273" y="1127"/>
                  </a:cubicBezTo>
                  <a:cubicBezTo>
                    <a:pt x="4528" y="377"/>
                    <a:pt x="3545" y="0"/>
                    <a:pt x="25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7"/>
            <p:cNvSpPr/>
            <p:nvPr/>
          </p:nvSpPr>
          <p:spPr>
            <a:xfrm>
              <a:off x="3982373" y="2837728"/>
              <a:ext cx="150366" cy="66398"/>
            </a:xfrm>
            <a:custGeom>
              <a:rect b="b" l="l" r="r" t="t"/>
              <a:pathLst>
                <a:path extrusionOk="0" h="1096" w="2482">
                  <a:moveTo>
                    <a:pt x="1530" y="0"/>
                  </a:moveTo>
                  <a:cubicBezTo>
                    <a:pt x="1013" y="190"/>
                    <a:pt x="503" y="411"/>
                    <a:pt x="1" y="639"/>
                  </a:cubicBezTo>
                  <a:cubicBezTo>
                    <a:pt x="237" y="761"/>
                    <a:pt x="457" y="913"/>
                    <a:pt x="648" y="1096"/>
                  </a:cubicBezTo>
                  <a:cubicBezTo>
                    <a:pt x="998" y="1004"/>
                    <a:pt x="1340" y="906"/>
                    <a:pt x="1690" y="814"/>
                  </a:cubicBezTo>
                  <a:lnTo>
                    <a:pt x="2481" y="601"/>
                  </a:lnTo>
                  <a:cubicBezTo>
                    <a:pt x="2200" y="350"/>
                    <a:pt x="1880" y="152"/>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7"/>
            <p:cNvSpPr/>
            <p:nvPr/>
          </p:nvSpPr>
          <p:spPr>
            <a:xfrm>
              <a:off x="4125774" y="3093087"/>
              <a:ext cx="222217" cy="20295"/>
            </a:xfrm>
            <a:custGeom>
              <a:rect b="b" l="l" r="r" t="t"/>
              <a:pathLst>
                <a:path extrusionOk="0" h="335" w="3668">
                  <a:moveTo>
                    <a:pt x="3538" y="0"/>
                  </a:moveTo>
                  <a:cubicBezTo>
                    <a:pt x="3112" y="30"/>
                    <a:pt x="2686" y="46"/>
                    <a:pt x="2252" y="68"/>
                  </a:cubicBezTo>
                  <a:cubicBezTo>
                    <a:pt x="1560" y="107"/>
                    <a:pt x="867" y="160"/>
                    <a:pt x="175" y="213"/>
                  </a:cubicBezTo>
                  <a:lnTo>
                    <a:pt x="0" y="228"/>
                  </a:lnTo>
                  <a:cubicBezTo>
                    <a:pt x="0" y="243"/>
                    <a:pt x="8" y="251"/>
                    <a:pt x="15" y="266"/>
                  </a:cubicBezTo>
                  <a:cubicBezTo>
                    <a:pt x="15" y="274"/>
                    <a:pt x="23" y="312"/>
                    <a:pt x="30" y="335"/>
                  </a:cubicBezTo>
                  <a:cubicBezTo>
                    <a:pt x="540" y="282"/>
                    <a:pt x="1050" y="236"/>
                    <a:pt x="1552" y="213"/>
                  </a:cubicBezTo>
                  <a:cubicBezTo>
                    <a:pt x="2260" y="190"/>
                    <a:pt x="2960" y="167"/>
                    <a:pt x="3667" y="152"/>
                  </a:cubicBezTo>
                  <a:lnTo>
                    <a:pt x="35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7"/>
            <p:cNvSpPr/>
            <p:nvPr/>
          </p:nvSpPr>
          <p:spPr>
            <a:xfrm>
              <a:off x="4087000" y="2986097"/>
              <a:ext cx="166481" cy="21264"/>
            </a:xfrm>
            <a:custGeom>
              <a:rect b="b" l="l" r="r" t="t"/>
              <a:pathLst>
                <a:path extrusionOk="0" h="351" w="2748">
                  <a:moveTo>
                    <a:pt x="2618" y="1"/>
                  </a:moveTo>
                  <a:lnTo>
                    <a:pt x="2169" y="31"/>
                  </a:lnTo>
                  <a:cubicBezTo>
                    <a:pt x="1880" y="47"/>
                    <a:pt x="1591" y="77"/>
                    <a:pt x="1302" y="107"/>
                  </a:cubicBezTo>
                  <a:cubicBezTo>
                    <a:pt x="937" y="161"/>
                    <a:pt x="572" y="176"/>
                    <a:pt x="206" y="214"/>
                  </a:cubicBezTo>
                  <a:lnTo>
                    <a:pt x="1" y="237"/>
                  </a:lnTo>
                  <a:cubicBezTo>
                    <a:pt x="16" y="275"/>
                    <a:pt x="31" y="313"/>
                    <a:pt x="47" y="351"/>
                  </a:cubicBezTo>
                  <a:cubicBezTo>
                    <a:pt x="518" y="290"/>
                    <a:pt x="982" y="244"/>
                    <a:pt x="1446" y="222"/>
                  </a:cubicBezTo>
                  <a:cubicBezTo>
                    <a:pt x="1888" y="199"/>
                    <a:pt x="2314" y="168"/>
                    <a:pt x="2747" y="146"/>
                  </a:cubicBezTo>
                  <a:cubicBezTo>
                    <a:pt x="2702" y="92"/>
                    <a:pt x="2656" y="47"/>
                    <a:pt x="2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7"/>
            <p:cNvSpPr/>
            <p:nvPr/>
          </p:nvSpPr>
          <p:spPr>
            <a:xfrm>
              <a:off x="4039564" y="2893041"/>
              <a:ext cx="120802" cy="32290"/>
            </a:xfrm>
            <a:custGeom>
              <a:rect b="b" l="l" r="r" t="t"/>
              <a:pathLst>
                <a:path extrusionOk="0" h="533" w="1994">
                  <a:moveTo>
                    <a:pt x="1872" y="0"/>
                  </a:moveTo>
                  <a:cubicBezTo>
                    <a:pt x="1476" y="99"/>
                    <a:pt x="1088" y="206"/>
                    <a:pt x="700" y="312"/>
                  </a:cubicBezTo>
                  <a:lnTo>
                    <a:pt x="0" y="502"/>
                  </a:lnTo>
                  <a:lnTo>
                    <a:pt x="31" y="533"/>
                  </a:lnTo>
                  <a:cubicBezTo>
                    <a:pt x="677" y="373"/>
                    <a:pt x="1332" y="228"/>
                    <a:pt x="1994" y="114"/>
                  </a:cubicBezTo>
                  <a:lnTo>
                    <a:pt x="18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7"/>
            <p:cNvSpPr/>
            <p:nvPr/>
          </p:nvSpPr>
          <p:spPr>
            <a:xfrm>
              <a:off x="4056588" y="2919273"/>
              <a:ext cx="168298" cy="59068"/>
            </a:xfrm>
            <a:custGeom>
              <a:rect b="b" l="l" r="r" t="t"/>
              <a:pathLst>
                <a:path extrusionOk="0" h="975" w="2778">
                  <a:moveTo>
                    <a:pt x="2047" y="1"/>
                  </a:moveTo>
                  <a:cubicBezTo>
                    <a:pt x="1355" y="107"/>
                    <a:pt x="670" y="259"/>
                    <a:pt x="1" y="427"/>
                  </a:cubicBezTo>
                  <a:cubicBezTo>
                    <a:pt x="115" y="602"/>
                    <a:pt x="229" y="784"/>
                    <a:pt x="328" y="975"/>
                  </a:cubicBezTo>
                  <a:cubicBezTo>
                    <a:pt x="495" y="952"/>
                    <a:pt x="670" y="937"/>
                    <a:pt x="845" y="914"/>
                  </a:cubicBezTo>
                  <a:cubicBezTo>
                    <a:pt x="1484" y="853"/>
                    <a:pt x="2131" y="784"/>
                    <a:pt x="2778" y="739"/>
                  </a:cubicBezTo>
                  <a:cubicBezTo>
                    <a:pt x="2542" y="488"/>
                    <a:pt x="2298" y="244"/>
                    <a:pt x="20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7"/>
            <p:cNvSpPr/>
            <p:nvPr/>
          </p:nvSpPr>
          <p:spPr>
            <a:xfrm>
              <a:off x="4614317" y="3563213"/>
              <a:ext cx="33684" cy="33684"/>
            </a:xfrm>
            <a:custGeom>
              <a:rect b="b" l="l" r="r" t="t"/>
              <a:pathLst>
                <a:path extrusionOk="0" h="556" w="556">
                  <a:moveTo>
                    <a:pt x="1" y="0"/>
                  </a:moveTo>
                  <a:cubicBezTo>
                    <a:pt x="69" y="122"/>
                    <a:pt x="137" y="244"/>
                    <a:pt x="198" y="365"/>
                  </a:cubicBezTo>
                  <a:cubicBezTo>
                    <a:pt x="320" y="419"/>
                    <a:pt x="442" y="479"/>
                    <a:pt x="556" y="556"/>
                  </a:cubicBezTo>
                  <a:cubicBezTo>
                    <a:pt x="526" y="396"/>
                    <a:pt x="495" y="244"/>
                    <a:pt x="465" y="84"/>
                  </a:cubicBezTo>
                  <a:cubicBezTo>
                    <a:pt x="312" y="53"/>
                    <a:pt x="160" y="23"/>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7"/>
            <p:cNvSpPr/>
            <p:nvPr/>
          </p:nvSpPr>
          <p:spPr>
            <a:xfrm>
              <a:off x="4429962" y="3400971"/>
              <a:ext cx="177507" cy="31866"/>
            </a:xfrm>
            <a:custGeom>
              <a:rect b="b" l="l" r="r" t="t"/>
              <a:pathLst>
                <a:path extrusionOk="0" h="526" w="2930">
                  <a:moveTo>
                    <a:pt x="0" y="0"/>
                  </a:moveTo>
                  <a:lnTo>
                    <a:pt x="0" y="0"/>
                  </a:lnTo>
                  <a:cubicBezTo>
                    <a:pt x="107" y="38"/>
                    <a:pt x="206" y="84"/>
                    <a:pt x="312" y="129"/>
                  </a:cubicBezTo>
                  <a:cubicBezTo>
                    <a:pt x="1187" y="236"/>
                    <a:pt x="2062" y="350"/>
                    <a:pt x="2929" y="525"/>
                  </a:cubicBezTo>
                  <a:cubicBezTo>
                    <a:pt x="2876" y="396"/>
                    <a:pt x="2831" y="274"/>
                    <a:pt x="2770" y="160"/>
                  </a:cubicBezTo>
                  <a:cubicBezTo>
                    <a:pt x="1849" y="99"/>
                    <a:pt x="929" y="23"/>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7"/>
            <p:cNvSpPr/>
            <p:nvPr/>
          </p:nvSpPr>
          <p:spPr>
            <a:xfrm>
              <a:off x="4527199" y="3333663"/>
              <a:ext cx="22173" cy="2363"/>
            </a:xfrm>
            <a:custGeom>
              <a:rect b="b" l="l" r="r" t="t"/>
              <a:pathLst>
                <a:path extrusionOk="0" h="39" w="366">
                  <a:moveTo>
                    <a:pt x="1" y="0"/>
                  </a:moveTo>
                  <a:cubicBezTo>
                    <a:pt x="122" y="16"/>
                    <a:pt x="244" y="23"/>
                    <a:pt x="366" y="38"/>
                  </a:cubicBezTo>
                  <a:lnTo>
                    <a:pt x="335" y="8"/>
                  </a:lnTo>
                  <a:lnTo>
                    <a:pt x="1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7"/>
            <p:cNvSpPr/>
            <p:nvPr/>
          </p:nvSpPr>
          <p:spPr>
            <a:xfrm>
              <a:off x="4307826" y="3351232"/>
              <a:ext cx="277953" cy="35501"/>
            </a:xfrm>
            <a:custGeom>
              <a:rect b="b" l="l" r="r" t="t"/>
              <a:pathLst>
                <a:path extrusionOk="0" h="586" w="4588">
                  <a:moveTo>
                    <a:pt x="1669" y="1"/>
                  </a:moveTo>
                  <a:cubicBezTo>
                    <a:pt x="1112" y="1"/>
                    <a:pt x="554" y="20"/>
                    <a:pt x="0" y="53"/>
                  </a:cubicBezTo>
                  <a:cubicBezTo>
                    <a:pt x="312" y="190"/>
                    <a:pt x="632" y="311"/>
                    <a:pt x="951" y="433"/>
                  </a:cubicBezTo>
                  <a:lnTo>
                    <a:pt x="1096" y="433"/>
                  </a:lnTo>
                  <a:cubicBezTo>
                    <a:pt x="1183" y="432"/>
                    <a:pt x="1269" y="431"/>
                    <a:pt x="1356" y="431"/>
                  </a:cubicBezTo>
                  <a:cubicBezTo>
                    <a:pt x="2433" y="431"/>
                    <a:pt x="3511" y="515"/>
                    <a:pt x="4588" y="585"/>
                  </a:cubicBezTo>
                  <a:cubicBezTo>
                    <a:pt x="4504" y="448"/>
                    <a:pt x="4420" y="311"/>
                    <a:pt x="4329" y="182"/>
                  </a:cubicBezTo>
                  <a:cubicBezTo>
                    <a:pt x="3450" y="51"/>
                    <a:pt x="2559" y="1"/>
                    <a:pt x="16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7"/>
            <p:cNvSpPr/>
            <p:nvPr/>
          </p:nvSpPr>
          <p:spPr>
            <a:xfrm>
              <a:off x="4098996" y="3016994"/>
              <a:ext cx="222217" cy="67368"/>
            </a:xfrm>
            <a:custGeom>
              <a:rect b="b" l="l" r="r" t="t"/>
              <a:pathLst>
                <a:path extrusionOk="0" h="1112" w="3668">
                  <a:moveTo>
                    <a:pt x="2747" y="1"/>
                  </a:moveTo>
                  <a:cubicBezTo>
                    <a:pt x="2108" y="39"/>
                    <a:pt x="1469" y="69"/>
                    <a:pt x="838" y="122"/>
                  </a:cubicBezTo>
                  <a:cubicBezTo>
                    <a:pt x="556" y="145"/>
                    <a:pt x="275" y="168"/>
                    <a:pt x="1" y="199"/>
                  </a:cubicBezTo>
                  <a:cubicBezTo>
                    <a:pt x="115" y="503"/>
                    <a:pt x="221" y="807"/>
                    <a:pt x="320" y="1111"/>
                  </a:cubicBezTo>
                  <a:cubicBezTo>
                    <a:pt x="465" y="1104"/>
                    <a:pt x="609" y="1089"/>
                    <a:pt x="754" y="1081"/>
                  </a:cubicBezTo>
                  <a:cubicBezTo>
                    <a:pt x="1439" y="1028"/>
                    <a:pt x="2123" y="975"/>
                    <a:pt x="2808" y="936"/>
                  </a:cubicBezTo>
                  <a:cubicBezTo>
                    <a:pt x="3097" y="921"/>
                    <a:pt x="3379" y="914"/>
                    <a:pt x="3668" y="898"/>
                  </a:cubicBezTo>
                  <a:cubicBezTo>
                    <a:pt x="3409" y="594"/>
                    <a:pt x="3143" y="297"/>
                    <a:pt x="28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7"/>
            <p:cNvSpPr/>
            <p:nvPr/>
          </p:nvSpPr>
          <p:spPr>
            <a:xfrm>
              <a:off x="3826613" y="2820644"/>
              <a:ext cx="124012" cy="57250"/>
            </a:xfrm>
            <a:custGeom>
              <a:rect b="b" l="l" r="r" t="t"/>
              <a:pathLst>
                <a:path extrusionOk="0" h="945" w="2047">
                  <a:moveTo>
                    <a:pt x="2047" y="1"/>
                  </a:moveTo>
                  <a:lnTo>
                    <a:pt x="2047" y="1"/>
                  </a:lnTo>
                  <a:cubicBezTo>
                    <a:pt x="1286" y="100"/>
                    <a:pt x="571" y="434"/>
                    <a:pt x="0" y="944"/>
                  </a:cubicBezTo>
                  <a:cubicBezTo>
                    <a:pt x="335" y="701"/>
                    <a:pt x="731" y="571"/>
                    <a:pt x="1142" y="564"/>
                  </a:cubicBezTo>
                  <a:cubicBezTo>
                    <a:pt x="1347" y="427"/>
                    <a:pt x="1552" y="297"/>
                    <a:pt x="1765" y="168"/>
                  </a:cubicBezTo>
                  <a:cubicBezTo>
                    <a:pt x="1857" y="107"/>
                    <a:pt x="1956" y="54"/>
                    <a:pt x="2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7"/>
            <p:cNvSpPr/>
            <p:nvPr/>
          </p:nvSpPr>
          <p:spPr>
            <a:xfrm>
              <a:off x="4535983" y="3463190"/>
              <a:ext cx="91782" cy="35562"/>
            </a:xfrm>
            <a:custGeom>
              <a:rect b="b" l="l" r="r" t="t"/>
              <a:pathLst>
                <a:path extrusionOk="0" h="587" w="1515">
                  <a:moveTo>
                    <a:pt x="0" y="0"/>
                  </a:moveTo>
                  <a:lnTo>
                    <a:pt x="0" y="0"/>
                  </a:lnTo>
                  <a:cubicBezTo>
                    <a:pt x="99" y="92"/>
                    <a:pt x="190" y="175"/>
                    <a:pt x="289" y="274"/>
                  </a:cubicBezTo>
                  <a:cubicBezTo>
                    <a:pt x="662" y="335"/>
                    <a:pt x="1042" y="426"/>
                    <a:pt x="1400" y="548"/>
                  </a:cubicBezTo>
                  <a:lnTo>
                    <a:pt x="1514" y="586"/>
                  </a:lnTo>
                  <a:cubicBezTo>
                    <a:pt x="1476" y="449"/>
                    <a:pt x="1446" y="312"/>
                    <a:pt x="1400" y="175"/>
                  </a:cubicBezTo>
                  <a:cubicBezTo>
                    <a:pt x="936" y="92"/>
                    <a:pt x="472" y="31"/>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7"/>
            <p:cNvSpPr/>
            <p:nvPr/>
          </p:nvSpPr>
          <p:spPr>
            <a:xfrm>
              <a:off x="4577907" y="3507901"/>
              <a:ext cx="59977" cy="35986"/>
            </a:xfrm>
            <a:custGeom>
              <a:rect b="b" l="l" r="r" t="t"/>
              <a:pathLst>
                <a:path extrusionOk="0" h="594" w="990">
                  <a:moveTo>
                    <a:pt x="1" y="0"/>
                  </a:moveTo>
                  <a:lnTo>
                    <a:pt x="1" y="0"/>
                  </a:lnTo>
                  <a:cubicBezTo>
                    <a:pt x="122" y="160"/>
                    <a:pt x="236" y="327"/>
                    <a:pt x="350" y="495"/>
                  </a:cubicBezTo>
                  <a:cubicBezTo>
                    <a:pt x="564" y="518"/>
                    <a:pt x="777" y="556"/>
                    <a:pt x="990" y="594"/>
                  </a:cubicBezTo>
                  <a:cubicBezTo>
                    <a:pt x="967" y="495"/>
                    <a:pt x="944" y="396"/>
                    <a:pt x="921" y="297"/>
                  </a:cubicBezTo>
                  <a:cubicBezTo>
                    <a:pt x="624" y="175"/>
                    <a:pt x="312" y="7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7"/>
            <p:cNvSpPr/>
            <p:nvPr/>
          </p:nvSpPr>
          <p:spPr>
            <a:xfrm>
              <a:off x="4642428" y="3620343"/>
              <a:ext cx="21749" cy="54888"/>
            </a:xfrm>
            <a:custGeom>
              <a:rect b="b" l="l" r="r" t="t"/>
              <a:pathLst>
                <a:path extrusionOk="0" h="906" w="359">
                  <a:moveTo>
                    <a:pt x="1" y="1"/>
                  </a:moveTo>
                  <a:lnTo>
                    <a:pt x="1" y="1"/>
                  </a:lnTo>
                  <a:cubicBezTo>
                    <a:pt x="138" y="297"/>
                    <a:pt x="252" y="602"/>
                    <a:pt x="358" y="906"/>
                  </a:cubicBezTo>
                  <a:cubicBezTo>
                    <a:pt x="297" y="655"/>
                    <a:pt x="244" y="396"/>
                    <a:pt x="198" y="137"/>
                  </a:cubicBezTo>
                  <a:cubicBezTo>
                    <a:pt x="130" y="92"/>
                    <a:pt x="6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7"/>
            <p:cNvSpPr/>
            <p:nvPr/>
          </p:nvSpPr>
          <p:spPr>
            <a:xfrm>
              <a:off x="4164910" y="3199168"/>
              <a:ext cx="294613" cy="49254"/>
            </a:xfrm>
            <a:custGeom>
              <a:rect b="b" l="l" r="r" t="t"/>
              <a:pathLst>
                <a:path extrusionOk="0" h="813" w="4863">
                  <a:moveTo>
                    <a:pt x="3338" y="0"/>
                  </a:moveTo>
                  <a:cubicBezTo>
                    <a:pt x="2393" y="0"/>
                    <a:pt x="1448" y="53"/>
                    <a:pt x="503" y="159"/>
                  </a:cubicBezTo>
                  <a:cubicBezTo>
                    <a:pt x="335" y="174"/>
                    <a:pt x="168" y="189"/>
                    <a:pt x="1" y="212"/>
                  </a:cubicBezTo>
                  <a:cubicBezTo>
                    <a:pt x="92" y="417"/>
                    <a:pt x="206" y="615"/>
                    <a:pt x="320" y="813"/>
                  </a:cubicBezTo>
                  <a:cubicBezTo>
                    <a:pt x="1401" y="722"/>
                    <a:pt x="2489" y="676"/>
                    <a:pt x="3569" y="638"/>
                  </a:cubicBezTo>
                  <a:lnTo>
                    <a:pt x="4862" y="592"/>
                  </a:lnTo>
                  <a:lnTo>
                    <a:pt x="4383" y="22"/>
                  </a:lnTo>
                  <a:cubicBezTo>
                    <a:pt x="4035" y="7"/>
                    <a:pt x="3687" y="0"/>
                    <a:pt x="3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7"/>
            <p:cNvSpPr/>
            <p:nvPr/>
          </p:nvSpPr>
          <p:spPr>
            <a:xfrm>
              <a:off x="3932149" y="2819250"/>
              <a:ext cx="99174" cy="42468"/>
            </a:xfrm>
            <a:custGeom>
              <a:rect b="b" l="l" r="r" t="t"/>
              <a:pathLst>
                <a:path extrusionOk="0" h="701" w="1637">
                  <a:moveTo>
                    <a:pt x="1157" y="1"/>
                  </a:moveTo>
                  <a:cubicBezTo>
                    <a:pt x="761" y="191"/>
                    <a:pt x="373" y="404"/>
                    <a:pt x="1" y="640"/>
                  </a:cubicBezTo>
                  <a:cubicBezTo>
                    <a:pt x="84" y="655"/>
                    <a:pt x="160" y="678"/>
                    <a:pt x="237" y="701"/>
                  </a:cubicBezTo>
                  <a:cubicBezTo>
                    <a:pt x="708" y="495"/>
                    <a:pt x="1180" y="298"/>
                    <a:pt x="1636" y="69"/>
                  </a:cubicBezTo>
                  <a:cubicBezTo>
                    <a:pt x="1477" y="39"/>
                    <a:pt x="1317" y="16"/>
                    <a:pt x="11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7"/>
            <p:cNvSpPr/>
            <p:nvPr/>
          </p:nvSpPr>
          <p:spPr>
            <a:xfrm>
              <a:off x="4212832" y="3282289"/>
              <a:ext cx="312606" cy="34835"/>
            </a:xfrm>
            <a:custGeom>
              <a:rect b="b" l="l" r="r" t="t"/>
              <a:pathLst>
                <a:path extrusionOk="0" h="575" w="5160">
                  <a:moveTo>
                    <a:pt x="2426" y="1"/>
                  </a:moveTo>
                  <a:cubicBezTo>
                    <a:pt x="1714" y="1"/>
                    <a:pt x="1003" y="30"/>
                    <a:pt x="298" y="72"/>
                  </a:cubicBezTo>
                  <a:lnTo>
                    <a:pt x="1" y="95"/>
                  </a:lnTo>
                  <a:cubicBezTo>
                    <a:pt x="100" y="209"/>
                    <a:pt x="214" y="316"/>
                    <a:pt x="328" y="415"/>
                  </a:cubicBezTo>
                  <a:cubicBezTo>
                    <a:pt x="389" y="476"/>
                    <a:pt x="457" y="529"/>
                    <a:pt x="518" y="574"/>
                  </a:cubicBezTo>
                  <a:cubicBezTo>
                    <a:pt x="1477" y="491"/>
                    <a:pt x="2451" y="453"/>
                    <a:pt x="3417" y="453"/>
                  </a:cubicBezTo>
                  <a:cubicBezTo>
                    <a:pt x="3995" y="453"/>
                    <a:pt x="4581" y="453"/>
                    <a:pt x="5159" y="460"/>
                  </a:cubicBezTo>
                  <a:cubicBezTo>
                    <a:pt x="5068" y="354"/>
                    <a:pt x="4969" y="247"/>
                    <a:pt x="4870" y="141"/>
                  </a:cubicBezTo>
                  <a:cubicBezTo>
                    <a:pt x="4061" y="39"/>
                    <a:pt x="3243" y="1"/>
                    <a:pt x="2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7"/>
            <p:cNvSpPr/>
            <p:nvPr/>
          </p:nvSpPr>
          <p:spPr>
            <a:xfrm>
              <a:off x="4134982" y="3124833"/>
              <a:ext cx="261838" cy="50344"/>
            </a:xfrm>
            <a:custGeom>
              <a:rect b="b" l="l" r="r" t="t"/>
              <a:pathLst>
                <a:path extrusionOk="0" h="831" w="4322">
                  <a:moveTo>
                    <a:pt x="3827" y="1"/>
                  </a:moveTo>
                  <a:lnTo>
                    <a:pt x="3386" y="16"/>
                  </a:lnTo>
                  <a:cubicBezTo>
                    <a:pt x="3021" y="24"/>
                    <a:pt x="2655" y="39"/>
                    <a:pt x="2290" y="54"/>
                  </a:cubicBezTo>
                  <a:cubicBezTo>
                    <a:pt x="1864" y="69"/>
                    <a:pt x="1446" y="69"/>
                    <a:pt x="1020" y="92"/>
                  </a:cubicBezTo>
                  <a:cubicBezTo>
                    <a:pt x="677" y="115"/>
                    <a:pt x="343" y="146"/>
                    <a:pt x="0" y="176"/>
                  </a:cubicBezTo>
                  <a:cubicBezTo>
                    <a:pt x="76" y="397"/>
                    <a:pt x="152" y="617"/>
                    <a:pt x="236" y="830"/>
                  </a:cubicBezTo>
                  <a:cubicBezTo>
                    <a:pt x="647" y="785"/>
                    <a:pt x="1058" y="747"/>
                    <a:pt x="1476" y="716"/>
                  </a:cubicBezTo>
                  <a:cubicBezTo>
                    <a:pt x="2237" y="655"/>
                    <a:pt x="3005" y="594"/>
                    <a:pt x="3774" y="587"/>
                  </a:cubicBezTo>
                  <a:lnTo>
                    <a:pt x="4322" y="587"/>
                  </a:lnTo>
                  <a:lnTo>
                    <a:pt x="38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7"/>
            <p:cNvSpPr/>
            <p:nvPr/>
          </p:nvSpPr>
          <p:spPr>
            <a:xfrm>
              <a:off x="4405547" y="3257631"/>
              <a:ext cx="80211" cy="7391"/>
            </a:xfrm>
            <a:custGeom>
              <a:rect b="b" l="l" r="r" t="t"/>
              <a:pathLst>
                <a:path extrusionOk="0" h="122" w="1324">
                  <a:moveTo>
                    <a:pt x="1210" y="0"/>
                  </a:moveTo>
                  <a:cubicBezTo>
                    <a:pt x="807" y="15"/>
                    <a:pt x="403" y="23"/>
                    <a:pt x="0" y="38"/>
                  </a:cubicBezTo>
                  <a:lnTo>
                    <a:pt x="38" y="38"/>
                  </a:lnTo>
                  <a:cubicBezTo>
                    <a:pt x="464" y="53"/>
                    <a:pt x="890" y="84"/>
                    <a:pt x="1324" y="122"/>
                  </a:cubicBezTo>
                  <a:lnTo>
                    <a:pt x="1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7"/>
            <p:cNvSpPr/>
            <p:nvPr/>
          </p:nvSpPr>
          <p:spPr>
            <a:xfrm>
              <a:off x="3819707" y="2687300"/>
              <a:ext cx="1066131" cy="1261570"/>
            </a:xfrm>
            <a:custGeom>
              <a:rect b="b" l="l" r="r" t="t"/>
              <a:pathLst>
                <a:path extrusionOk="0" h="20824" w="17598">
                  <a:moveTo>
                    <a:pt x="5104" y="1"/>
                  </a:moveTo>
                  <a:cubicBezTo>
                    <a:pt x="5049" y="1"/>
                    <a:pt x="4993" y="2"/>
                    <a:pt x="4938" y="3"/>
                  </a:cubicBezTo>
                  <a:cubicBezTo>
                    <a:pt x="2846" y="49"/>
                    <a:pt x="723" y="1274"/>
                    <a:pt x="0" y="3236"/>
                  </a:cubicBezTo>
                  <a:cubicBezTo>
                    <a:pt x="38" y="3198"/>
                    <a:pt x="76" y="3176"/>
                    <a:pt x="114" y="3145"/>
                  </a:cubicBezTo>
                  <a:cubicBezTo>
                    <a:pt x="844" y="2489"/>
                    <a:pt x="1760" y="2163"/>
                    <a:pt x="2675" y="2163"/>
                  </a:cubicBezTo>
                  <a:cubicBezTo>
                    <a:pt x="3659" y="2163"/>
                    <a:pt x="4642" y="2540"/>
                    <a:pt x="5387" y="3290"/>
                  </a:cubicBezTo>
                  <a:cubicBezTo>
                    <a:pt x="7859" y="5572"/>
                    <a:pt x="9670" y="8136"/>
                    <a:pt x="11953" y="10609"/>
                  </a:cubicBezTo>
                  <a:cubicBezTo>
                    <a:pt x="13337" y="11993"/>
                    <a:pt x="13459" y="14238"/>
                    <a:pt x="13938" y="16307"/>
                  </a:cubicBezTo>
                  <a:cubicBezTo>
                    <a:pt x="13969" y="16398"/>
                    <a:pt x="14007" y="16489"/>
                    <a:pt x="14037" y="16581"/>
                  </a:cubicBezTo>
                  <a:cubicBezTo>
                    <a:pt x="14212" y="17098"/>
                    <a:pt x="14364" y="17623"/>
                    <a:pt x="14532" y="18140"/>
                  </a:cubicBezTo>
                  <a:cubicBezTo>
                    <a:pt x="14585" y="18262"/>
                    <a:pt x="14646" y="18384"/>
                    <a:pt x="14707" y="18506"/>
                  </a:cubicBezTo>
                  <a:cubicBezTo>
                    <a:pt x="15095" y="19228"/>
                    <a:pt x="15407" y="19997"/>
                    <a:pt x="15635" y="20788"/>
                  </a:cubicBezTo>
                  <a:cubicBezTo>
                    <a:pt x="15676" y="20811"/>
                    <a:pt x="15719" y="20824"/>
                    <a:pt x="15763" y="20824"/>
                  </a:cubicBezTo>
                  <a:cubicBezTo>
                    <a:pt x="15909" y="20824"/>
                    <a:pt x="16074" y="20688"/>
                    <a:pt x="16266" y="20339"/>
                  </a:cubicBezTo>
                  <a:cubicBezTo>
                    <a:pt x="17210" y="18673"/>
                    <a:pt x="17453" y="16558"/>
                    <a:pt x="17552" y="14686"/>
                  </a:cubicBezTo>
                  <a:cubicBezTo>
                    <a:pt x="17598" y="13827"/>
                    <a:pt x="17598" y="12959"/>
                    <a:pt x="17438" y="12115"/>
                  </a:cubicBezTo>
                  <a:cubicBezTo>
                    <a:pt x="17073" y="10190"/>
                    <a:pt x="15893" y="8539"/>
                    <a:pt x="14737" y="6964"/>
                  </a:cubicBezTo>
                  <a:cubicBezTo>
                    <a:pt x="13505" y="5283"/>
                    <a:pt x="12249" y="3579"/>
                    <a:pt x="10644" y="2247"/>
                  </a:cubicBezTo>
                  <a:cubicBezTo>
                    <a:pt x="9081" y="944"/>
                    <a:pt x="7136" y="1"/>
                    <a:pt x="5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7"/>
            <p:cNvSpPr/>
            <p:nvPr/>
          </p:nvSpPr>
          <p:spPr>
            <a:xfrm>
              <a:off x="4104994" y="2687482"/>
              <a:ext cx="65066" cy="128617"/>
            </a:xfrm>
            <a:custGeom>
              <a:rect b="b" l="l" r="r" t="t"/>
              <a:pathLst>
                <a:path extrusionOk="0" h="2123" w="1074">
                  <a:moveTo>
                    <a:pt x="237" y="0"/>
                  </a:moveTo>
                  <a:cubicBezTo>
                    <a:pt x="153" y="0"/>
                    <a:pt x="77" y="8"/>
                    <a:pt x="1" y="15"/>
                  </a:cubicBezTo>
                  <a:cubicBezTo>
                    <a:pt x="396" y="700"/>
                    <a:pt x="754" y="1400"/>
                    <a:pt x="1073" y="2123"/>
                  </a:cubicBezTo>
                  <a:cubicBezTo>
                    <a:pt x="1005" y="1773"/>
                    <a:pt x="921" y="1423"/>
                    <a:pt x="830" y="1073"/>
                  </a:cubicBezTo>
                  <a:cubicBezTo>
                    <a:pt x="739" y="723"/>
                    <a:pt x="632" y="358"/>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7"/>
            <p:cNvSpPr/>
            <p:nvPr/>
          </p:nvSpPr>
          <p:spPr>
            <a:xfrm>
              <a:off x="4222101" y="2698023"/>
              <a:ext cx="22173" cy="64642"/>
            </a:xfrm>
            <a:custGeom>
              <a:rect b="b" l="l" r="r" t="t"/>
              <a:pathLst>
                <a:path extrusionOk="0" h="1067" w="366">
                  <a:moveTo>
                    <a:pt x="0" y="1"/>
                  </a:moveTo>
                  <a:lnTo>
                    <a:pt x="0" y="1"/>
                  </a:lnTo>
                  <a:cubicBezTo>
                    <a:pt x="129" y="351"/>
                    <a:pt x="251" y="709"/>
                    <a:pt x="365" y="1066"/>
                  </a:cubicBezTo>
                  <a:cubicBezTo>
                    <a:pt x="350" y="739"/>
                    <a:pt x="335" y="412"/>
                    <a:pt x="335" y="85"/>
                  </a:cubicBezTo>
                  <a:cubicBezTo>
                    <a:pt x="221" y="54"/>
                    <a:pt x="114" y="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7"/>
            <p:cNvSpPr/>
            <p:nvPr/>
          </p:nvSpPr>
          <p:spPr>
            <a:xfrm>
              <a:off x="4432689" y="2852935"/>
              <a:ext cx="99658" cy="390878"/>
            </a:xfrm>
            <a:custGeom>
              <a:rect b="b" l="l" r="r" t="t"/>
              <a:pathLst>
                <a:path extrusionOk="0" h="6452" w="1645">
                  <a:moveTo>
                    <a:pt x="1066" y="0"/>
                  </a:moveTo>
                  <a:cubicBezTo>
                    <a:pt x="960" y="510"/>
                    <a:pt x="891" y="1027"/>
                    <a:pt x="823" y="1537"/>
                  </a:cubicBezTo>
                  <a:cubicBezTo>
                    <a:pt x="731" y="2153"/>
                    <a:pt x="610" y="2747"/>
                    <a:pt x="496" y="3355"/>
                  </a:cubicBezTo>
                  <a:cubicBezTo>
                    <a:pt x="328" y="4162"/>
                    <a:pt x="176" y="4976"/>
                    <a:pt x="1" y="5782"/>
                  </a:cubicBezTo>
                  <a:cubicBezTo>
                    <a:pt x="184" y="6003"/>
                    <a:pt x="374" y="6231"/>
                    <a:pt x="556" y="6452"/>
                  </a:cubicBezTo>
                  <a:lnTo>
                    <a:pt x="625" y="6201"/>
                  </a:lnTo>
                  <a:cubicBezTo>
                    <a:pt x="785" y="5615"/>
                    <a:pt x="944" y="5037"/>
                    <a:pt x="1097" y="4451"/>
                  </a:cubicBezTo>
                  <a:cubicBezTo>
                    <a:pt x="1112" y="4306"/>
                    <a:pt x="1135" y="4162"/>
                    <a:pt x="1150" y="4017"/>
                  </a:cubicBezTo>
                  <a:cubicBezTo>
                    <a:pt x="1226" y="3340"/>
                    <a:pt x="1332" y="2671"/>
                    <a:pt x="1431" y="1994"/>
                  </a:cubicBezTo>
                  <a:cubicBezTo>
                    <a:pt x="1515" y="1522"/>
                    <a:pt x="1591" y="1043"/>
                    <a:pt x="1644" y="556"/>
                  </a:cubicBezTo>
                  <a:cubicBezTo>
                    <a:pt x="1454" y="365"/>
                    <a:pt x="1264" y="183"/>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7"/>
            <p:cNvSpPr/>
            <p:nvPr/>
          </p:nvSpPr>
          <p:spPr>
            <a:xfrm>
              <a:off x="4329031" y="2735827"/>
              <a:ext cx="39197" cy="111169"/>
            </a:xfrm>
            <a:custGeom>
              <a:rect b="b" l="l" r="r" t="t"/>
              <a:pathLst>
                <a:path extrusionOk="0" h="1835" w="647">
                  <a:moveTo>
                    <a:pt x="0" y="1"/>
                  </a:moveTo>
                  <a:lnTo>
                    <a:pt x="0" y="1"/>
                  </a:lnTo>
                  <a:cubicBezTo>
                    <a:pt x="152" y="602"/>
                    <a:pt x="266" y="1218"/>
                    <a:pt x="358" y="1834"/>
                  </a:cubicBezTo>
                  <a:cubicBezTo>
                    <a:pt x="449" y="1332"/>
                    <a:pt x="540" y="838"/>
                    <a:pt x="647" y="343"/>
                  </a:cubicBezTo>
                  <a:cubicBezTo>
                    <a:pt x="434" y="221"/>
                    <a:pt x="221" y="10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7"/>
            <p:cNvSpPr/>
            <p:nvPr/>
          </p:nvSpPr>
          <p:spPr>
            <a:xfrm>
              <a:off x="4574211" y="3044196"/>
              <a:ext cx="118075" cy="327327"/>
            </a:xfrm>
            <a:custGeom>
              <a:rect b="b" l="l" r="r" t="t"/>
              <a:pathLst>
                <a:path extrusionOk="0" h="5403" w="1949">
                  <a:moveTo>
                    <a:pt x="1492" y="1"/>
                  </a:moveTo>
                  <a:cubicBezTo>
                    <a:pt x="1393" y="533"/>
                    <a:pt x="1294" y="1066"/>
                    <a:pt x="1180" y="1591"/>
                  </a:cubicBezTo>
                  <a:cubicBezTo>
                    <a:pt x="1089" y="2017"/>
                    <a:pt x="997" y="2450"/>
                    <a:pt x="891" y="2869"/>
                  </a:cubicBezTo>
                  <a:cubicBezTo>
                    <a:pt x="769" y="3310"/>
                    <a:pt x="625" y="3736"/>
                    <a:pt x="472" y="4162"/>
                  </a:cubicBezTo>
                  <a:cubicBezTo>
                    <a:pt x="328" y="4558"/>
                    <a:pt x="168" y="4953"/>
                    <a:pt x="1" y="5341"/>
                  </a:cubicBezTo>
                  <a:cubicBezTo>
                    <a:pt x="16" y="5364"/>
                    <a:pt x="31" y="5379"/>
                    <a:pt x="39" y="5402"/>
                  </a:cubicBezTo>
                  <a:lnTo>
                    <a:pt x="275" y="4862"/>
                  </a:lnTo>
                  <a:cubicBezTo>
                    <a:pt x="450" y="4459"/>
                    <a:pt x="647" y="4063"/>
                    <a:pt x="799" y="3645"/>
                  </a:cubicBezTo>
                  <a:cubicBezTo>
                    <a:pt x="990" y="3135"/>
                    <a:pt x="1142" y="2618"/>
                    <a:pt x="1324" y="2108"/>
                  </a:cubicBezTo>
                  <a:cubicBezTo>
                    <a:pt x="1499" y="1598"/>
                    <a:pt x="1712" y="1096"/>
                    <a:pt x="1948" y="617"/>
                  </a:cubicBezTo>
                  <a:cubicBezTo>
                    <a:pt x="1796" y="411"/>
                    <a:pt x="1644" y="206"/>
                    <a:pt x="1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7"/>
            <p:cNvSpPr/>
            <p:nvPr/>
          </p:nvSpPr>
          <p:spPr>
            <a:xfrm>
              <a:off x="3951536" y="2720197"/>
              <a:ext cx="101900" cy="99113"/>
            </a:xfrm>
            <a:custGeom>
              <a:rect b="b" l="l" r="r" t="t"/>
              <a:pathLst>
                <a:path extrusionOk="0" h="1636" w="1682">
                  <a:moveTo>
                    <a:pt x="449" y="0"/>
                  </a:moveTo>
                  <a:cubicBezTo>
                    <a:pt x="297" y="76"/>
                    <a:pt x="145" y="152"/>
                    <a:pt x="0" y="236"/>
                  </a:cubicBezTo>
                  <a:cubicBezTo>
                    <a:pt x="594" y="662"/>
                    <a:pt x="1149" y="1126"/>
                    <a:pt x="1682" y="1636"/>
                  </a:cubicBezTo>
                  <a:lnTo>
                    <a:pt x="1605" y="1529"/>
                  </a:lnTo>
                  <a:cubicBezTo>
                    <a:pt x="1225" y="1012"/>
                    <a:pt x="845" y="502"/>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7"/>
            <p:cNvSpPr/>
            <p:nvPr/>
          </p:nvSpPr>
          <p:spPr>
            <a:xfrm>
              <a:off x="4549312" y="2999001"/>
              <a:ext cx="96871" cy="347622"/>
            </a:xfrm>
            <a:custGeom>
              <a:rect b="b" l="l" r="r" t="t"/>
              <a:pathLst>
                <a:path extrusionOk="0" h="5738" w="1599">
                  <a:moveTo>
                    <a:pt x="1332" y="1"/>
                  </a:moveTo>
                  <a:cubicBezTo>
                    <a:pt x="1287" y="260"/>
                    <a:pt x="1241" y="518"/>
                    <a:pt x="1203" y="769"/>
                  </a:cubicBezTo>
                  <a:cubicBezTo>
                    <a:pt x="1081" y="1462"/>
                    <a:pt x="937" y="2146"/>
                    <a:pt x="762" y="2824"/>
                  </a:cubicBezTo>
                  <a:cubicBezTo>
                    <a:pt x="526" y="3744"/>
                    <a:pt x="259" y="4649"/>
                    <a:pt x="1" y="5562"/>
                  </a:cubicBezTo>
                  <a:cubicBezTo>
                    <a:pt x="54" y="5616"/>
                    <a:pt x="107" y="5677"/>
                    <a:pt x="153" y="5737"/>
                  </a:cubicBezTo>
                  <a:cubicBezTo>
                    <a:pt x="320" y="5334"/>
                    <a:pt x="480" y="4931"/>
                    <a:pt x="625" y="4520"/>
                  </a:cubicBezTo>
                  <a:cubicBezTo>
                    <a:pt x="914" y="3683"/>
                    <a:pt x="1104" y="2816"/>
                    <a:pt x="1287" y="1949"/>
                  </a:cubicBezTo>
                  <a:cubicBezTo>
                    <a:pt x="1401" y="1416"/>
                    <a:pt x="1507" y="884"/>
                    <a:pt x="1599" y="343"/>
                  </a:cubicBezTo>
                  <a:lnTo>
                    <a:pt x="13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7"/>
            <p:cNvSpPr/>
            <p:nvPr/>
          </p:nvSpPr>
          <p:spPr>
            <a:xfrm>
              <a:off x="4265418" y="2710503"/>
              <a:ext cx="71487" cy="361435"/>
            </a:xfrm>
            <a:custGeom>
              <a:rect b="b" l="l" r="r" t="t"/>
              <a:pathLst>
                <a:path extrusionOk="0" h="5966" w="1180">
                  <a:moveTo>
                    <a:pt x="0" y="0"/>
                  </a:moveTo>
                  <a:lnTo>
                    <a:pt x="0" y="0"/>
                  </a:lnTo>
                  <a:cubicBezTo>
                    <a:pt x="15" y="1104"/>
                    <a:pt x="107" y="2199"/>
                    <a:pt x="213" y="3302"/>
                  </a:cubicBezTo>
                  <a:cubicBezTo>
                    <a:pt x="343" y="4017"/>
                    <a:pt x="442" y="4740"/>
                    <a:pt x="502" y="5471"/>
                  </a:cubicBezTo>
                  <a:lnTo>
                    <a:pt x="928" y="5965"/>
                  </a:lnTo>
                  <a:cubicBezTo>
                    <a:pt x="989" y="5197"/>
                    <a:pt x="1073" y="4428"/>
                    <a:pt x="1180" y="3667"/>
                  </a:cubicBezTo>
                  <a:cubicBezTo>
                    <a:pt x="1134" y="3135"/>
                    <a:pt x="1073" y="2595"/>
                    <a:pt x="997" y="2070"/>
                  </a:cubicBezTo>
                  <a:cubicBezTo>
                    <a:pt x="898" y="1446"/>
                    <a:pt x="769" y="830"/>
                    <a:pt x="617" y="221"/>
                  </a:cubicBezTo>
                  <a:cubicBezTo>
                    <a:pt x="411" y="137"/>
                    <a:pt x="206" y="6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7"/>
            <p:cNvSpPr/>
            <p:nvPr/>
          </p:nvSpPr>
          <p:spPr>
            <a:xfrm>
              <a:off x="4359868" y="2769027"/>
              <a:ext cx="30534" cy="369250"/>
            </a:xfrm>
            <a:custGeom>
              <a:rect b="b" l="l" r="r" t="t"/>
              <a:pathLst>
                <a:path extrusionOk="0" h="6095" w="504">
                  <a:moveTo>
                    <a:pt x="488" y="1"/>
                  </a:moveTo>
                  <a:cubicBezTo>
                    <a:pt x="450" y="191"/>
                    <a:pt x="412" y="373"/>
                    <a:pt x="374" y="564"/>
                  </a:cubicBezTo>
                  <a:cubicBezTo>
                    <a:pt x="229" y="1279"/>
                    <a:pt x="107" y="2002"/>
                    <a:pt x="1" y="2724"/>
                  </a:cubicBezTo>
                  <a:cubicBezTo>
                    <a:pt x="24" y="3051"/>
                    <a:pt x="47" y="3386"/>
                    <a:pt x="54" y="3713"/>
                  </a:cubicBezTo>
                  <a:cubicBezTo>
                    <a:pt x="77" y="4398"/>
                    <a:pt x="69" y="5083"/>
                    <a:pt x="24" y="5760"/>
                  </a:cubicBezTo>
                  <a:lnTo>
                    <a:pt x="305" y="6095"/>
                  </a:lnTo>
                  <a:cubicBezTo>
                    <a:pt x="419" y="4071"/>
                    <a:pt x="503" y="2040"/>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7"/>
            <p:cNvSpPr/>
            <p:nvPr/>
          </p:nvSpPr>
          <p:spPr>
            <a:xfrm>
              <a:off x="3886046" y="2761212"/>
              <a:ext cx="80756" cy="58099"/>
            </a:xfrm>
            <a:custGeom>
              <a:rect b="b" l="l" r="r" t="t"/>
              <a:pathLst>
                <a:path extrusionOk="0" h="959" w="1333">
                  <a:moveTo>
                    <a:pt x="419" y="0"/>
                  </a:moveTo>
                  <a:cubicBezTo>
                    <a:pt x="275" y="114"/>
                    <a:pt x="130" y="236"/>
                    <a:pt x="1" y="365"/>
                  </a:cubicBezTo>
                  <a:cubicBezTo>
                    <a:pt x="435" y="533"/>
                    <a:pt x="853" y="731"/>
                    <a:pt x="1256" y="959"/>
                  </a:cubicBezTo>
                  <a:lnTo>
                    <a:pt x="1332" y="959"/>
                  </a:lnTo>
                  <a:cubicBezTo>
                    <a:pt x="1036" y="639"/>
                    <a:pt x="724" y="320"/>
                    <a:pt x="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7"/>
            <p:cNvSpPr/>
            <p:nvPr/>
          </p:nvSpPr>
          <p:spPr>
            <a:xfrm>
              <a:off x="4748934" y="3759564"/>
              <a:ext cx="112986" cy="144792"/>
            </a:xfrm>
            <a:custGeom>
              <a:rect b="b" l="l" r="r" t="t"/>
              <a:pathLst>
                <a:path extrusionOk="0" h="2390" w="1865">
                  <a:moveTo>
                    <a:pt x="1864" y="0"/>
                  </a:moveTo>
                  <a:lnTo>
                    <a:pt x="1864" y="0"/>
                  </a:lnTo>
                  <a:cubicBezTo>
                    <a:pt x="1225" y="715"/>
                    <a:pt x="586" y="1430"/>
                    <a:pt x="0" y="2191"/>
                  </a:cubicBezTo>
                  <a:cubicBezTo>
                    <a:pt x="23" y="2260"/>
                    <a:pt x="46" y="2328"/>
                    <a:pt x="69" y="2389"/>
                  </a:cubicBezTo>
                  <a:cubicBezTo>
                    <a:pt x="677" y="1750"/>
                    <a:pt x="1233" y="1050"/>
                    <a:pt x="1780" y="381"/>
                  </a:cubicBezTo>
                  <a:cubicBezTo>
                    <a:pt x="1811" y="251"/>
                    <a:pt x="1841" y="129"/>
                    <a:pt x="1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7"/>
            <p:cNvSpPr/>
            <p:nvPr/>
          </p:nvSpPr>
          <p:spPr>
            <a:xfrm>
              <a:off x="4162184" y="2688815"/>
              <a:ext cx="103293" cy="318543"/>
            </a:xfrm>
            <a:custGeom>
              <a:rect b="b" l="l" r="r" t="t"/>
              <a:pathLst>
                <a:path extrusionOk="0" h="5258" w="1705">
                  <a:moveTo>
                    <a:pt x="0" y="1"/>
                  </a:moveTo>
                  <a:lnTo>
                    <a:pt x="0" y="1"/>
                  </a:lnTo>
                  <a:cubicBezTo>
                    <a:pt x="107" y="396"/>
                    <a:pt x="221" y="792"/>
                    <a:pt x="320" y="1195"/>
                  </a:cubicBezTo>
                  <a:cubicBezTo>
                    <a:pt x="464" y="1751"/>
                    <a:pt x="571" y="2306"/>
                    <a:pt x="670" y="2877"/>
                  </a:cubicBezTo>
                  <a:cubicBezTo>
                    <a:pt x="730" y="3257"/>
                    <a:pt x="799" y="3637"/>
                    <a:pt x="867" y="4025"/>
                  </a:cubicBezTo>
                  <a:cubicBezTo>
                    <a:pt x="928" y="4193"/>
                    <a:pt x="974" y="4360"/>
                    <a:pt x="1027" y="4528"/>
                  </a:cubicBezTo>
                  <a:cubicBezTo>
                    <a:pt x="1255" y="4771"/>
                    <a:pt x="1484" y="5014"/>
                    <a:pt x="1704" y="5258"/>
                  </a:cubicBezTo>
                  <a:cubicBezTo>
                    <a:pt x="1643" y="4733"/>
                    <a:pt x="1590" y="4208"/>
                    <a:pt x="1545" y="3683"/>
                  </a:cubicBezTo>
                  <a:cubicBezTo>
                    <a:pt x="1400" y="2854"/>
                    <a:pt x="1202" y="2040"/>
                    <a:pt x="959" y="1233"/>
                  </a:cubicBezTo>
                  <a:cubicBezTo>
                    <a:pt x="837" y="853"/>
                    <a:pt x="708" y="457"/>
                    <a:pt x="555" y="69"/>
                  </a:cubicBezTo>
                  <a:cubicBezTo>
                    <a:pt x="373" y="39"/>
                    <a:pt x="190" y="1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7"/>
            <p:cNvSpPr/>
            <p:nvPr/>
          </p:nvSpPr>
          <p:spPr>
            <a:xfrm>
              <a:off x="3931725" y="2748731"/>
              <a:ext cx="90813" cy="73365"/>
            </a:xfrm>
            <a:custGeom>
              <a:rect b="b" l="l" r="r" t="t"/>
              <a:pathLst>
                <a:path extrusionOk="0" h="1211" w="1499">
                  <a:moveTo>
                    <a:pt x="0" y="1"/>
                  </a:moveTo>
                  <a:lnTo>
                    <a:pt x="0" y="1"/>
                  </a:lnTo>
                  <a:cubicBezTo>
                    <a:pt x="365" y="381"/>
                    <a:pt x="738" y="769"/>
                    <a:pt x="1111" y="1165"/>
                  </a:cubicBezTo>
                  <a:cubicBezTo>
                    <a:pt x="1240" y="1172"/>
                    <a:pt x="1370" y="1188"/>
                    <a:pt x="1499" y="1211"/>
                  </a:cubicBezTo>
                  <a:cubicBezTo>
                    <a:pt x="1027" y="777"/>
                    <a:pt x="525" y="36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7"/>
            <p:cNvSpPr/>
            <p:nvPr/>
          </p:nvSpPr>
          <p:spPr>
            <a:xfrm>
              <a:off x="4068159" y="2691117"/>
              <a:ext cx="120802" cy="236090"/>
            </a:xfrm>
            <a:custGeom>
              <a:rect b="b" l="l" r="r" t="t"/>
              <a:pathLst>
                <a:path extrusionOk="0" h="3897" w="1994">
                  <a:moveTo>
                    <a:pt x="190" y="1"/>
                  </a:moveTo>
                  <a:cubicBezTo>
                    <a:pt x="122" y="8"/>
                    <a:pt x="61" y="16"/>
                    <a:pt x="0" y="31"/>
                  </a:cubicBezTo>
                  <a:cubicBezTo>
                    <a:pt x="335" y="1104"/>
                    <a:pt x="799" y="2131"/>
                    <a:pt x="1233" y="3166"/>
                  </a:cubicBezTo>
                  <a:lnTo>
                    <a:pt x="1293" y="3227"/>
                  </a:lnTo>
                  <a:cubicBezTo>
                    <a:pt x="1537" y="3447"/>
                    <a:pt x="1773" y="3668"/>
                    <a:pt x="1993" y="3896"/>
                  </a:cubicBezTo>
                  <a:cubicBezTo>
                    <a:pt x="1704" y="3052"/>
                    <a:pt x="1362" y="2222"/>
                    <a:pt x="959" y="1424"/>
                  </a:cubicBezTo>
                  <a:cubicBezTo>
                    <a:pt x="723" y="937"/>
                    <a:pt x="464" y="465"/>
                    <a:pt x="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7"/>
            <p:cNvSpPr/>
            <p:nvPr/>
          </p:nvSpPr>
          <p:spPr>
            <a:xfrm>
              <a:off x="4004546" y="2697114"/>
              <a:ext cx="99598" cy="153092"/>
            </a:xfrm>
            <a:custGeom>
              <a:rect b="b" l="l" r="r" t="t"/>
              <a:pathLst>
                <a:path extrusionOk="0" h="2527" w="1644">
                  <a:moveTo>
                    <a:pt x="670" y="1"/>
                  </a:moveTo>
                  <a:cubicBezTo>
                    <a:pt x="441" y="62"/>
                    <a:pt x="221" y="122"/>
                    <a:pt x="0" y="206"/>
                  </a:cubicBezTo>
                  <a:cubicBezTo>
                    <a:pt x="373" y="693"/>
                    <a:pt x="715" y="1195"/>
                    <a:pt x="1050" y="1697"/>
                  </a:cubicBezTo>
                  <a:cubicBezTo>
                    <a:pt x="1248" y="1971"/>
                    <a:pt x="1446" y="2245"/>
                    <a:pt x="1643" y="2527"/>
                  </a:cubicBezTo>
                  <a:cubicBezTo>
                    <a:pt x="1293" y="1697"/>
                    <a:pt x="936" y="860"/>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7"/>
            <p:cNvSpPr/>
            <p:nvPr/>
          </p:nvSpPr>
          <p:spPr>
            <a:xfrm>
              <a:off x="4671447" y="3360865"/>
              <a:ext cx="183080" cy="347562"/>
            </a:xfrm>
            <a:custGeom>
              <a:rect b="b" l="l" r="r" t="t"/>
              <a:pathLst>
                <a:path extrusionOk="0" h="5737" w="3022">
                  <a:moveTo>
                    <a:pt x="3021" y="0"/>
                  </a:moveTo>
                  <a:cubicBezTo>
                    <a:pt x="2230" y="1332"/>
                    <a:pt x="1545" y="2732"/>
                    <a:pt x="815" y="4093"/>
                  </a:cubicBezTo>
                  <a:cubicBezTo>
                    <a:pt x="549" y="4580"/>
                    <a:pt x="282" y="5060"/>
                    <a:pt x="1" y="5531"/>
                  </a:cubicBezTo>
                  <a:lnTo>
                    <a:pt x="69" y="5737"/>
                  </a:lnTo>
                  <a:cubicBezTo>
                    <a:pt x="229" y="5501"/>
                    <a:pt x="397" y="5273"/>
                    <a:pt x="564" y="5037"/>
                  </a:cubicBezTo>
                  <a:cubicBezTo>
                    <a:pt x="1150" y="3964"/>
                    <a:pt x="1682" y="2861"/>
                    <a:pt x="2200" y="1750"/>
                  </a:cubicBezTo>
                  <a:cubicBezTo>
                    <a:pt x="2474" y="1164"/>
                    <a:pt x="2747" y="586"/>
                    <a:pt x="30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7"/>
            <p:cNvSpPr/>
            <p:nvPr/>
          </p:nvSpPr>
          <p:spPr>
            <a:xfrm>
              <a:off x="4636915" y="3325848"/>
              <a:ext cx="115713" cy="278861"/>
            </a:xfrm>
            <a:custGeom>
              <a:rect b="b" l="l" r="r" t="t"/>
              <a:pathLst>
                <a:path extrusionOk="0" h="4603" w="1910">
                  <a:moveTo>
                    <a:pt x="1910" y="0"/>
                  </a:moveTo>
                  <a:lnTo>
                    <a:pt x="1910" y="0"/>
                  </a:lnTo>
                  <a:cubicBezTo>
                    <a:pt x="1309" y="1195"/>
                    <a:pt x="670" y="2374"/>
                    <a:pt x="0" y="3530"/>
                  </a:cubicBezTo>
                  <a:cubicBezTo>
                    <a:pt x="69" y="3880"/>
                    <a:pt x="137" y="4245"/>
                    <a:pt x="213" y="4603"/>
                  </a:cubicBezTo>
                  <a:cubicBezTo>
                    <a:pt x="655" y="3492"/>
                    <a:pt x="1073" y="2366"/>
                    <a:pt x="1476" y="1233"/>
                  </a:cubicBezTo>
                  <a:cubicBezTo>
                    <a:pt x="1621" y="822"/>
                    <a:pt x="1765" y="411"/>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7"/>
            <p:cNvSpPr/>
            <p:nvPr/>
          </p:nvSpPr>
          <p:spPr>
            <a:xfrm>
              <a:off x="4576998" y="2969073"/>
              <a:ext cx="33684" cy="180294"/>
            </a:xfrm>
            <a:custGeom>
              <a:rect b="b" l="l" r="r" t="t"/>
              <a:pathLst>
                <a:path extrusionOk="0" h="2976" w="556">
                  <a:moveTo>
                    <a:pt x="472" y="0"/>
                  </a:moveTo>
                  <a:cubicBezTo>
                    <a:pt x="358" y="997"/>
                    <a:pt x="191" y="1994"/>
                    <a:pt x="0" y="2975"/>
                  </a:cubicBezTo>
                  <a:cubicBezTo>
                    <a:pt x="8" y="2952"/>
                    <a:pt x="16" y="2930"/>
                    <a:pt x="23" y="2907"/>
                  </a:cubicBezTo>
                  <a:cubicBezTo>
                    <a:pt x="191" y="2237"/>
                    <a:pt x="312" y="1568"/>
                    <a:pt x="426" y="891"/>
                  </a:cubicBezTo>
                  <a:cubicBezTo>
                    <a:pt x="464" y="624"/>
                    <a:pt x="510" y="366"/>
                    <a:pt x="556" y="99"/>
                  </a:cubicBezTo>
                  <a:lnTo>
                    <a:pt x="4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7"/>
            <p:cNvSpPr/>
            <p:nvPr/>
          </p:nvSpPr>
          <p:spPr>
            <a:xfrm>
              <a:off x="3819707" y="2801318"/>
              <a:ext cx="104687" cy="82089"/>
            </a:xfrm>
            <a:custGeom>
              <a:rect b="b" l="l" r="r" t="t"/>
              <a:pathLst>
                <a:path extrusionOk="0" h="1355" w="1728">
                  <a:moveTo>
                    <a:pt x="814" y="0"/>
                  </a:moveTo>
                  <a:cubicBezTo>
                    <a:pt x="464" y="396"/>
                    <a:pt x="183" y="852"/>
                    <a:pt x="0" y="1354"/>
                  </a:cubicBezTo>
                  <a:cubicBezTo>
                    <a:pt x="38" y="1324"/>
                    <a:pt x="76" y="1294"/>
                    <a:pt x="114" y="1263"/>
                  </a:cubicBezTo>
                  <a:cubicBezTo>
                    <a:pt x="579" y="852"/>
                    <a:pt x="1126" y="556"/>
                    <a:pt x="1727" y="403"/>
                  </a:cubicBezTo>
                  <a:cubicBezTo>
                    <a:pt x="1431" y="251"/>
                    <a:pt x="1126" y="114"/>
                    <a:pt x="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7"/>
            <p:cNvSpPr/>
            <p:nvPr/>
          </p:nvSpPr>
          <p:spPr>
            <a:xfrm>
              <a:off x="4399974" y="2784233"/>
              <a:ext cx="77970" cy="396937"/>
            </a:xfrm>
            <a:custGeom>
              <a:rect b="b" l="l" r="r" t="t"/>
              <a:pathLst>
                <a:path extrusionOk="0" h="6552" w="1287">
                  <a:moveTo>
                    <a:pt x="206" y="1"/>
                  </a:moveTo>
                  <a:cubicBezTo>
                    <a:pt x="206" y="252"/>
                    <a:pt x="206" y="495"/>
                    <a:pt x="206" y="746"/>
                  </a:cubicBezTo>
                  <a:cubicBezTo>
                    <a:pt x="199" y="2587"/>
                    <a:pt x="115" y="4429"/>
                    <a:pt x="1" y="6270"/>
                  </a:cubicBezTo>
                  <a:lnTo>
                    <a:pt x="229" y="6551"/>
                  </a:lnTo>
                  <a:cubicBezTo>
                    <a:pt x="419" y="5699"/>
                    <a:pt x="579" y="4839"/>
                    <a:pt x="754" y="3987"/>
                  </a:cubicBezTo>
                  <a:cubicBezTo>
                    <a:pt x="868" y="3417"/>
                    <a:pt x="959" y="2854"/>
                    <a:pt x="1036" y="2283"/>
                  </a:cubicBezTo>
                  <a:cubicBezTo>
                    <a:pt x="1104" y="1804"/>
                    <a:pt x="1180" y="1317"/>
                    <a:pt x="1287" y="838"/>
                  </a:cubicBezTo>
                  <a:cubicBezTo>
                    <a:pt x="1210" y="777"/>
                    <a:pt x="1134" y="716"/>
                    <a:pt x="1066" y="647"/>
                  </a:cubicBezTo>
                  <a:cubicBezTo>
                    <a:pt x="792" y="419"/>
                    <a:pt x="503" y="206"/>
                    <a:pt x="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7"/>
            <p:cNvSpPr/>
            <p:nvPr/>
          </p:nvSpPr>
          <p:spPr>
            <a:xfrm>
              <a:off x="4761353" y="3837898"/>
              <a:ext cx="79787" cy="110805"/>
            </a:xfrm>
            <a:custGeom>
              <a:rect b="b" l="l" r="r" t="t"/>
              <a:pathLst>
                <a:path extrusionOk="0" h="1829" w="1317">
                  <a:moveTo>
                    <a:pt x="1317" y="1"/>
                  </a:moveTo>
                  <a:cubicBezTo>
                    <a:pt x="898" y="518"/>
                    <a:pt x="465" y="1028"/>
                    <a:pt x="1" y="1499"/>
                  </a:cubicBezTo>
                  <a:cubicBezTo>
                    <a:pt x="31" y="1598"/>
                    <a:pt x="61" y="1689"/>
                    <a:pt x="84" y="1788"/>
                  </a:cubicBezTo>
                  <a:cubicBezTo>
                    <a:pt x="129" y="1814"/>
                    <a:pt x="174" y="1829"/>
                    <a:pt x="221" y="1829"/>
                  </a:cubicBezTo>
                  <a:cubicBezTo>
                    <a:pt x="367" y="1829"/>
                    <a:pt x="528" y="1692"/>
                    <a:pt x="723" y="1347"/>
                  </a:cubicBezTo>
                  <a:cubicBezTo>
                    <a:pt x="967" y="921"/>
                    <a:pt x="1165" y="465"/>
                    <a:pt x="1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7"/>
            <p:cNvSpPr/>
            <p:nvPr/>
          </p:nvSpPr>
          <p:spPr>
            <a:xfrm>
              <a:off x="4630433" y="3161304"/>
              <a:ext cx="152183" cy="342958"/>
            </a:xfrm>
            <a:custGeom>
              <a:rect b="b" l="l" r="r" t="t"/>
              <a:pathLst>
                <a:path extrusionOk="0" h="5661" w="2512">
                  <a:moveTo>
                    <a:pt x="1979" y="0"/>
                  </a:moveTo>
                  <a:cubicBezTo>
                    <a:pt x="1979" y="15"/>
                    <a:pt x="1964" y="30"/>
                    <a:pt x="1964" y="46"/>
                  </a:cubicBezTo>
                  <a:cubicBezTo>
                    <a:pt x="1720" y="829"/>
                    <a:pt x="1424" y="1605"/>
                    <a:pt x="1150" y="2381"/>
                  </a:cubicBezTo>
                  <a:cubicBezTo>
                    <a:pt x="868" y="3150"/>
                    <a:pt x="625" y="3918"/>
                    <a:pt x="351" y="4687"/>
                  </a:cubicBezTo>
                  <a:cubicBezTo>
                    <a:pt x="237" y="5014"/>
                    <a:pt x="123" y="5333"/>
                    <a:pt x="1" y="5660"/>
                  </a:cubicBezTo>
                  <a:cubicBezTo>
                    <a:pt x="914" y="4078"/>
                    <a:pt x="1758" y="2450"/>
                    <a:pt x="2511" y="791"/>
                  </a:cubicBezTo>
                  <a:cubicBezTo>
                    <a:pt x="2337" y="525"/>
                    <a:pt x="2162" y="259"/>
                    <a:pt x="19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7"/>
            <p:cNvSpPr/>
            <p:nvPr/>
          </p:nvSpPr>
          <p:spPr>
            <a:xfrm>
              <a:off x="4724943" y="3661358"/>
              <a:ext cx="151699" cy="207010"/>
            </a:xfrm>
            <a:custGeom>
              <a:rect b="b" l="l" r="r" t="t"/>
              <a:pathLst>
                <a:path extrusionOk="0" h="3417" w="2504">
                  <a:moveTo>
                    <a:pt x="2504" y="1"/>
                  </a:moveTo>
                  <a:lnTo>
                    <a:pt x="2504" y="1"/>
                  </a:lnTo>
                  <a:cubicBezTo>
                    <a:pt x="2389" y="122"/>
                    <a:pt x="2275" y="252"/>
                    <a:pt x="2161" y="381"/>
                  </a:cubicBezTo>
                  <a:cubicBezTo>
                    <a:pt x="2001" y="571"/>
                    <a:pt x="1834" y="761"/>
                    <a:pt x="1674" y="952"/>
                  </a:cubicBezTo>
                  <a:cubicBezTo>
                    <a:pt x="1484" y="1180"/>
                    <a:pt x="1271" y="1401"/>
                    <a:pt x="1066" y="1629"/>
                  </a:cubicBezTo>
                  <a:cubicBezTo>
                    <a:pt x="708" y="2040"/>
                    <a:pt x="350" y="2466"/>
                    <a:pt x="0" y="2884"/>
                  </a:cubicBezTo>
                  <a:cubicBezTo>
                    <a:pt x="84" y="3059"/>
                    <a:pt x="160" y="3234"/>
                    <a:pt x="236" y="3417"/>
                  </a:cubicBezTo>
                  <a:cubicBezTo>
                    <a:pt x="913" y="2557"/>
                    <a:pt x="1659" y="1743"/>
                    <a:pt x="2389" y="921"/>
                  </a:cubicBezTo>
                  <a:cubicBezTo>
                    <a:pt x="2435" y="609"/>
                    <a:pt x="2473" y="305"/>
                    <a:pt x="2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7"/>
            <p:cNvSpPr/>
            <p:nvPr/>
          </p:nvSpPr>
          <p:spPr>
            <a:xfrm>
              <a:off x="4657634" y="3244727"/>
              <a:ext cx="189987" cy="421775"/>
            </a:xfrm>
            <a:custGeom>
              <a:rect b="b" l="l" r="r" t="t"/>
              <a:pathLst>
                <a:path extrusionOk="0" h="6962" w="3136">
                  <a:moveTo>
                    <a:pt x="2428" y="0"/>
                  </a:moveTo>
                  <a:cubicBezTo>
                    <a:pt x="2352" y="205"/>
                    <a:pt x="2283" y="411"/>
                    <a:pt x="2215" y="624"/>
                  </a:cubicBezTo>
                  <a:cubicBezTo>
                    <a:pt x="1674" y="2206"/>
                    <a:pt x="1119" y="3796"/>
                    <a:pt x="510" y="5356"/>
                  </a:cubicBezTo>
                  <a:cubicBezTo>
                    <a:pt x="343" y="5782"/>
                    <a:pt x="176" y="6201"/>
                    <a:pt x="1" y="6611"/>
                  </a:cubicBezTo>
                  <a:cubicBezTo>
                    <a:pt x="24" y="6733"/>
                    <a:pt x="54" y="6847"/>
                    <a:pt x="77" y="6961"/>
                  </a:cubicBezTo>
                  <a:cubicBezTo>
                    <a:pt x="762" y="5774"/>
                    <a:pt x="1370" y="4550"/>
                    <a:pt x="2017" y="3348"/>
                  </a:cubicBezTo>
                  <a:cubicBezTo>
                    <a:pt x="2374" y="2686"/>
                    <a:pt x="2740" y="2024"/>
                    <a:pt x="3135" y="1385"/>
                  </a:cubicBezTo>
                  <a:cubicBezTo>
                    <a:pt x="2930" y="905"/>
                    <a:pt x="2694" y="441"/>
                    <a:pt x="2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7"/>
            <p:cNvSpPr/>
            <p:nvPr/>
          </p:nvSpPr>
          <p:spPr>
            <a:xfrm>
              <a:off x="4590811" y="3102296"/>
              <a:ext cx="142490" cy="365979"/>
            </a:xfrm>
            <a:custGeom>
              <a:rect b="b" l="l" r="r" t="t"/>
              <a:pathLst>
                <a:path extrusionOk="0" h="6041" w="2352">
                  <a:moveTo>
                    <a:pt x="1925" y="0"/>
                  </a:moveTo>
                  <a:cubicBezTo>
                    <a:pt x="1690" y="510"/>
                    <a:pt x="1484" y="1042"/>
                    <a:pt x="1302" y="1575"/>
                  </a:cubicBezTo>
                  <a:cubicBezTo>
                    <a:pt x="1111" y="2115"/>
                    <a:pt x="952" y="2663"/>
                    <a:pt x="723" y="3188"/>
                  </a:cubicBezTo>
                  <a:cubicBezTo>
                    <a:pt x="480" y="3736"/>
                    <a:pt x="244" y="4291"/>
                    <a:pt x="1" y="4846"/>
                  </a:cubicBezTo>
                  <a:cubicBezTo>
                    <a:pt x="191" y="5227"/>
                    <a:pt x="351" y="5630"/>
                    <a:pt x="472" y="6041"/>
                  </a:cubicBezTo>
                  <a:cubicBezTo>
                    <a:pt x="837" y="5029"/>
                    <a:pt x="1165" y="3987"/>
                    <a:pt x="1530" y="2975"/>
                  </a:cubicBezTo>
                  <a:cubicBezTo>
                    <a:pt x="1819" y="2191"/>
                    <a:pt x="2116" y="1400"/>
                    <a:pt x="2351" y="594"/>
                  </a:cubicBezTo>
                  <a:cubicBezTo>
                    <a:pt x="2237" y="434"/>
                    <a:pt x="2123" y="274"/>
                    <a:pt x="2009" y="114"/>
                  </a:cubicBezTo>
                  <a:lnTo>
                    <a:pt x="19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7"/>
            <p:cNvSpPr/>
            <p:nvPr/>
          </p:nvSpPr>
          <p:spPr>
            <a:xfrm>
              <a:off x="4495877" y="2917456"/>
              <a:ext cx="88572" cy="388576"/>
            </a:xfrm>
            <a:custGeom>
              <a:rect b="b" l="l" r="r" t="t"/>
              <a:pathLst>
                <a:path extrusionOk="0" h="6414" w="1462">
                  <a:moveTo>
                    <a:pt x="1081" y="0"/>
                  </a:moveTo>
                  <a:cubicBezTo>
                    <a:pt x="875" y="1096"/>
                    <a:pt x="753" y="2199"/>
                    <a:pt x="480" y="3279"/>
                  </a:cubicBezTo>
                  <a:cubicBezTo>
                    <a:pt x="457" y="3348"/>
                    <a:pt x="442" y="3409"/>
                    <a:pt x="426" y="3470"/>
                  </a:cubicBezTo>
                  <a:cubicBezTo>
                    <a:pt x="335" y="4299"/>
                    <a:pt x="190" y="5121"/>
                    <a:pt x="0" y="5927"/>
                  </a:cubicBezTo>
                  <a:cubicBezTo>
                    <a:pt x="145" y="6087"/>
                    <a:pt x="282" y="6254"/>
                    <a:pt x="426" y="6414"/>
                  </a:cubicBezTo>
                  <a:cubicBezTo>
                    <a:pt x="449" y="6300"/>
                    <a:pt x="472" y="6186"/>
                    <a:pt x="502" y="6064"/>
                  </a:cubicBezTo>
                  <a:cubicBezTo>
                    <a:pt x="883" y="4200"/>
                    <a:pt x="1286" y="2328"/>
                    <a:pt x="1461" y="434"/>
                  </a:cubicBezTo>
                  <a:cubicBezTo>
                    <a:pt x="1332" y="289"/>
                    <a:pt x="1210" y="145"/>
                    <a:pt x="10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7"/>
            <p:cNvSpPr/>
            <p:nvPr/>
          </p:nvSpPr>
          <p:spPr>
            <a:xfrm>
              <a:off x="4687139" y="3497723"/>
              <a:ext cx="197802" cy="277528"/>
            </a:xfrm>
            <a:custGeom>
              <a:rect b="b" l="l" r="r" t="t"/>
              <a:pathLst>
                <a:path extrusionOk="0" h="4581" w="3265">
                  <a:moveTo>
                    <a:pt x="3257" y="1"/>
                  </a:moveTo>
                  <a:cubicBezTo>
                    <a:pt x="2329" y="876"/>
                    <a:pt x="1477" y="1834"/>
                    <a:pt x="723" y="2861"/>
                  </a:cubicBezTo>
                  <a:lnTo>
                    <a:pt x="617" y="2998"/>
                  </a:lnTo>
                  <a:cubicBezTo>
                    <a:pt x="419" y="3364"/>
                    <a:pt x="214" y="3721"/>
                    <a:pt x="1" y="4079"/>
                  </a:cubicBezTo>
                  <a:cubicBezTo>
                    <a:pt x="54" y="4246"/>
                    <a:pt x="107" y="4413"/>
                    <a:pt x="153" y="4581"/>
                  </a:cubicBezTo>
                  <a:cubicBezTo>
                    <a:pt x="845" y="3554"/>
                    <a:pt x="1583" y="2557"/>
                    <a:pt x="2344" y="1583"/>
                  </a:cubicBezTo>
                  <a:cubicBezTo>
                    <a:pt x="2648" y="1195"/>
                    <a:pt x="2953" y="807"/>
                    <a:pt x="3264" y="427"/>
                  </a:cubicBezTo>
                  <a:cubicBezTo>
                    <a:pt x="3264" y="282"/>
                    <a:pt x="3264" y="138"/>
                    <a:pt x="3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7"/>
            <p:cNvSpPr/>
            <p:nvPr/>
          </p:nvSpPr>
          <p:spPr>
            <a:xfrm>
              <a:off x="4706949" y="3560911"/>
              <a:ext cx="176598" cy="253053"/>
            </a:xfrm>
            <a:custGeom>
              <a:rect b="b" l="l" r="r" t="t"/>
              <a:pathLst>
                <a:path extrusionOk="0" h="4177" w="2915">
                  <a:moveTo>
                    <a:pt x="2915" y="0"/>
                  </a:moveTo>
                  <a:cubicBezTo>
                    <a:pt x="2184" y="921"/>
                    <a:pt x="1477" y="1849"/>
                    <a:pt x="800" y="2800"/>
                  </a:cubicBezTo>
                  <a:cubicBezTo>
                    <a:pt x="526" y="3188"/>
                    <a:pt x="259" y="3576"/>
                    <a:pt x="1" y="3964"/>
                  </a:cubicBezTo>
                  <a:cubicBezTo>
                    <a:pt x="24" y="4002"/>
                    <a:pt x="46" y="4048"/>
                    <a:pt x="62" y="4086"/>
                  </a:cubicBezTo>
                  <a:lnTo>
                    <a:pt x="107" y="4177"/>
                  </a:lnTo>
                  <a:cubicBezTo>
                    <a:pt x="511" y="3698"/>
                    <a:pt x="906" y="3218"/>
                    <a:pt x="1332" y="2762"/>
                  </a:cubicBezTo>
                  <a:cubicBezTo>
                    <a:pt x="1690" y="2366"/>
                    <a:pt x="2025" y="1955"/>
                    <a:pt x="2374" y="1560"/>
                  </a:cubicBezTo>
                  <a:cubicBezTo>
                    <a:pt x="2534" y="1385"/>
                    <a:pt x="2694" y="1210"/>
                    <a:pt x="2854" y="1042"/>
                  </a:cubicBezTo>
                  <a:cubicBezTo>
                    <a:pt x="2877" y="784"/>
                    <a:pt x="2892" y="517"/>
                    <a:pt x="2907" y="266"/>
                  </a:cubicBezTo>
                  <a:cubicBezTo>
                    <a:pt x="2907" y="175"/>
                    <a:pt x="2915" y="91"/>
                    <a:pt x="29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7"/>
            <p:cNvSpPr/>
            <p:nvPr/>
          </p:nvSpPr>
          <p:spPr>
            <a:xfrm>
              <a:off x="4778862" y="3386674"/>
              <a:ext cx="103778" cy="188109"/>
            </a:xfrm>
            <a:custGeom>
              <a:rect b="b" l="l" r="r" t="t"/>
              <a:pathLst>
                <a:path extrusionOk="0" h="3105" w="1713">
                  <a:moveTo>
                    <a:pt x="1469" y="0"/>
                  </a:moveTo>
                  <a:cubicBezTo>
                    <a:pt x="982" y="1035"/>
                    <a:pt x="503" y="2077"/>
                    <a:pt x="1" y="3104"/>
                  </a:cubicBezTo>
                  <a:cubicBezTo>
                    <a:pt x="168" y="2914"/>
                    <a:pt x="335" y="2724"/>
                    <a:pt x="503" y="2534"/>
                  </a:cubicBezTo>
                  <a:cubicBezTo>
                    <a:pt x="883" y="2115"/>
                    <a:pt x="1286" y="1712"/>
                    <a:pt x="1712" y="1339"/>
                  </a:cubicBezTo>
                  <a:cubicBezTo>
                    <a:pt x="1690" y="1081"/>
                    <a:pt x="1652" y="830"/>
                    <a:pt x="1606" y="579"/>
                  </a:cubicBezTo>
                  <a:cubicBezTo>
                    <a:pt x="1568" y="381"/>
                    <a:pt x="1522" y="19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7"/>
            <p:cNvSpPr/>
            <p:nvPr/>
          </p:nvSpPr>
          <p:spPr>
            <a:xfrm>
              <a:off x="4700043" y="3786281"/>
              <a:ext cx="66459" cy="159998"/>
            </a:xfrm>
            <a:custGeom>
              <a:rect b="b" l="l" r="r" t="t"/>
              <a:pathLst>
                <a:path extrusionOk="0" h="2641" w="1097">
                  <a:moveTo>
                    <a:pt x="1" y="0"/>
                  </a:moveTo>
                  <a:lnTo>
                    <a:pt x="1" y="0"/>
                  </a:lnTo>
                  <a:cubicBezTo>
                    <a:pt x="130" y="411"/>
                    <a:pt x="259" y="822"/>
                    <a:pt x="411" y="1225"/>
                  </a:cubicBezTo>
                  <a:cubicBezTo>
                    <a:pt x="594" y="1720"/>
                    <a:pt x="799" y="2465"/>
                    <a:pt x="1096" y="2640"/>
                  </a:cubicBezTo>
                  <a:cubicBezTo>
                    <a:pt x="876" y="1849"/>
                    <a:pt x="564" y="1088"/>
                    <a:pt x="176" y="358"/>
                  </a:cubicBezTo>
                  <a:cubicBezTo>
                    <a:pt x="115" y="244"/>
                    <a:pt x="54" y="12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7"/>
            <p:cNvSpPr/>
            <p:nvPr/>
          </p:nvSpPr>
          <p:spPr>
            <a:xfrm>
              <a:off x="4568819" y="3357897"/>
              <a:ext cx="335445" cy="1762648"/>
            </a:xfrm>
            <a:custGeom>
              <a:rect b="b" l="l" r="r" t="t"/>
              <a:pathLst>
                <a:path extrusionOk="0" h="29095" w="5537">
                  <a:moveTo>
                    <a:pt x="1" y="1"/>
                  </a:moveTo>
                  <a:cubicBezTo>
                    <a:pt x="0" y="1"/>
                    <a:pt x="6" y="26"/>
                    <a:pt x="21" y="72"/>
                  </a:cubicBezTo>
                  <a:cubicBezTo>
                    <a:pt x="10" y="24"/>
                    <a:pt x="2" y="1"/>
                    <a:pt x="1" y="1"/>
                  </a:cubicBezTo>
                  <a:close/>
                  <a:moveTo>
                    <a:pt x="21" y="72"/>
                  </a:moveTo>
                  <a:lnTo>
                    <a:pt x="21" y="72"/>
                  </a:lnTo>
                  <a:cubicBezTo>
                    <a:pt x="310" y="1023"/>
                    <a:pt x="561" y="1974"/>
                    <a:pt x="850" y="2917"/>
                  </a:cubicBezTo>
                  <a:cubicBezTo>
                    <a:pt x="1132" y="3861"/>
                    <a:pt x="1429" y="4797"/>
                    <a:pt x="1718" y="5725"/>
                  </a:cubicBezTo>
                  <a:cubicBezTo>
                    <a:pt x="2288" y="7566"/>
                    <a:pt x="2867" y="9407"/>
                    <a:pt x="3369" y="11263"/>
                  </a:cubicBezTo>
                  <a:cubicBezTo>
                    <a:pt x="3886" y="13120"/>
                    <a:pt x="4305" y="15007"/>
                    <a:pt x="4616" y="16916"/>
                  </a:cubicBezTo>
                  <a:cubicBezTo>
                    <a:pt x="4928" y="18772"/>
                    <a:pt x="5081" y="20659"/>
                    <a:pt x="5081" y="22538"/>
                  </a:cubicBezTo>
                  <a:cubicBezTo>
                    <a:pt x="5073" y="24433"/>
                    <a:pt x="4860" y="26312"/>
                    <a:pt x="4441" y="28153"/>
                  </a:cubicBezTo>
                  <a:cubicBezTo>
                    <a:pt x="4388" y="28381"/>
                    <a:pt x="4335" y="28617"/>
                    <a:pt x="4289" y="28845"/>
                  </a:cubicBezTo>
                  <a:cubicBezTo>
                    <a:pt x="4261" y="28992"/>
                    <a:pt x="4377" y="29094"/>
                    <a:pt x="4488" y="29094"/>
                  </a:cubicBezTo>
                  <a:cubicBezTo>
                    <a:pt x="4556" y="29094"/>
                    <a:pt x="4623" y="29056"/>
                    <a:pt x="4654" y="28967"/>
                  </a:cubicBezTo>
                  <a:cubicBezTo>
                    <a:pt x="4799" y="28518"/>
                    <a:pt x="4921" y="28062"/>
                    <a:pt x="5004" y="27598"/>
                  </a:cubicBezTo>
                  <a:cubicBezTo>
                    <a:pt x="5103" y="27118"/>
                    <a:pt x="5179" y="26647"/>
                    <a:pt x="5248" y="26167"/>
                  </a:cubicBezTo>
                  <a:cubicBezTo>
                    <a:pt x="5377" y="25232"/>
                    <a:pt x="5461" y="24296"/>
                    <a:pt x="5491" y="23352"/>
                  </a:cubicBezTo>
                  <a:cubicBezTo>
                    <a:pt x="5537" y="21443"/>
                    <a:pt x="5423" y="19541"/>
                    <a:pt x="5149" y="17654"/>
                  </a:cubicBezTo>
                  <a:cubicBezTo>
                    <a:pt x="4867" y="15729"/>
                    <a:pt x="4472" y="13827"/>
                    <a:pt x="3970" y="11948"/>
                  </a:cubicBezTo>
                  <a:cubicBezTo>
                    <a:pt x="3475" y="10069"/>
                    <a:pt x="2905" y="8213"/>
                    <a:pt x="2311" y="6356"/>
                  </a:cubicBezTo>
                  <a:cubicBezTo>
                    <a:pt x="2014" y="5428"/>
                    <a:pt x="1710" y="4500"/>
                    <a:pt x="1398" y="3572"/>
                  </a:cubicBezTo>
                  <a:cubicBezTo>
                    <a:pt x="1086" y="2621"/>
                    <a:pt x="744" y="1685"/>
                    <a:pt x="409" y="734"/>
                  </a:cubicBezTo>
                  <a:cubicBezTo>
                    <a:pt x="333" y="506"/>
                    <a:pt x="105" y="300"/>
                    <a:pt x="2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19">
    <p:spTree>
      <p:nvGrpSpPr>
        <p:cNvPr id="4177" name="Shape 4177"/>
        <p:cNvGrpSpPr/>
        <p:nvPr/>
      </p:nvGrpSpPr>
      <p:grpSpPr>
        <a:xfrm>
          <a:off x="0" y="0"/>
          <a:ext cx="0" cy="0"/>
          <a:chOff x="0" y="0"/>
          <a:chExt cx="0" cy="0"/>
        </a:xfrm>
      </p:grpSpPr>
      <p:sp>
        <p:nvSpPr>
          <p:cNvPr id="4178" name="Google Shape;4178;p1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179" name="Google Shape;4179;p18"/>
          <p:cNvSpPr txBox="1"/>
          <p:nvPr>
            <p:ph idx="1" type="subTitle"/>
          </p:nvPr>
        </p:nvSpPr>
        <p:spPr>
          <a:xfrm>
            <a:off x="796209" y="3161800"/>
            <a:ext cx="2781300" cy="70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Font typeface="Montserrat Light"/>
              <a:buNone/>
              <a:defRPr sz="2200">
                <a:solidFill>
                  <a:schemeClr val="accent5"/>
                </a:solidFill>
                <a:latin typeface="Montserrat Light"/>
                <a:ea typeface="Montserrat Light"/>
                <a:cs typeface="Montserrat Light"/>
                <a:sym typeface="Montserrat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80" name="Google Shape;4180;p18"/>
          <p:cNvSpPr txBox="1"/>
          <p:nvPr>
            <p:ph idx="2" type="subTitle"/>
          </p:nvPr>
        </p:nvSpPr>
        <p:spPr>
          <a:xfrm>
            <a:off x="796200" y="3625275"/>
            <a:ext cx="2781300" cy="817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atin typeface="Raleway Light"/>
                <a:ea typeface="Raleway Light"/>
                <a:cs typeface="Raleway Light"/>
                <a:sym typeface="Raleway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4181" name="Google Shape;4181;p18"/>
          <p:cNvSpPr txBox="1"/>
          <p:nvPr>
            <p:ph idx="3" type="subTitle"/>
          </p:nvPr>
        </p:nvSpPr>
        <p:spPr>
          <a:xfrm>
            <a:off x="5833500" y="3161800"/>
            <a:ext cx="2514300" cy="7050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Font typeface="Montserrat Light"/>
              <a:buNone/>
              <a:defRPr sz="2200">
                <a:solidFill>
                  <a:schemeClr val="accent5"/>
                </a:solidFill>
                <a:latin typeface="Montserrat Light"/>
                <a:ea typeface="Montserrat Light"/>
                <a:cs typeface="Montserrat Light"/>
                <a:sym typeface="Montserrat Light"/>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4182" name="Google Shape;4182;p18"/>
          <p:cNvSpPr txBox="1"/>
          <p:nvPr>
            <p:ph idx="4" type="subTitle"/>
          </p:nvPr>
        </p:nvSpPr>
        <p:spPr>
          <a:xfrm>
            <a:off x="5833497" y="3625275"/>
            <a:ext cx="2514300" cy="817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None/>
              <a:defRPr sz="1400">
                <a:latin typeface="Raleway Light"/>
                <a:ea typeface="Raleway Light"/>
                <a:cs typeface="Raleway Light"/>
                <a:sym typeface="Raleway Light"/>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grpSp>
        <p:nvGrpSpPr>
          <p:cNvPr id="4183" name="Google Shape;4183;p18"/>
          <p:cNvGrpSpPr/>
          <p:nvPr/>
        </p:nvGrpSpPr>
        <p:grpSpPr>
          <a:xfrm>
            <a:off x="3344076" y="1414231"/>
            <a:ext cx="2666255" cy="3961799"/>
            <a:chOff x="3344076" y="1414231"/>
            <a:chExt cx="2666255" cy="3961799"/>
          </a:xfrm>
        </p:grpSpPr>
        <p:grpSp>
          <p:nvGrpSpPr>
            <p:cNvPr id="4184" name="Google Shape;4184;p18"/>
            <p:cNvGrpSpPr/>
            <p:nvPr/>
          </p:nvGrpSpPr>
          <p:grpSpPr>
            <a:xfrm rot="703812">
              <a:off x="3933019" y="1502468"/>
              <a:ext cx="1125555" cy="2506925"/>
              <a:chOff x="854954" y="-7427025"/>
              <a:chExt cx="1125573" cy="2506965"/>
            </a:xfrm>
          </p:grpSpPr>
          <p:sp>
            <p:nvSpPr>
              <p:cNvPr id="4185" name="Google Shape;4185;p18"/>
              <p:cNvSpPr/>
              <p:nvPr/>
            </p:nvSpPr>
            <p:spPr>
              <a:xfrm>
                <a:off x="854954" y="-7352689"/>
                <a:ext cx="1084548" cy="2432630"/>
              </a:xfrm>
              <a:custGeom>
                <a:rect b="b" l="l" r="r" t="t"/>
                <a:pathLst>
                  <a:path extrusionOk="0" h="40154" w="17902">
                    <a:moveTo>
                      <a:pt x="4945" y="1"/>
                    </a:moveTo>
                    <a:cubicBezTo>
                      <a:pt x="4869" y="1"/>
                      <a:pt x="4793" y="8"/>
                      <a:pt x="4717" y="8"/>
                    </a:cubicBezTo>
                    <a:cubicBezTo>
                      <a:pt x="4382" y="31"/>
                      <a:pt x="4048" y="85"/>
                      <a:pt x="3728" y="161"/>
                    </a:cubicBezTo>
                    <a:cubicBezTo>
                      <a:pt x="3348" y="252"/>
                      <a:pt x="2983" y="381"/>
                      <a:pt x="2633" y="541"/>
                    </a:cubicBezTo>
                    <a:cubicBezTo>
                      <a:pt x="2556" y="571"/>
                      <a:pt x="2488" y="610"/>
                      <a:pt x="2412" y="648"/>
                    </a:cubicBezTo>
                    <a:lnTo>
                      <a:pt x="2389" y="655"/>
                    </a:lnTo>
                    <a:cubicBezTo>
                      <a:pt x="1917" y="899"/>
                      <a:pt x="1484" y="1211"/>
                      <a:pt x="1103" y="1576"/>
                    </a:cubicBezTo>
                    <a:cubicBezTo>
                      <a:pt x="1004" y="1675"/>
                      <a:pt x="913" y="1766"/>
                      <a:pt x="814" y="1880"/>
                    </a:cubicBezTo>
                    <a:cubicBezTo>
                      <a:pt x="685" y="2025"/>
                      <a:pt x="571" y="2184"/>
                      <a:pt x="457" y="2344"/>
                    </a:cubicBezTo>
                    <a:cubicBezTo>
                      <a:pt x="426" y="2397"/>
                      <a:pt x="396" y="2443"/>
                      <a:pt x="365" y="2496"/>
                    </a:cubicBezTo>
                    <a:lnTo>
                      <a:pt x="358" y="2512"/>
                    </a:lnTo>
                    <a:cubicBezTo>
                      <a:pt x="327" y="2565"/>
                      <a:pt x="297" y="2610"/>
                      <a:pt x="274" y="2664"/>
                    </a:cubicBezTo>
                    <a:lnTo>
                      <a:pt x="259" y="2687"/>
                    </a:lnTo>
                    <a:cubicBezTo>
                      <a:pt x="228" y="2732"/>
                      <a:pt x="206" y="2778"/>
                      <a:pt x="183" y="2831"/>
                    </a:cubicBezTo>
                    <a:lnTo>
                      <a:pt x="168" y="2861"/>
                    </a:lnTo>
                    <a:cubicBezTo>
                      <a:pt x="145" y="2907"/>
                      <a:pt x="122" y="2960"/>
                      <a:pt x="99" y="3006"/>
                    </a:cubicBezTo>
                    <a:lnTo>
                      <a:pt x="76" y="3044"/>
                    </a:lnTo>
                    <a:cubicBezTo>
                      <a:pt x="46" y="3105"/>
                      <a:pt x="23" y="3166"/>
                      <a:pt x="0" y="3227"/>
                    </a:cubicBezTo>
                    <a:cubicBezTo>
                      <a:pt x="38" y="3196"/>
                      <a:pt x="76" y="3166"/>
                      <a:pt x="114" y="3135"/>
                    </a:cubicBezTo>
                    <a:cubicBezTo>
                      <a:pt x="152" y="3105"/>
                      <a:pt x="190" y="3082"/>
                      <a:pt x="228" y="3059"/>
                    </a:cubicBezTo>
                    <a:lnTo>
                      <a:pt x="266" y="3044"/>
                    </a:lnTo>
                    <a:lnTo>
                      <a:pt x="358" y="2991"/>
                    </a:lnTo>
                    <a:lnTo>
                      <a:pt x="381" y="2976"/>
                    </a:lnTo>
                    <a:cubicBezTo>
                      <a:pt x="426" y="2953"/>
                      <a:pt x="464" y="2938"/>
                      <a:pt x="510" y="2915"/>
                    </a:cubicBezTo>
                    <a:lnTo>
                      <a:pt x="533" y="2907"/>
                    </a:lnTo>
                    <a:cubicBezTo>
                      <a:pt x="563" y="2892"/>
                      <a:pt x="601" y="2884"/>
                      <a:pt x="639" y="2869"/>
                    </a:cubicBezTo>
                    <a:lnTo>
                      <a:pt x="670" y="2861"/>
                    </a:lnTo>
                    <a:cubicBezTo>
                      <a:pt x="761" y="2831"/>
                      <a:pt x="852" y="2808"/>
                      <a:pt x="944" y="2793"/>
                    </a:cubicBezTo>
                    <a:lnTo>
                      <a:pt x="959" y="2793"/>
                    </a:lnTo>
                    <a:cubicBezTo>
                      <a:pt x="1012" y="2785"/>
                      <a:pt x="1058" y="2778"/>
                      <a:pt x="1103" y="2778"/>
                    </a:cubicBezTo>
                    <a:cubicBezTo>
                      <a:pt x="1157" y="2778"/>
                      <a:pt x="1202" y="2770"/>
                      <a:pt x="1256" y="2763"/>
                    </a:cubicBezTo>
                    <a:cubicBezTo>
                      <a:pt x="1461" y="2763"/>
                      <a:pt x="1659" y="2778"/>
                      <a:pt x="1864" y="2823"/>
                    </a:cubicBezTo>
                    <a:cubicBezTo>
                      <a:pt x="1940" y="2839"/>
                      <a:pt x="2016" y="2854"/>
                      <a:pt x="2092" y="2877"/>
                    </a:cubicBezTo>
                    <a:cubicBezTo>
                      <a:pt x="2298" y="2938"/>
                      <a:pt x="2503" y="3021"/>
                      <a:pt x="2693" y="3120"/>
                    </a:cubicBezTo>
                    <a:cubicBezTo>
                      <a:pt x="2868" y="3219"/>
                      <a:pt x="3028" y="3326"/>
                      <a:pt x="3188" y="3447"/>
                    </a:cubicBezTo>
                    <a:cubicBezTo>
                      <a:pt x="3234" y="3493"/>
                      <a:pt x="3279" y="3531"/>
                      <a:pt x="3333" y="3577"/>
                    </a:cubicBezTo>
                    <a:cubicBezTo>
                      <a:pt x="3348" y="3592"/>
                      <a:pt x="3371" y="3615"/>
                      <a:pt x="3393" y="3630"/>
                    </a:cubicBezTo>
                    <a:cubicBezTo>
                      <a:pt x="3477" y="3714"/>
                      <a:pt x="3553" y="3797"/>
                      <a:pt x="3629" y="3889"/>
                    </a:cubicBezTo>
                    <a:lnTo>
                      <a:pt x="3660" y="3919"/>
                    </a:lnTo>
                    <a:cubicBezTo>
                      <a:pt x="3743" y="4026"/>
                      <a:pt x="3827" y="4140"/>
                      <a:pt x="3903" y="4254"/>
                    </a:cubicBezTo>
                    <a:cubicBezTo>
                      <a:pt x="4025" y="4429"/>
                      <a:pt x="4131" y="4611"/>
                      <a:pt x="4238" y="4802"/>
                    </a:cubicBezTo>
                    <a:cubicBezTo>
                      <a:pt x="4299" y="4923"/>
                      <a:pt x="4352" y="5037"/>
                      <a:pt x="4413" y="5159"/>
                    </a:cubicBezTo>
                    <a:cubicBezTo>
                      <a:pt x="4428" y="5197"/>
                      <a:pt x="4443" y="5235"/>
                      <a:pt x="4458" y="5273"/>
                    </a:cubicBezTo>
                    <a:cubicBezTo>
                      <a:pt x="4512" y="5395"/>
                      <a:pt x="4565" y="5517"/>
                      <a:pt x="4611" y="5638"/>
                    </a:cubicBezTo>
                    <a:cubicBezTo>
                      <a:pt x="4664" y="5791"/>
                      <a:pt x="4725" y="5943"/>
                      <a:pt x="4778" y="6095"/>
                    </a:cubicBezTo>
                    <a:cubicBezTo>
                      <a:pt x="4831" y="6239"/>
                      <a:pt x="4877" y="6392"/>
                      <a:pt x="4930" y="6544"/>
                    </a:cubicBezTo>
                    <a:cubicBezTo>
                      <a:pt x="4968" y="6673"/>
                      <a:pt x="5006" y="6795"/>
                      <a:pt x="5044" y="6917"/>
                    </a:cubicBezTo>
                    <a:cubicBezTo>
                      <a:pt x="5052" y="6932"/>
                      <a:pt x="5052" y="6939"/>
                      <a:pt x="5060" y="6955"/>
                    </a:cubicBezTo>
                    <a:cubicBezTo>
                      <a:pt x="5105" y="7099"/>
                      <a:pt x="5151" y="7244"/>
                      <a:pt x="5204" y="7388"/>
                    </a:cubicBezTo>
                    <a:cubicBezTo>
                      <a:pt x="5235" y="7495"/>
                      <a:pt x="5273" y="7594"/>
                      <a:pt x="5303" y="7693"/>
                    </a:cubicBezTo>
                    <a:cubicBezTo>
                      <a:pt x="5311" y="7715"/>
                      <a:pt x="5318" y="7731"/>
                      <a:pt x="5326" y="7746"/>
                    </a:cubicBezTo>
                    <a:cubicBezTo>
                      <a:pt x="5630" y="8598"/>
                      <a:pt x="6018" y="9435"/>
                      <a:pt x="6650" y="10074"/>
                    </a:cubicBezTo>
                    <a:cubicBezTo>
                      <a:pt x="6703" y="10127"/>
                      <a:pt x="6756" y="10180"/>
                      <a:pt x="6809" y="10226"/>
                    </a:cubicBezTo>
                    <a:cubicBezTo>
                      <a:pt x="6870" y="10279"/>
                      <a:pt x="6939" y="10340"/>
                      <a:pt x="7000" y="10386"/>
                    </a:cubicBezTo>
                    <a:cubicBezTo>
                      <a:pt x="7327" y="10637"/>
                      <a:pt x="7677" y="10842"/>
                      <a:pt x="8049" y="11002"/>
                    </a:cubicBezTo>
                    <a:cubicBezTo>
                      <a:pt x="8278" y="11101"/>
                      <a:pt x="8514" y="11200"/>
                      <a:pt x="8749" y="11284"/>
                    </a:cubicBezTo>
                    <a:lnTo>
                      <a:pt x="8772" y="11291"/>
                    </a:lnTo>
                    <a:lnTo>
                      <a:pt x="9000" y="11375"/>
                    </a:lnTo>
                    <a:cubicBezTo>
                      <a:pt x="9358" y="11504"/>
                      <a:pt x="9716" y="11633"/>
                      <a:pt x="10066" y="11770"/>
                    </a:cubicBezTo>
                    <a:cubicBezTo>
                      <a:pt x="10172" y="11808"/>
                      <a:pt x="10271" y="11854"/>
                      <a:pt x="10378" y="11900"/>
                    </a:cubicBezTo>
                    <a:cubicBezTo>
                      <a:pt x="10682" y="12029"/>
                      <a:pt x="10971" y="12181"/>
                      <a:pt x="11252" y="12364"/>
                    </a:cubicBezTo>
                    <a:cubicBezTo>
                      <a:pt x="11450" y="12493"/>
                      <a:pt x="11640" y="12638"/>
                      <a:pt x="11823" y="12798"/>
                    </a:cubicBezTo>
                    <a:cubicBezTo>
                      <a:pt x="11914" y="12889"/>
                      <a:pt x="12013" y="12980"/>
                      <a:pt x="12105" y="13071"/>
                    </a:cubicBezTo>
                    <a:cubicBezTo>
                      <a:pt x="12249" y="13224"/>
                      <a:pt x="12386" y="13376"/>
                      <a:pt x="12508" y="13535"/>
                    </a:cubicBezTo>
                    <a:cubicBezTo>
                      <a:pt x="12576" y="13619"/>
                      <a:pt x="12630" y="13695"/>
                      <a:pt x="12690" y="13779"/>
                    </a:cubicBezTo>
                    <a:cubicBezTo>
                      <a:pt x="12751" y="13863"/>
                      <a:pt x="12805" y="13946"/>
                      <a:pt x="12858" y="14030"/>
                    </a:cubicBezTo>
                    <a:cubicBezTo>
                      <a:pt x="12949" y="14167"/>
                      <a:pt x="13033" y="14304"/>
                      <a:pt x="13116" y="14448"/>
                    </a:cubicBezTo>
                    <a:cubicBezTo>
                      <a:pt x="13185" y="14570"/>
                      <a:pt x="13246" y="14692"/>
                      <a:pt x="13314" y="14821"/>
                    </a:cubicBezTo>
                    <a:cubicBezTo>
                      <a:pt x="13406" y="15011"/>
                      <a:pt x="13497" y="15202"/>
                      <a:pt x="13581" y="15392"/>
                    </a:cubicBezTo>
                    <a:cubicBezTo>
                      <a:pt x="13641" y="15536"/>
                      <a:pt x="13702" y="15681"/>
                      <a:pt x="13756" y="15825"/>
                    </a:cubicBezTo>
                    <a:lnTo>
                      <a:pt x="13778" y="15879"/>
                    </a:lnTo>
                    <a:cubicBezTo>
                      <a:pt x="13816" y="15978"/>
                      <a:pt x="13847" y="16061"/>
                      <a:pt x="13877" y="16153"/>
                    </a:cubicBezTo>
                    <a:lnTo>
                      <a:pt x="14083" y="16784"/>
                    </a:lnTo>
                    <a:cubicBezTo>
                      <a:pt x="14653" y="18625"/>
                      <a:pt x="15224" y="20459"/>
                      <a:pt x="15734" y="22323"/>
                    </a:cubicBezTo>
                    <a:cubicBezTo>
                      <a:pt x="16243" y="24179"/>
                      <a:pt x="16662" y="26066"/>
                      <a:pt x="16981" y="27968"/>
                    </a:cubicBezTo>
                    <a:cubicBezTo>
                      <a:pt x="17286" y="29832"/>
                      <a:pt x="17438" y="31719"/>
                      <a:pt x="17438" y="33598"/>
                    </a:cubicBezTo>
                    <a:cubicBezTo>
                      <a:pt x="17438" y="35492"/>
                      <a:pt x="17217" y="37371"/>
                      <a:pt x="16799" y="39212"/>
                    </a:cubicBezTo>
                    <a:cubicBezTo>
                      <a:pt x="16745" y="39441"/>
                      <a:pt x="16692" y="39669"/>
                      <a:pt x="16654" y="39905"/>
                    </a:cubicBezTo>
                    <a:cubicBezTo>
                      <a:pt x="16626" y="40051"/>
                      <a:pt x="16738" y="40154"/>
                      <a:pt x="16848" y="40154"/>
                    </a:cubicBezTo>
                    <a:cubicBezTo>
                      <a:pt x="16915" y="40154"/>
                      <a:pt x="16980" y="40116"/>
                      <a:pt x="17012" y="40026"/>
                    </a:cubicBezTo>
                    <a:cubicBezTo>
                      <a:pt x="17164" y="39578"/>
                      <a:pt x="17278" y="39121"/>
                      <a:pt x="17369" y="38657"/>
                    </a:cubicBezTo>
                    <a:cubicBezTo>
                      <a:pt x="17461" y="38178"/>
                      <a:pt x="17544" y="37706"/>
                      <a:pt x="17613" y="37227"/>
                    </a:cubicBezTo>
                    <a:cubicBezTo>
                      <a:pt x="17742" y="36291"/>
                      <a:pt x="17818" y="35355"/>
                      <a:pt x="17849" y="34412"/>
                    </a:cubicBezTo>
                    <a:cubicBezTo>
                      <a:pt x="17902" y="32502"/>
                      <a:pt x="17788" y="30600"/>
                      <a:pt x="17514" y="28713"/>
                    </a:cubicBezTo>
                    <a:cubicBezTo>
                      <a:pt x="17232" y="26796"/>
                      <a:pt x="16837" y="24887"/>
                      <a:pt x="16335" y="23015"/>
                    </a:cubicBezTo>
                    <a:cubicBezTo>
                      <a:pt x="16144" y="22277"/>
                      <a:pt x="15939" y="21539"/>
                      <a:pt x="15726" y="20809"/>
                    </a:cubicBezTo>
                    <a:lnTo>
                      <a:pt x="15726" y="20809"/>
                    </a:lnTo>
                    <a:cubicBezTo>
                      <a:pt x="15741" y="20812"/>
                      <a:pt x="15756" y="20813"/>
                      <a:pt x="15771" y="20813"/>
                    </a:cubicBezTo>
                    <a:cubicBezTo>
                      <a:pt x="15914" y="20813"/>
                      <a:pt x="16081" y="20681"/>
                      <a:pt x="16274" y="20337"/>
                    </a:cubicBezTo>
                    <a:cubicBezTo>
                      <a:pt x="16327" y="20230"/>
                      <a:pt x="16388" y="20124"/>
                      <a:pt x="16441" y="20017"/>
                    </a:cubicBezTo>
                    <a:cubicBezTo>
                      <a:pt x="16449" y="20002"/>
                      <a:pt x="16456" y="19987"/>
                      <a:pt x="16464" y="19972"/>
                    </a:cubicBezTo>
                    <a:cubicBezTo>
                      <a:pt x="16510" y="19873"/>
                      <a:pt x="16555" y="19782"/>
                      <a:pt x="16593" y="19683"/>
                    </a:cubicBezTo>
                    <a:cubicBezTo>
                      <a:pt x="16593" y="19675"/>
                      <a:pt x="16593" y="19675"/>
                      <a:pt x="16601" y="19668"/>
                    </a:cubicBezTo>
                    <a:cubicBezTo>
                      <a:pt x="17270" y="18123"/>
                      <a:pt x="17468" y="16312"/>
                      <a:pt x="17552" y="14684"/>
                    </a:cubicBezTo>
                    <a:cubicBezTo>
                      <a:pt x="17567" y="14388"/>
                      <a:pt x="17582" y="14091"/>
                      <a:pt x="17582" y="13802"/>
                    </a:cubicBezTo>
                    <a:cubicBezTo>
                      <a:pt x="17582" y="13657"/>
                      <a:pt x="17582" y="13513"/>
                      <a:pt x="17575" y="13376"/>
                    </a:cubicBezTo>
                    <a:cubicBezTo>
                      <a:pt x="17567" y="13208"/>
                      <a:pt x="17560" y="13049"/>
                      <a:pt x="17544" y="12881"/>
                    </a:cubicBezTo>
                    <a:cubicBezTo>
                      <a:pt x="17537" y="12798"/>
                      <a:pt x="17529" y="12714"/>
                      <a:pt x="17521" y="12630"/>
                    </a:cubicBezTo>
                    <a:cubicBezTo>
                      <a:pt x="17514" y="12584"/>
                      <a:pt x="17506" y="12531"/>
                      <a:pt x="17499" y="12486"/>
                    </a:cubicBezTo>
                    <a:cubicBezTo>
                      <a:pt x="17499" y="12448"/>
                      <a:pt x="17491" y="12417"/>
                      <a:pt x="17483" y="12379"/>
                    </a:cubicBezTo>
                    <a:cubicBezTo>
                      <a:pt x="17476" y="12295"/>
                      <a:pt x="17461" y="12204"/>
                      <a:pt x="17445" y="12120"/>
                    </a:cubicBezTo>
                    <a:cubicBezTo>
                      <a:pt x="17423" y="12029"/>
                      <a:pt x="17400" y="11915"/>
                      <a:pt x="17377" y="11816"/>
                    </a:cubicBezTo>
                    <a:cubicBezTo>
                      <a:pt x="17278" y="11398"/>
                      <a:pt x="17141" y="10979"/>
                      <a:pt x="16966" y="10584"/>
                    </a:cubicBezTo>
                    <a:cubicBezTo>
                      <a:pt x="16920" y="10462"/>
                      <a:pt x="16867" y="10348"/>
                      <a:pt x="16814" y="10226"/>
                    </a:cubicBezTo>
                    <a:cubicBezTo>
                      <a:pt x="16753" y="10112"/>
                      <a:pt x="16700" y="9998"/>
                      <a:pt x="16639" y="9884"/>
                    </a:cubicBezTo>
                    <a:lnTo>
                      <a:pt x="16639" y="9876"/>
                    </a:lnTo>
                    <a:cubicBezTo>
                      <a:pt x="16586" y="9762"/>
                      <a:pt x="16525" y="9655"/>
                      <a:pt x="16464" y="9541"/>
                    </a:cubicBezTo>
                    <a:cubicBezTo>
                      <a:pt x="16464" y="9541"/>
                      <a:pt x="16464" y="9534"/>
                      <a:pt x="16456" y="9526"/>
                    </a:cubicBezTo>
                    <a:cubicBezTo>
                      <a:pt x="16396" y="9420"/>
                      <a:pt x="16327" y="9305"/>
                      <a:pt x="16266" y="9199"/>
                    </a:cubicBezTo>
                    <a:cubicBezTo>
                      <a:pt x="15985" y="8727"/>
                      <a:pt x="15680" y="8271"/>
                      <a:pt x="15368" y="7829"/>
                    </a:cubicBezTo>
                    <a:cubicBezTo>
                      <a:pt x="15163" y="7540"/>
                      <a:pt x="14958" y="7259"/>
                      <a:pt x="14752" y="6970"/>
                    </a:cubicBezTo>
                    <a:cubicBezTo>
                      <a:pt x="14387" y="6475"/>
                      <a:pt x="14022" y="5973"/>
                      <a:pt x="13641" y="5486"/>
                    </a:cubicBezTo>
                    <a:cubicBezTo>
                      <a:pt x="13451" y="5243"/>
                      <a:pt x="13261" y="4992"/>
                      <a:pt x="13063" y="4748"/>
                    </a:cubicBezTo>
                    <a:lnTo>
                      <a:pt x="13048" y="4741"/>
                    </a:lnTo>
                    <a:cubicBezTo>
                      <a:pt x="12911" y="4566"/>
                      <a:pt x="12774" y="4398"/>
                      <a:pt x="12630" y="4231"/>
                    </a:cubicBezTo>
                    <a:cubicBezTo>
                      <a:pt x="12508" y="4086"/>
                      <a:pt x="12378" y="3942"/>
                      <a:pt x="12249" y="3805"/>
                    </a:cubicBezTo>
                    <a:cubicBezTo>
                      <a:pt x="12097" y="3630"/>
                      <a:pt x="11937" y="3463"/>
                      <a:pt x="11777" y="3295"/>
                    </a:cubicBezTo>
                    <a:cubicBezTo>
                      <a:pt x="11587" y="3105"/>
                      <a:pt x="11397" y="2915"/>
                      <a:pt x="11207" y="2732"/>
                    </a:cubicBezTo>
                    <a:cubicBezTo>
                      <a:pt x="11024" y="2572"/>
                      <a:pt x="10842" y="2405"/>
                      <a:pt x="10659" y="2253"/>
                    </a:cubicBezTo>
                    <a:cubicBezTo>
                      <a:pt x="10522" y="2139"/>
                      <a:pt x="10385" y="2032"/>
                      <a:pt x="10241" y="1926"/>
                    </a:cubicBezTo>
                    <a:lnTo>
                      <a:pt x="10233" y="1918"/>
                    </a:lnTo>
                    <a:cubicBezTo>
                      <a:pt x="9860" y="1629"/>
                      <a:pt x="9465" y="1370"/>
                      <a:pt x="9061" y="1142"/>
                    </a:cubicBezTo>
                    <a:cubicBezTo>
                      <a:pt x="8955" y="1081"/>
                      <a:pt x="8848" y="1020"/>
                      <a:pt x="8742" y="967"/>
                    </a:cubicBezTo>
                    <a:cubicBezTo>
                      <a:pt x="8399" y="785"/>
                      <a:pt x="8049" y="625"/>
                      <a:pt x="7684" y="488"/>
                    </a:cubicBezTo>
                    <a:lnTo>
                      <a:pt x="7661" y="480"/>
                    </a:lnTo>
                    <a:cubicBezTo>
                      <a:pt x="7570" y="442"/>
                      <a:pt x="7464" y="412"/>
                      <a:pt x="7365" y="374"/>
                    </a:cubicBezTo>
                    <a:cubicBezTo>
                      <a:pt x="7235" y="336"/>
                      <a:pt x="7106" y="298"/>
                      <a:pt x="6984" y="260"/>
                    </a:cubicBezTo>
                    <a:cubicBezTo>
                      <a:pt x="6726" y="191"/>
                      <a:pt x="6467" y="138"/>
                      <a:pt x="6208" y="92"/>
                    </a:cubicBezTo>
                    <a:cubicBezTo>
                      <a:pt x="5896" y="39"/>
                      <a:pt x="5577" y="8"/>
                      <a:pt x="525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8"/>
              <p:cNvSpPr/>
              <p:nvPr/>
            </p:nvSpPr>
            <p:spPr>
              <a:xfrm>
                <a:off x="902876" y="-7295983"/>
                <a:ext cx="837553" cy="857364"/>
              </a:xfrm>
              <a:custGeom>
                <a:rect b="b" l="l" r="r" t="t"/>
                <a:pathLst>
                  <a:path extrusionOk="0" h="14152" w="13825">
                    <a:moveTo>
                      <a:pt x="2561" y="0"/>
                    </a:moveTo>
                    <a:cubicBezTo>
                      <a:pt x="1646" y="0"/>
                      <a:pt x="730" y="326"/>
                      <a:pt x="0" y="982"/>
                    </a:cubicBezTo>
                    <a:cubicBezTo>
                      <a:pt x="353" y="719"/>
                      <a:pt x="778" y="603"/>
                      <a:pt x="1216" y="603"/>
                    </a:cubicBezTo>
                    <a:cubicBezTo>
                      <a:pt x="1958" y="603"/>
                      <a:pt x="2739" y="938"/>
                      <a:pt x="3279" y="1469"/>
                    </a:cubicBezTo>
                    <a:cubicBezTo>
                      <a:pt x="4170" y="2352"/>
                      <a:pt x="4565" y="3607"/>
                      <a:pt x="4953" y="4801"/>
                    </a:cubicBezTo>
                    <a:cubicBezTo>
                      <a:pt x="5334" y="5996"/>
                      <a:pt x="5767" y="7243"/>
                      <a:pt x="6703" y="8073"/>
                    </a:cubicBezTo>
                    <a:cubicBezTo>
                      <a:pt x="7936" y="9168"/>
                      <a:pt x="9762" y="9305"/>
                      <a:pt x="11146" y="10211"/>
                    </a:cubicBezTo>
                    <a:cubicBezTo>
                      <a:pt x="12500" y="11093"/>
                      <a:pt x="13284" y="12615"/>
                      <a:pt x="13824" y="14152"/>
                    </a:cubicBezTo>
                    <a:cubicBezTo>
                      <a:pt x="13353" y="12075"/>
                      <a:pt x="13223" y="9838"/>
                      <a:pt x="11839" y="8453"/>
                    </a:cubicBezTo>
                    <a:cubicBezTo>
                      <a:pt x="9556" y="5973"/>
                      <a:pt x="7745" y="3409"/>
                      <a:pt x="5273" y="1127"/>
                    </a:cubicBezTo>
                    <a:cubicBezTo>
                      <a:pt x="4528" y="377"/>
                      <a:pt x="3545" y="0"/>
                      <a:pt x="25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8"/>
              <p:cNvSpPr/>
              <p:nvPr/>
            </p:nvSpPr>
            <p:spPr>
              <a:xfrm>
                <a:off x="1058636" y="-7276597"/>
                <a:ext cx="150366" cy="66398"/>
              </a:xfrm>
              <a:custGeom>
                <a:rect b="b" l="l" r="r" t="t"/>
                <a:pathLst>
                  <a:path extrusionOk="0" h="1096" w="2482">
                    <a:moveTo>
                      <a:pt x="1530" y="0"/>
                    </a:moveTo>
                    <a:cubicBezTo>
                      <a:pt x="1013" y="190"/>
                      <a:pt x="503" y="411"/>
                      <a:pt x="1" y="639"/>
                    </a:cubicBezTo>
                    <a:cubicBezTo>
                      <a:pt x="237" y="761"/>
                      <a:pt x="457" y="913"/>
                      <a:pt x="648" y="1096"/>
                    </a:cubicBezTo>
                    <a:cubicBezTo>
                      <a:pt x="998" y="1004"/>
                      <a:pt x="1340" y="906"/>
                      <a:pt x="1690" y="814"/>
                    </a:cubicBezTo>
                    <a:lnTo>
                      <a:pt x="2481" y="601"/>
                    </a:lnTo>
                    <a:cubicBezTo>
                      <a:pt x="2200" y="350"/>
                      <a:pt x="1880" y="152"/>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8"/>
              <p:cNvSpPr/>
              <p:nvPr/>
            </p:nvSpPr>
            <p:spPr>
              <a:xfrm>
                <a:off x="1202036" y="-7021238"/>
                <a:ext cx="222217" cy="20295"/>
              </a:xfrm>
              <a:custGeom>
                <a:rect b="b" l="l" r="r" t="t"/>
                <a:pathLst>
                  <a:path extrusionOk="0" h="335" w="3668">
                    <a:moveTo>
                      <a:pt x="3538" y="0"/>
                    </a:moveTo>
                    <a:cubicBezTo>
                      <a:pt x="3112" y="30"/>
                      <a:pt x="2686" y="46"/>
                      <a:pt x="2252" y="68"/>
                    </a:cubicBezTo>
                    <a:cubicBezTo>
                      <a:pt x="1560" y="107"/>
                      <a:pt x="867" y="160"/>
                      <a:pt x="175" y="213"/>
                    </a:cubicBezTo>
                    <a:lnTo>
                      <a:pt x="0" y="228"/>
                    </a:lnTo>
                    <a:cubicBezTo>
                      <a:pt x="0" y="243"/>
                      <a:pt x="8" y="251"/>
                      <a:pt x="15" y="266"/>
                    </a:cubicBezTo>
                    <a:cubicBezTo>
                      <a:pt x="15" y="274"/>
                      <a:pt x="23" y="312"/>
                      <a:pt x="30" y="335"/>
                    </a:cubicBezTo>
                    <a:cubicBezTo>
                      <a:pt x="540" y="282"/>
                      <a:pt x="1050" y="236"/>
                      <a:pt x="1552" y="213"/>
                    </a:cubicBezTo>
                    <a:cubicBezTo>
                      <a:pt x="2260" y="190"/>
                      <a:pt x="2960" y="167"/>
                      <a:pt x="3667" y="152"/>
                    </a:cubicBezTo>
                    <a:lnTo>
                      <a:pt x="35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8"/>
              <p:cNvSpPr/>
              <p:nvPr/>
            </p:nvSpPr>
            <p:spPr>
              <a:xfrm>
                <a:off x="1163263" y="-7128228"/>
                <a:ext cx="166481" cy="21264"/>
              </a:xfrm>
              <a:custGeom>
                <a:rect b="b" l="l" r="r" t="t"/>
                <a:pathLst>
                  <a:path extrusionOk="0" h="351" w="2748">
                    <a:moveTo>
                      <a:pt x="2618" y="1"/>
                    </a:moveTo>
                    <a:lnTo>
                      <a:pt x="2169" y="31"/>
                    </a:lnTo>
                    <a:cubicBezTo>
                      <a:pt x="1880" y="47"/>
                      <a:pt x="1591" y="77"/>
                      <a:pt x="1302" y="107"/>
                    </a:cubicBezTo>
                    <a:cubicBezTo>
                      <a:pt x="937" y="161"/>
                      <a:pt x="572" y="176"/>
                      <a:pt x="206" y="214"/>
                    </a:cubicBezTo>
                    <a:lnTo>
                      <a:pt x="1" y="237"/>
                    </a:lnTo>
                    <a:cubicBezTo>
                      <a:pt x="16" y="275"/>
                      <a:pt x="31" y="313"/>
                      <a:pt x="47" y="351"/>
                    </a:cubicBezTo>
                    <a:cubicBezTo>
                      <a:pt x="518" y="290"/>
                      <a:pt x="982" y="244"/>
                      <a:pt x="1446" y="222"/>
                    </a:cubicBezTo>
                    <a:cubicBezTo>
                      <a:pt x="1888" y="199"/>
                      <a:pt x="2314" y="168"/>
                      <a:pt x="2747" y="146"/>
                    </a:cubicBezTo>
                    <a:cubicBezTo>
                      <a:pt x="2702" y="92"/>
                      <a:pt x="2656" y="47"/>
                      <a:pt x="2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8"/>
              <p:cNvSpPr/>
              <p:nvPr/>
            </p:nvSpPr>
            <p:spPr>
              <a:xfrm>
                <a:off x="1115826" y="-7221284"/>
                <a:ext cx="120802" cy="32290"/>
              </a:xfrm>
              <a:custGeom>
                <a:rect b="b" l="l" r="r" t="t"/>
                <a:pathLst>
                  <a:path extrusionOk="0" h="533" w="1994">
                    <a:moveTo>
                      <a:pt x="1872" y="0"/>
                    </a:moveTo>
                    <a:cubicBezTo>
                      <a:pt x="1476" y="99"/>
                      <a:pt x="1088" y="206"/>
                      <a:pt x="700" y="312"/>
                    </a:cubicBezTo>
                    <a:lnTo>
                      <a:pt x="0" y="502"/>
                    </a:lnTo>
                    <a:lnTo>
                      <a:pt x="31" y="533"/>
                    </a:lnTo>
                    <a:cubicBezTo>
                      <a:pt x="677" y="373"/>
                      <a:pt x="1332" y="228"/>
                      <a:pt x="1994" y="114"/>
                    </a:cubicBezTo>
                    <a:lnTo>
                      <a:pt x="18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8"/>
              <p:cNvSpPr/>
              <p:nvPr/>
            </p:nvSpPr>
            <p:spPr>
              <a:xfrm>
                <a:off x="1132850" y="-7195052"/>
                <a:ext cx="168298" cy="59068"/>
              </a:xfrm>
              <a:custGeom>
                <a:rect b="b" l="l" r="r" t="t"/>
                <a:pathLst>
                  <a:path extrusionOk="0" h="975" w="2778">
                    <a:moveTo>
                      <a:pt x="2047" y="1"/>
                    </a:moveTo>
                    <a:cubicBezTo>
                      <a:pt x="1355" y="107"/>
                      <a:pt x="670" y="259"/>
                      <a:pt x="1" y="427"/>
                    </a:cubicBezTo>
                    <a:cubicBezTo>
                      <a:pt x="115" y="602"/>
                      <a:pt x="229" y="784"/>
                      <a:pt x="328" y="975"/>
                    </a:cubicBezTo>
                    <a:cubicBezTo>
                      <a:pt x="495" y="952"/>
                      <a:pt x="670" y="937"/>
                      <a:pt x="845" y="914"/>
                    </a:cubicBezTo>
                    <a:cubicBezTo>
                      <a:pt x="1484" y="853"/>
                      <a:pt x="2131" y="784"/>
                      <a:pt x="2778" y="739"/>
                    </a:cubicBezTo>
                    <a:cubicBezTo>
                      <a:pt x="2542" y="488"/>
                      <a:pt x="2298" y="244"/>
                      <a:pt x="20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8"/>
              <p:cNvSpPr/>
              <p:nvPr/>
            </p:nvSpPr>
            <p:spPr>
              <a:xfrm>
                <a:off x="1690580" y="-6551112"/>
                <a:ext cx="33684" cy="33684"/>
              </a:xfrm>
              <a:custGeom>
                <a:rect b="b" l="l" r="r" t="t"/>
                <a:pathLst>
                  <a:path extrusionOk="0" h="556" w="556">
                    <a:moveTo>
                      <a:pt x="1" y="0"/>
                    </a:moveTo>
                    <a:cubicBezTo>
                      <a:pt x="69" y="122"/>
                      <a:pt x="137" y="244"/>
                      <a:pt x="198" y="365"/>
                    </a:cubicBezTo>
                    <a:cubicBezTo>
                      <a:pt x="320" y="419"/>
                      <a:pt x="442" y="479"/>
                      <a:pt x="556" y="556"/>
                    </a:cubicBezTo>
                    <a:cubicBezTo>
                      <a:pt x="526" y="396"/>
                      <a:pt x="495" y="244"/>
                      <a:pt x="465" y="84"/>
                    </a:cubicBezTo>
                    <a:cubicBezTo>
                      <a:pt x="312" y="53"/>
                      <a:pt x="160" y="23"/>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8"/>
              <p:cNvSpPr/>
              <p:nvPr/>
            </p:nvSpPr>
            <p:spPr>
              <a:xfrm>
                <a:off x="1506225" y="-6713354"/>
                <a:ext cx="177507" cy="31866"/>
              </a:xfrm>
              <a:custGeom>
                <a:rect b="b" l="l" r="r" t="t"/>
                <a:pathLst>
                  <a:path extrusionOk="0" h="526" w="2930">
                    <a:moveTo>
                      <a:pt x="0" y="0"/>
                    </a:moveTo>
                    <a:lnTo>
                      <a:pt x="0" y="0"/>
                    </a:lnTo>
                    <a:cubicBezTo>
                      <a:pt x="107" y="38"/>
                      <a:pt x="206" y="84"/>
                      <a:pt x="312" y="129"/>
                    </a:cubicBezTo>
                    <a:cubicBezTo>
                      <a:pt x="1187" y="236"/>
                      <a:pt x="2062" y="350"/>
                      <a:pt x="2929" y="525"/>
                    </a:cubicBezTo>
                    <a:cubicBezTo>
                      <a:pt x="2876" y="396"/>
                      <a:pt x="2831" y="274"/>
                      <a:pt x="2770" y="160"/>
                    </a:cubicBezTo>
                    <a:cubicBezTo>
                      <a:pt x="1849" y="99"/>
                      <a:pt x="929" y="23"/>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8"/>
              <p:cNvSpPr/>
              <p:nvPr/>
            </p:nvSpPr>
            <p:spPr>
              <a:xfrm>
                <a:off x="1603461" y="-6780662"/>
                <a:ext cx="22173" cy="2363"/>
              </a:xfrm>
              <a:custGeom>
                <a:rect b="b" l="l" r="r" t="t"/>
                <a:pathLst>
                  <a:path extrusionOk="0" h="39" w="366">
                    <a:moveTo>
                      <a:pt x="1" y="0"/>
                    </a:moveTo>
                    <a:cubicBezTo>
                      <a:pt x="122" y="16"/>
                      <a:pt x="244" y="23"/>
                      <a:pt x="366" y="38"/>
                    </a:cubicBezTo>
                    <a:lnTo>
                      <a:pt x="335" y="8"/>
                    </a:lnTo>
                    <a:lnTo>
                      <a:pt x="1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8"/>
              <p:cNvSpPr/>
              <p:nvPr/>
            </p:nvSpPr>
            <p:spPr>
              <a:xfrm>
                <a:off x="1384089" y="-6763093"/>
                <a:ext cx="277953" cy="35501"/>
              </a:xfrm>
              <a:custGeom>
                <a:rect b="b" l="l" r="r" t="t"/>
                <a:pathLst>
                  <a:path extrusionOk="0" h="586" w="4588">
                    <a:moveTo>
                      <a:pt x="1669" y="1"/>
                    </a:moveTo>
                    <a:cubicBezTo>
                      <a:pt x="1112" y="1"/>
                      <a:pt x="554" y="20"/>
                      <a:pt x="0" y="53"/>
                    </a:cubicBezTo>
                    <a:cubicBezTo>
                      <a:pt x="312" y="190"/>
                      <a:pt x="632" y="311"/>
                      <a:pt x="951" y="433"/>
                    </a:cubicBezTo>
                    <a:lnTo>
                      <a:pt x="1096" y="433"/>
                    </a:lnTo>
                    <a:cubicBezTo>
                      <a:pt x="1183" y="432"/>
                      <a:pt x="1269" y="431"/>
                      <a:pt x="1356" y="431"/>
                    </a:cubicBezTo>
                    <a:cubicBezTo>
                      <a:pt x="2433" y="431"/>
                      <a:pt x="3511" y="515"/>
                      <a:pt x="4588" y="585"/>
                    </a:cubicBezTo>
                    <a:cubicBezTo>
                      <a:pt x="4504" y="448"/>
                      <a:pt x="4420" y="311"/>
                      <a:pt x="4329" y="182"/>
                    </a:cubicBezTo>
                    <a:cubicBezTo>
                      <a:pt x="3450" y="51"/>
                      <a:pt x="2559" y="1"/>
                      <a:pt x="16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8"/>
              <p:cNvSpPr/>
              <p:nvPr/>
            </p:nvSpPr>
            <p:spPr>
              <a:xfrm>
                <a:off x="1175258" y="-7097331"/>
                <a:ext cx="222217" cy="67368"/>
              </a:xfrm>
              <a:custGeom>
                <a:rect b="b" l="l" r="r" t="t"/>
                <a:pathLst>
                  <a:path extrusionOk="0" h="1112" w="3668">
                    <a:moveTo>
                      <a:pt x="2747" y="1"/>
                    </a:moveTo>
                    <a:cubicBezTo>
                      <a:pt x="2108" y="39"/>
                      <a:pt x="1469" y="69"/>
                      <a:pt x="838" y="122"/>
                    </a:cubicBezTo>
                    <a:cubicBezTo>
                      <a:pt x="556" y="145"/>
                      <a:pt x="275" y="168"/>
                      <a:pt x="1" y="199"/>
                    </a:cubicBezTo>
                    <a:cubicBezTo>
                      <a:pt x="115" y="503"/>
                      <a:pt x="221" y="807"/>
                      <a:pt x="320" y="1111"/>
                    </a:cubicBezTo>
                    <a:cubicBezTo>
                      <a:pt x="465" y="1104"/>
                      <a:pt x="609" y="1089"/>
                      <a:pt x="754" y="1081"/>
                    </a:cubicBezTo>
                    <a:cubicBezTo>
                      <a:pt x="1439" y="1028"/>
                      <a:pt x="2123" y="975"/>
                      <a:pt x="2808" y="936"/>
                    </a:cubicBezTo>
                    <a:cubicBezTo>
                      <a:pt x="3097" y="921"/>
                      <a:pt x="3379" y="914"/>
                      <a:pt x="3668" y="898"/>
                    </a:cubicBezTo>
                    <a:cubicBezTo>
                      <a:pt x="3409" y="594"/>
                      <a:pt x="3143" y="297"/>
                      <a:pt x="28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8"/>
              <p:cNvSpPr/>
              <p:nvPr/>
            </p:nvSpPr>
            <p:spPr>
              <a:xfrm>
                <a:off x="902876" y="-7293681"/>
                <a:ext cx="124012" cy="57250"/>
              </a:xfrm>
              <a:custGeom>
                <a:rect b="b" l="l" r="r" t="t"/>
                <a:pathLst>
                  <a:path extrusionOk="0" h="945" w="2047">
                    <a:moveTo>
                      <a:pt x="2047" y="1"/>
                    </a:moveTo>
                    <a:lnTo>
                      <a:pt x="2047" y="1"/>
                    </a:lnTo>
                    <a:cubicBezTo>
                      <a:pt x="1286" y="100"/>
                      <a:pt x="571" y="434"/>
                      <a:pt x="0" y="944"/>
                    </a:cubicBezTo>
                    <a:cubicBezTo>
                      <a:pt x="335" y="701"/>
                      <a:pt x="731" y="571"/>
                      <a:pt x="1142" y="564"/>
                    </a:cubicBezTo>
                    <a:cubicBezTo>
                      <a:pt x="1347" y="427"/>
                      <a:pt x="1552" y="297"/>
                      <a:pt x="1765" y="168"/>
                    </a:cubicBezTo>
                    <a:cubicBezTo>
                      <a:pt x="1857" y="107"/>
                      <a:pt x="1956" y="54"/>
                      <a:pt x="2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8"/>
              <p:cNvSpPr/>
              <p:nvPr/>
            </p:nvSpPr>
            <p:spPr>
              <a:xfrm>
                <a:off x="1612246" y="-6651135"/>
                <a:ext cx="91782" cy="35562"/>
              </a:xfrm>
              <a:custGeom>
                <a:rect b="b" l="l" r="r" t="t"/>
                <a:pathLst>
                  <a:path extrusionOk="0" h="587" w="1515">
                    <a:moveTo>
                      <a:pt x="0" y="0"/>
                    </a:moveTo>
                    <a:lnTo>
                      <a:pt x="0" y="0"/>
                    </a:lnTo>
                    <a:cubicBezTo>
                      <a:pt x="99" y="92"/>
                      <a:pt x="190" y="175"/>
                      <a:pt x="289" y="274"/>
                    </a:cubicBezTo>
                    <a:cubicBezTo>
                      <a:pt x="662" y="335"/>
                      <a:pt x="1042" y="426"/>
                      <a:pt x="1400" y="548"/>
                    </a:cubicBezTo>
                    <a:lnTo>
                      <a:pt x="1514" y="586"/>
                    </a:lnTo>
                    <a:cubicBezTo>
                      <a:pt x="1476" y="449"/>
                      <a:pt x="1446" y="312"/>
                      <a:pt x="1400" y="175"/>
                    </a:cubicBezTo>
                    <a:cubicBezTo>
                      <a:pt x="936" y="92"/>
                      <a:pt x="472" y="31"/>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8"/>
              <p:cNvSpPr/>
              <p:nvPr/>
            </p:nvSpPr>
            <p:spPr>
              <a:xfrm>
                <a:off x="1654169" y="-6606424"/>
                <a:ext cx="59977" cy="35986"/>
              </a:xfrm>
              <a:custGeom>
                <a:rect b="b" l="l" r="r" t="t"/>
                <a:pathLst>
                  <a:path extrusionOk="0" h="594" w="990">
                    <a:moveTo>
                      <a:pt x="1" y="0"/>
                    </a:moveTo>
                    <a:lnTo>
                      <a:pt x="1" y="0"/>
                    </a:lnTo>
                    <a:cubicBezTo>
                      <a:pt x="122" y="160"/>
                      <a:pt x="236" y="327"/>
                      <a:pt x="350" y="495"/>
                    </a:cubicBezTo>
                    <a:cubicBezTo>
                      <a:pt x="564" y="518"/>
                      <a:pt x="777" y="556"/>
                      <a:pt x="990" y="594"/>
                    </a:cubicBezTo>
                    <a:cubicBezTo>
                      <a:pt x="967" y="495"/>
                      <a:pt x="944" y="396"/>
                      <a:pt x="921" y="297"/>
                    </a:cubicBezTo>
                    <a:cubicBezTo>
                      <a:pt x="624" y="175"/>
                      <a:pt x="312" y="7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8"/>
              <p:cNvSpPr/>
              <p:nvPr/>
            </p:nvSpPr>
            <p:spPr>
              <a:xfrm>
                <a:off x="1718691" y="-6493982"/>
                <a:ext cx="21749" cy="54888"/>
              </a:xfrm>
              <a:custGeom>
                <a:rect b="b" l="l" r="r" t="t"/>
                <a:pathLst>
                  <a:path extrusionOk="0" h="906" w="359">
                    <a:moveTo>
                      <a:pt x="1" y="1"/>
                    </a:moveTo>
                    <a:lnTo>
                      <a:pt x="1" y="1"/>
                    </a:lnTo>
                    <a:cubicBezTo>
                      <a:pt x="138" y="297"/>
                      <a:pt x="252" y="602"/>
                      <a:pt x="358" y="906"/>
                    </a:cubicBezTo>
                    <a:cubicBezTo>
                      <a:pt x="297" y="655"/>
                      <a:pt x="244" y="396"/>
                      <a:pt x="198" y="137"/>
                    </a:cubicBezTo>
                    <a:cubicBezTo>
                      <a:pt x="130" y="92"/>
                      <a:pt x="6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8"/>
              <p:cNvSpPr/>
              <p:nvPr/>
            </p:nvSpPr>
            <p:spPr>
              <a:xfrm>
                <a:off x="1241173" y="-6915157"/>
                <a:ext cx="294613" cy="49254"/>
              </a:xfrm>
              <a:custGeom>
                <a:rect b="b" l="l" r="r" t="t"/>
                <a:pathLst>
                  <a:path extrusionOk="0" h="813" w="4863">
                    <a:moveTo>
                      <a:pt x="3338" y="0"/>
                    </a:moveTo>
                    <a:cubicBezTo>
                      <a:pt x="2393" y="0"/>
                      <a:pt x="1448" y="53"/>
                      <a:pt x="503" y="159"/>
                    </a:cubicBezTo>
                    <a:cubicBezTo>
                      <a:pt x="335" y="174"/>
                      <a:pt x="168" y="189"/>
                      <a:pt x="1" y="212"/>
                    </a:cubicBezTo>
                    <a:cubicBezTo>
                      <a:pt x="92" y="417"/>
                      <a:pt x="206" y="615"/>
                      <a:pt x="320" y="813"/>
                    </a:cubicBezTo>
                    <a:cubicBezTo>
                      <a:pt x="1401" y="722"/>
                      <a:pt x="2489" y="676"/>
                      <a:pt x="3569" y="638"/>
                    </a:cubicBezTo>
                    <a:lnTo>
                      <a:pt x="4862" y="592"/>
                    </a:lnTo>
                    <a:lnTo>
                      <a:pt x="4383" y="22"/>
                    </a:lnTo>
                    <a:cubicBezTo>
                      <a:pt x="4035" y="7"/>
                      <a:pt x="3687" y="0"/>
                      <a:pt x="3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8"/>
              <p:cNvSpPr/>
              <p:nvPr/>
            </p:nvSpPr>
            <p:spPr>
              <a:xfrm>
                <a:off x="1008412" y="-7295075"/>
                <a:ext cx="99174" cy="42468"/>
              </a:xfrm>
              <a:custGeom>
                <a:rect b="b" l="l" r="r" t="t"/>
                <a:pathLst>
                  <a:path extrusionOk="0" h="701" w="1637">
                    <a:moveTo>
                      <a:pt x="1157" y="1"/>
                    </a:moveTo>
                    <a:cubicBezTo>
                      <a:pt x="761" y="191"/>
                      <a:pt x="373" y="404"/>
                      <a:pt x="1" y="640"/>
                    </a:cubicBezTo>
                    <a:cubicBezTo>
                      <a:pt x="84" y="655"/>
                      <a:pt x="160" y="678"/>
                      <a:pt x="237" y="701"/>
                    </a:cubicBezTo>
                    <a:cubicBezTo>
                      <a:pt x="708" y="495"/>
                      <a:pt x="1180" y="298"/>
                      <a:pt x="1636" y="69"/>
                    </a:cubicBezTo>
                    <a:cubicBezTo>
                      <a:pt x="1477" y="39"/>
                      <a:pt x="1317" y="16"/>
                      <a:pt x="11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8"/>
              <p:cNvSpPr/>
              <p:nvPr/>
            </p:nvSpPr>
            <p:spPr>
              <a:xfrm>
                <a:off x="1289094" y="-6832036"/>
                <a:ext cx="312606" cy="34835"/>
              </a:xfrm>
              <a:custGeom>
                <a:rect b="b" l="l" r="r" t="t"/>
                <a:pathLst>
                  <a:path extrusionOk="0" h="575" w="5160">
                    <a:moveTo>
                      <a:pt x="2426" y="1"/>
                    </a:moveTo>
                    <a:cubicBezTo>
                      <a:pt x="1714" y="1"/>
                      <a:pt x="1003" y="30"/>
                      <a:pt x="298" y="72"/>
                    </a:cubicBezTo>
                    <a:lnTo>
                      <a:pt x="1" y="95"/>
                    </a:lnTo>
                    <a:cubicBezTo>
                      <a:pt x="100" y="209"/>
                      <a:pt x="214" y="316"/>
                      <a:pt x="328" y="415"/>
                    </a:cubicBezTo>
                    <a:cubicBezTo>
                      <a:pt x="389" y="476"/>
                      <a:pt x="457" y="529"/>
                      <a:pt x="518" y="574"/>
                    </a:cubicBezTo>
                    <a:cubicBezTo>
                      <a:pt x="1477" y="491"/>
                      <a:pt x="2451" y="453"/>
                      <a:pt x="3417" y="453"/>
                    </a:cubicBezTo>
                    <a:cubicBezTo>
                      <a:pt x="3995" y="453"/>
                      <a:pt x="4581" y="453"/>
                      <a:pt x="5159" y="460"/>
                    </a:cubicBezTo>
                    <a:cubicBezTo>
                      <a:pt x="5068" y="354"/>
                      <a:pt x="4969" y="247"/>
                      <a:pt x="4870" y="141"/>
                    </a:cubicBezTo>
                    <a:cubicBezTo>
                      <a:pt x="4061" y="39"/>
                      <a:pt x="3243" y="1"/>
                      <a:pt x="2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8"/>
              <p:cNvSpPr/>
              <p:nvPr/>
            </p:nvSpPr>
            <p:spPr>
              <a:xfrm>
                <a:off x="1211245" y="-6989492"/>
                <a:ext cx="261838" cy="50344"/>
              </a:xfrm>
              <a:custGeom>
                <a:rect b="b" l="l" r="r" t="t"/>
                <a:pathLst>
                  <a:path extrusionOk="0" h="831" w="4322">
                    <a:moveTo>
                      <a:pt x="3827" y="1"/>
                    </a:moveTo>
                    <a:lnTo>
                      <a:pt x="3386" y="16"/>
                    </a:lnTo>
                    <a:cubicBezTo>
                      <a:pt x="3021" y="24"/>
                      <a:pt x="2655" y="39"/>
                      <a:pt x="2290" y="54"/>
                    </a:cubicBezTo>
                    <a:cubicBezTo>
                      <a:pt x="1864" y="69"/>
                      <a:pt x="1446" y="69"/>
                      <a:pt x="1020" y="92"/>
                    </a:cubicBezTo>
                    <a:cubicBezTo>
                      <a:pt x="677" y="115"/>
                      <a:pt x="343" y="146"/>
                      <a:pt x="0" y="176"/>
                    </a:cubicBezTo>
                    <a:cubicBezTo>
                      <a:pt x="76" y="397"/>
                      <a:pt x="152" y="617"/>
                      <a:pt x="236" y="830"/>
                    </a:cubicBezTo>
                    <a:cubicBezTo>
                      <a:pt x="647" y="785"/>
                      <a:pt x="1058" y="747"/>
                      <a:pt x="1476" y="716"/>
                    </a:cubicBezTo>
                    <a:cubicBezTo>
                      <a:pt x="2237" y="655"/>
                      <a:pt x="3005" y="594"/>
                      <a:pt x="3774" y="587"/>
                    </a:cubicBezTo>
                    <a:lnTo>
                      <a:pt x="4322" y="587"/>
                    </a:lnTo>
                    <a:lnTo>
                      <a:pt x="38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8"/>
              <p:cNvSpPr/>
              <p:nvPr/>
            </p:nvSpPr>
            <p:spPr>
              <a:xfrm>
                <a:off x="1481810" y="-6856694"/>
                <a:ext cx="80211" cy="7391"/>
              </a:xfrm>
              <a:custGeom>
                <a:rect b="b" l="l" r="r" t="t"/>
                <a:pathLst>
                  <a:path extrusionOk="0" h="122" w="1324">
                    <a:moveTo>
                      <a:pt x="1210" y="0"/>
                    </a:moveTo>
                    <a:cubicBezTo>
                      <a:pt x="807" y="15"/>
                      <a:pt x="403" y="23"/>
                      <a:pt x="0" y="38"/>
                    </a:cubicBezTo>
                    <a:lnTo>
                      <a:pt x="38" y="38"/>
                    </a:lnTo>
                    <a:cubicBezTo>
                      <a:pt x="464" y="53"/>
                      <a:pt x="890" y="84"/>
                      <a:pt x="1324" y="122"/>
                    </a:cubicBezTo>
                    <a:lnTo>
                      <a:pt x="1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8"/>
              <p:cNvSpPr/>
              <p:nvPr/>
            </p:nvSpPr>
            <p:spPr>
              <a:xfrm>
                <a:off x="895969" y="-7427025"/>
                <a:ext cx="1066131" cy="1261570"/>
              </a:xfrm>
              <a:custGeom>
                <a:rect b="b" l="l" r="r" t="t"/>
                <a:pathLst>
                  <a:path extrusionOk="0" h="20824" w="17598">
                    <a:moveTo>
                      <a:pt x="5104" y="1"/>
                    </a:moveTo>
                    <a:cubicBezTo>
                      <a:pt x="5049" y="1"/>
                      <a:pt x="4993" y="2"/>
                      <a:pt x="4938" y="3"/>
                    </a:cubicBezTo>
                    <a:cubicBezTo>
                      <a:pt x="2846" y="49"/>
                      <a:pt x="723" y="1274"/>
                      <a:pt x="0" y="3236"/>
                    </a:cubicBezTo>
                    <a:cubicBezTo>
                      <a:pt x="38" y="3198"/>
                      <a:pt x="76" y="3176"/>
                      <a:pt x="114" y="3145"/>
                    </a:cubicBezTo>
                    <a:cubicBezTo>
                      <a:pt x="844" y="2489"/>
                      <a:pt x="1760" y="2163"/>
                      <a:pt x="2675" y="2163"/>
                    </a:cubicBezTo>
                    <a:cubicBezTo>
                      <a:pt x="3659" y="2163"/>
                      <a:pt x="4642" y="2540"/>
                      <a:pt x="5387" y="3290"/>
                    </a:cubicBezTo>
                    <a:cubicBezTo>
                      <a:pt x="7859" y="5572"/>
                      <a:pt x="9670" y="8136"/>
                      <a:pt x="11953" y="10609"/>
                    </a:cubicBezTo>
                    <a:cubicBezTo>
                      <a:pt x="13337" y="11993"/>
                      <a:pt x="13459" y="14238"/>
                      <a:pt x="13938" y="16307"/>
                    </a:cubicBezTo>
                    <a:cubicBezTo>
                      <a:pt x="13969" y="16398"/>
                      <a:pt x="14007" y="16489"/>
                      <a:pt x="14037" y="16581"/>
                    </a:cubicBezTo>
                    <a:cubicBezTo>
                      <a:pt x="14212" y="17098"/>
                      <a:pt x="14364" y="17623"/>
                      <a:pt x="14532" y="18140"/>
                    </a:cubicBezTo>
                    <a:cubicBezTo>
                      <a:pt x="14585" y="18262"/>
                      <a:pt x="14646" y="18384"/>
                      <a:pt x="14707" y="18506"/>
                    </a:cubicBezTo>
                    <a:cubicBezTo>
                      <a:pt x="15095" y="19228"/>
                      <a:pt x="15407" y="19997"/>
                      <a:pt x="15635" y="20788"/>
                    </a:cubicBezTo>
                    <a:cubicBezTo>
                      <a:pt x="15676" y="20811"/>
                      <a:pt x="15719" y="20824"/>
                      <a:pt x="15763" y="20824"/>
                    </a:cubicBezTo>
                    <a:cubicBezTo>
                      <a:pt x="15909" y="20824"/>
                      <a:pt x="16074" y="20688"/>
                      <a:pt x="16266" y="20339"/>
                    </a:cubicBezTo>
                    <a:cubicBezTo>
                      <a:pt x="17210" y="18673"/>
                      <a:pt x="17453" y="16558"/>
                      <a:pt x="17552" y="14686"/>
                    </a:cubicBezTo>
                    <a:cubicBezTo>
                      <a:pt x="17598" y="13827"/>
                      <a:pt x="17598" y="12959"/>
                      <a:pt x="17438" y="12115"/>
                    </a:cubicBezTo>
                    <a:cubicBezTo>
                      <a:pt x="17073" y="10190"/>
                      <a:pt x="15893" y="8539"/>
                      <a:pt x="14737" y="6964"/>
                    </a:cubicBezTo>
                    <a:cubicBezTo>
                      <a:pt x="13505" y="5283"/>
                      <a:pt x="12249" y="3579"/>
                      <a:pt x="10644" y="2247"/>
                    </a:cubicBezTo>
                    <a:cubicBezTo>
                      <a:pt x="9081" y="944"/>
                      <a:pt x="7136" y="1"/>
                      <a:pt x="5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8"/>
              <p:cNvSpPr/>
              <p:nvPr/>
            </p:nvSpPr>
            <p:spPr>
              <a:xfrm>
                <a:off x="1181256" y="-7426843"/>
                <a:ext cx="65066" cy="128617"/>
              </a:xfrm>
              <a:custGeom>
                <a:rect b="b" l="l" r="r" t="t"/>
                <a:pathLst>
                  <a:path extrusionOk="0" h="2123" w="1074">
                    <a:moveTo>
                      <a:pt x="237" y="0"/>
                    </a:moveTo>
                    <a:cubicBezTo>
                      <a:pt x="153" y="0"/>
                      <a:pt x="77" y="8"/>
                      <a:pt x="1" y="15"/>
                    </a:cubicBezTo>
                    <a:cubicBezTo>
                      <a:pt x="396" y="700"/>
                      <a:pt x="754" y="1400"/>
                      <a:pt x="1073" y="2123"/>
                    </a:cubicBezTo>
                    <a:cubicBezTo>
                      <a:pt x="1005" y="1773"/>
                      <a:pt x="921" y="1423"/>
                      <a:pt x="830" y="1073"/>
                    </a:cubicBezTo>
                    <a:cubicBezTo>
                      <a:pt x="739" y="723"/>
                      <a:pt x="632" y="358"/>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8"/>
              <p:cNvSpPr/>
              <p:nvPr/>
            </p:nvSpPr>
            <p:spPr>
              <a:xfrm>
                <a:off x="1298364" y="-7416302"/>
                <a:ext cx="22173" cy="64642"/>
              </a:xfrm>
              <a:custGeom>
                <a:rect b="b" l="l" r="r" t="t"/>
                <a:pathLst>
                  <a:path extrusionOk="0" h="1067" w="366">
                    <a:moveTo>
                      <a:pt x="0" y="1"/>
                    </a:moveTo>
                    <a:lnTo>
                      <a:pt x="0" y="1"/>
                    </a:lnTo>
                    <a:cubicBezTo>
                      <a:pt x="129" y="351"/>
                      <a:pt x="251" y="709"/>
                      <a:pt x="365" y="1066"/>
                    </a:cubicBezTo>
                    <a:cubicBezTo>
                      <a:pt x="350" y="739"/>
                      <a:pt x="335" y="412"/>
                      <a:pt x="335" y="85"/>
                    </a:cubicBezTo>
                    <a:cubicBezTo>
                      <a:pt x="221" y="54"/>
                      <a:pt x="114" y="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8"/>
              <p:cNvSpPr/>
              <p:nvPr/>
            </p:nvSpPr>
            <p:spPr>
              <a:xfrm>
                <a:off x="1508951" y="-7261390"/>
                <a:ext cx="99658" cy="390878"/>
              </a:xfrm>
              <a:custGeom>
                <a:rect b="b" l="l" r="r" t="t"/>
                <a:pathLst>
                  <a:path extrusionOk="0" h="6452" w="1645">
                    <a:moveTo>
                      <a:pt x="1066" y="0"/>
                    </a:moveTo>
                    <a:cubicBezTo>
                      <a:pt x="960" y="510"/>
                      <a:pt x="891" y="1027"/>
                      <a:pt x="823" y="1537"/>
                    </a:cubicBezTo>
                    <a:cubicBezTo>
                      <a:pt x="731" y="2153"/>
                      <a:pt x="610" y="2747"/>
                      <a:pt x="496" y="3355"/>
                    </a:cubicBezTo>
                    <a:cubicBezTo>
                      <a:pt x="328" y="4162"/>
                      <a:pt x="176" y="4976"/>
                      <a:pt x="1" y="5782"/>
                    </a:cubicBezTo>
                    <a:cubicBezTo>
                      <a:pt x="184" y="6003"/>
                      <a:pt x="374" y="6231"/>
                      <a:pt x="556" y="6452"/>
                    </a:cubicBezTo>
                    <a:lnTo>
                      <a:pt x="625" y="6201"/>
                    </a:lnTo>
                    <a:cubicBezTo>
                      <a:pt x="785" y="5615"/>
                      <a:pt x="944" y="5037"/>
                      <a:pt x="1097" y="4451"/>
                    </a:cubicBezTo>
                    <a:cubicBezTo>
                      <a:pt x="1112" y="4306"/>
                      <a:pt x="1135" y="4162"/>
                      <a:pt x="1150" y="4017"/>
                    </a:cubicBezTo>
                    <a:cubicBezTo>
                      <a:pt x="1226" y="3340"/>
                      <a:pt x="1332" y="2671"/>
                      <a:pt x="1431" y="1994"/>
                    </a:cubicBezTo>
                    <a:cubicBezTo>
                      <a:pt x="1515" y="1522"/>
                      <a:pt x="1591" y="1043"/>
                      <a:pt x="1644" y="556"/>
                    </a:cubicBezTo>
                    <a:cubicBezTo>
                      <a:pt x="1454" y="365"/>
                      <a:pt x="1264" y="183"/>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8"/>
              <p:cNvSpPr/>
              <p:nvPr/>
            </p:nvSpPr>
            <p:spPr>
              <a:xfrm>
                <a:off x="1405293" y="-7378498"/>
                <a:ext cx="39197" cy="111169"/>
              </a:xfrm>
              <a:custGeom>
                <a:rect b="b" l="l" r="r" t="t"/>
                <a:pathLst>
                  <a:path extrusionOk="0" h="1835" w="647">
                    <a:moveTo>
                      <a:pt x="0" y="1"/>
                    </a:moveTo>
                    <a:lnTo>
                      <a:pt x="0" y="1"/>
                    </a:lnTo>
                    <a:cubicBezTo>
                      <a:pt x="152" y="602"/>
                      <a:pt x="266" y="1218"/>
                      <a:pt x="358" y="1834"/>
                    </a:cubicBezTo>
                    <a:cubicBezTo>
                      <a:pt x="449" y="1332"/>
                      <a:pt x="540" y="838"/>
                      <a:pt x="647" y="343"/>
                    </a:cubicBezTo>
                    <a:cubicBezTo>
                      <a:pt x="434" y="221"/>
                      <a:pt x="221" y="10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8"/>
              <p:cNvSpPr/>
              <p:nvPr/>
            </p:nvSpPr>
            <p:spPr>
              <a:xfrm>
                <a:off x="1650474" y="-7070129"/>
                <a:ext cx="118075" cy="327327"/>
              </a:xfrm>
              <a:custGeom>
                <a:rect b="b" l="l" r="r" t="t"/>
                <a:pathLst>
                  <a:path extrusionOk="0" h="5403" w="1949">
                    <a:moveTo>
                      <a:pt x="1492" y="1"/>
                    </a:moveTo>
                    <a:cubicBezTo>
                      <a:pt x="1393" y="533"/>
                      <a:pt x="1294" y="1066"/>
                      <a:pt x="1180" y="1591"/>
                    </a:cubicBezTo>
                    <a:cubicBezTo>
                      <a:pt x="1089" y="2017"/>
                      <a:pt x="997" y="2450"/>
                      <a:pt x="891" y="2869"/>
                    </a:cubicBezTo>
                    <a:cubicBezTo>
                      <a:pt x="769" y="3310"/>
                      <a:pt x="625" y="3736"/>
                      <a:pt x="472" y="4162"/>
                    </a:cubicBezTo>
                    <a:cubicBezTo>
                      <a:pt x="328" y="4558"/>
                      <a:pt x="168" y="4953"/>
                      <a:pt x="1" y="5341"/>
                    </a:cubicBezTo>
                    <a:cubicBezTo>
                      <a:pt x="16" y="5364"/>
                      <a:pt x="31" y="5379"/>
                      <a:pt x="39" y="5402"/>
                    </a:cubicBezTo>
                    <a:lnTo>
                      <a:pt x="275" y="4862"/>
                    </a:lnTo>
                    <a:cubicBezTo>
                      <a:pt x="450" y="4459"/>
                      <a:pt x="647" y="4063"/>
                      <a:pt x="799" y="3645"/>
                    </a:cubicBezTo>
                    <a:cubicBezTo>
                      <a:pt x="990" y="3135"/>
                      <a:pt x="1142" y="2618"/>
                      <a:pt x="1324" y="2108"/>
                    </a:cubicBezTo>
                    <a:cubicBezTo>
                      <a:pt x="1499" y="1598"/>
                      <a:pt x="1712" y="1096"/>
                      <a:pt x="1948" y="617"/>
                    </a:cubicBezTo>
                    <a:cubicBezTo>
                      <a:pt x="1796" y="411"/>
                      <a:pt x="1644" y="206"/>
                      <a:pt x="1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8"/>
              <p:cNvSpPr/>
              <p:nvPr/>
            </p:nvSpPr>
            <p:spPr>
              <a:xfrm>
                <a:off x="1027799" y="-7394128"/>
                <a:ext cx="101900" cy="99113"/>
              </a:xfrm>
              <a:custGeom>
                <a:rect b="b" l="l" r="r" t="t"/>
                <a:pathLst>
                  <a:path extrusionOk="0" h="1636" w="1682">
                    <a:moveTo>
                      <a:pt x="449" y="0"/>
                    </a:moveTo>
                    <a:cubicBezTo>
                      <a:pt x="297" y="76"/>
                      <a:pt x="145" y="152"/>
                      <a:pt x="0" y="236"/>
                    </a:cubicBezTo>
                    <a:cubicBezTo>
                      <a:pt x="594" y="662"/>
                      <a:pt x="1149" y="1126"/>
                      <a:pt x="1682" y="1636"/>
                    </a:cubicBezTo>
                    <a:lnTo>
                      <a:pt x="1605" y="1529"/>
                    </a:lnTo>
                    <a:cubicBezTo>
                      <a:pt x="1225" y="1012"/>
                      <a:pt x="845" y="502"/>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8"/>
              <p:cNvSpPr/>
              <p:nvPr/>
            </p:nvSpPr>
            <p:spPr>
              <a:xfrm>
                <a:off x="1625574" y="-7115324"/>
                <a:ext cx="96871" cy="347622"/>
              </a:xfrm>
              <a:custGeom>
                <a:rect b="b" l="l" r="r" t="t"/>
                <a:pathLst>
                  <a:path extrusionOk="0" h="5738" w="1599">
                    <a:moveTo>
                      <a:pt x="1332" y="1"/>
                    </a:moveTo>
                    <a:cubicBezTo>
                      <a:pt x="1287" y="260"/>
                      <a:pt x="1241" y="518"/>
                      <a:pt x="1203" y="769"/>
                    </a:cubicBezTo>
                    <a:cubicBezTo>
                      <a:pt x="1081" y="1462"/>
                      <a:pt x="937" y="2146"/>
                      <a:pt x="762" y="2824"/>
                    </a:cubicBezTo>
                    <a:cubicBezTo>
                      <a:pt x="526" y="3744"/>
                      <a:pt x="259" y="4649"/>
                      <a:pt x="1" y="5562"/>
                    </a:cubicBezTo>
                    <a:cubicBezTo>
                      <a:pt x="54" y="5616"/>
                      <a:pt x="107" y="5677"/>
                      <a:pt x="153" y="5737"/>
                    </a:cubicBezTo>
                    <a:cubicBezTo>
                      <a:pt x="320" y="5334"/>
                      <a:pt x="480" y="4931"/>
                      <a:pt x="625" y="4520"/>
                    </a:cubicBezTo>
                    <a:cubicBezTo>
                      <a:pt x="914" y="3683"/>
                      <a:pt x="1104" y="2816"/>
                      <a:pt x="1287" y="1949"/>
                    </a:cubicBezTo>
                    <a:cubicBezTo>
                      <a:pt x="1401" y="1416"/>
                      <a:pt x="1507" y="884"/>
                      <a:pt x="1599" y="343"/>
                    </a:cubicBezTo>
                    <a:lnTo>
                      <a:pt x="13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8"/>
              <p:cNvSpPr/>
              <p:nvPr/>
            </p:nvSpPr>
            <p:spPr>
              <a:xfrm>
                <a:off x="1341681" y="-7403822"/>
                <a:ext cx="71487" cy="361435"/>
              </a:xfrm>
              <a:custGeom>
                <a:rect b="b" l="l" r="r" t="t"/>
                <a:pathLst>
                  <a:path extrusionOk="0" h="5966" w="1180">
                    <a:moveTo>
                      <a:pt x="0" y="0"/>
                    </a:moveTo>
                    <a:lnTo>
                      <a:pt x="0" y="0"/>
                    </a:lnTo>
                    <a:cubicBezTo>
                      <a:pt x="15" y="1104"/>
                      <a:pt x="107" y="2199"/>
                      <a:pt x="213" y="3302"/>
                    </a:cubicBezTo>
                    <a:cubicBezTo>
                      <a:pt x="343" y="4017"/>
                      <a:pt x="442" y="4740"/>
                      <a:pt x="502" y="5471"/>
                    </a:cubicBezTo>
                    <a:lnTo>
                      <a:pt x="928" y="5965"/>
                    </a:lnTo>
                    <a:cubicBezTo>
                      <a:pt x="989" y="5197"/>
                      <a:pt x="1073" y="4428"/>
                      <a:pt x="1180" y="3667"/>
                    </a:cubicBezTo>
                    <a:cubicBezTo>
                      <a:pt x="1134" y="3135"/>
                      <a:pt x="1073" y="2595"/>
                      <a:pt x="997" y="2070"/>
                    </a:cubicBezTo>
                    <a:cubicBezTo>
                      <a:pt x="898" y="1446"/>
                      <a:pt x="769" y="830"/>
                      <a:pt x="617" y="221"/>
                    </a:cubicBezTo>
                    <a:cubicBezTo>
                      <a:pt x="411" y="137"/>
                      <a:pt x="206" y="6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8"/>
              <p:cNvSpPr/>
              <p:nvPr/>
            </p:nvSpPr>
            <p:spPr>
              <a:xfrm>
                <a:off x="1436130" y="-7345298"/>
                <a:ext cx="30534" cy="369250"/>
              </a:xfrm>
              <a:custGeom>
                <a:rect b="b" l="l" r="r" t="t"/>
                <a:pathLst>
                  <a:path extrusionOk="0" h="6095" w="504">
                    <a:moveTo>
                      <a:pt x="488" y="1"/>
                    </a:moveTo>
                    <a:cubicBezTo>
                      <a:pt x="450" y="191"/>
                      <a:pt x="412" y="373"/>
                      <a:pt x="374" y="564"/>
                    </a:cubicBezTo>
                    <a:cubicBezTo>
                      <a:pt x="229" y="1279"/>
                      <a:pt x="107" y="2002"/>
                      <a:pt x="1" y="2724"/>
                    </a:cubicBezTo>
                    <a:cubicBezTo>
                      <a:pt x="24" y="3051"/>
                      <a:pt x="47" y="3386"/>
                      <a:pt x="54" y="3713"/>
                    </a:cubicBezTo>
                    <a:cubicBezTo>
                      <a:pt x="77" y="4398"/>
                      <a:pt x="69" y="5083"/>
                      <a:pt x="24" y="5760"/>
                    </a:cubicBezTo>
                    <a:lnTo>
                      <a:pt x="305" y="6095"/>
                    </a:lnTo>
                    <a:cubicBezTo>
                      <a:pt x="419" y="4071"/>
                      <a:pt x="503" y="2040"/>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8"/>
              <p:cNvSpPr/>
              <p:nvPr/>
            </p:nvSpPr>
            <p:spPr>
              <a:xfrm>
                <a:off x="962308" y="-7353113"/>
                <a:ext cx="80756" cy="58099"/>
              </a:xfrm>
              <a:custGeom>
                <a:rect b="b" l="l" r="r" t="t"/>
                <a:pathLst>
                  <a:path extrusionOk="0" h="959" w="1333">
                    <a:moveTo>
                      <a:pt x="419" y="0"/>
                    </a:moveTo>
                    <a:cubicBezTo>
                      <a:pt x="275" y="114"/>
                      <a:pt x="130" y="236"/>
                      <a:pt x="1" y="365"/>
                    </a:cubicBezTo>
                    <a:cubicBezTo>
                      <a:pt x="435" y="533"/>
                      <a:pt x="853" y="731"/>
                      <a:pt x="1256" y="959"/>
                    </a:cubicBezTo>
                    <a:lnTo>
                      <a:pt x="1332" y="959"/>
                    </a:lnTo>
                    <a:cubicBezTo>
                      <a:pt x="1036" y="639"/>
                      <a:pt x="724" y="320"/>
                      <a:pt x="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8"/>
              <p:cNvSpPr/>
              <p:nvPr/>
            </p:nvSpPr>
            <p:spPr>
              <a:xfrm>
                <a:off x="1825196" y="-6354761"/>
                <a:ext cx="112986" cy="144792"/>
              </a:xfrm>
              <a:custGeom>
                <a:rect b="b" l="l" r="r" t="t"/>
                <a:pathLst>
                  <a:path extrusionOk="0" h="2390" w="1865">
                    <a:moveTo>
                      <a:pt x="1864" y="0"/>
                    </a:moveTo>
                    <a:lnTo>
                      <a:pt x="1864" y="0"/>
                    </a:lnTo>
                    <a:cubicBezTo>
                      <a:pt x="1225" y="715"/>
                      <a:pt x="586" y="1430"/>
                      <a:pt x="0" y="2191"/>
                    </a:cubicBezTo>
                    <a:cubicBezTo>
                      <a:pt x="23" y="2260"/>
                      <a:pt x="46" y="2328"/>
                      <a:pt x="69" y="2389"/>
                    </a:cubicBezTo>
                    <a:cubicBezTo>
                      <a:pt x="677" y="1750"/>
                      <a:pt x="1233" y="1050"/>
                      <a:pt x="1780" y="381"/>
                    </a:cubicBezTo>
                    <a:cubicBezTo>
                      <a:pt x="1811" y="251"/>
                      <a:pt x="1841" y="129"/>
                      <a:pt x="1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8"/>
              <p:cNvSpPr/>
              <p:nvPr/>
            </p:nvSpPr>
            <p:spPr>
              <a:xfrm>
                <a:off x="1238447" y="-7425510"/>
                <a:ext cx="103293" cy="318543"/>
              </a:xfrm>
              <a:custGeom>
                <a:rect b="b" l="l" r="r" t="t"/>
                <a:pathLst>
                  <a:path extrusionOk="0" h="5258" w="1705">
                    <a:moveTo>
                      <a:pt x="0" y="1"/>
                    </a:moveTo>
                    <a:lnTo>
                      <a:pt x="0" y="1"/>
                    </a:lnTo>
                    <a:cubicBezTo>
                      <a:pt x="107" y="396"/>
                      <a:pt x="221" y="792"/>
                      <a:pt x="320" y="1195"/>
                    </a:cubicBezTo>
                    <a:cubicBezTo>
                      <a:pt x="464" y="1751"/>
                      <a:pt x="571" y="2306"/>
                      <a:pt x="670" y="2877"/>
                    </a:cubicBezTo>
                    <a:cubicBezTo>
                      <a:pt x="730" y="3257"/>
                      <a:pt x="799" y="3637"/>
                      <a:pt x="867" y="4025"/>
                    </a:cubicBezTo>
                    <a:cubicBezTo>
                      <a:pt x="928" y="4193"/>
                      <a:pt x="974" y="4360"/>
                      <a:pt x="1027" y="4528"/>
                    </a:cubicBezTo>
                    <a:cubicBezTo>
                      <a:pt x="1255" y="4771"/>
                      <a:pt x="1484" y="5014"/>
                      <a:pt x="1704" y="5258"/>
                    </a:cubicBezTo>
                    <a:cubicBezTo>
                      <a:pt x="1643" y="4733"/>
                      <a:pt x="1590" y="4208"/>
                      <a:pt x="1545" y="3683"/>
                    </a:cubicBezTo>
                    <a:cubicBezTo>
                      <a:pt x="1400" y="2854"/>
                      <a:pt x="1202" y="2040"/>
                      <a:pt x="959" y="1233"/>
                    </a:cubicBezTo>
                    <a:cubicBezTo>
                      <a:pt x="837" y="853"/>
                      <a:pt x="708" y="457"/>
                      <a:pt x="555" y="69"/>
                    </a:cubicBezTo>
                    <a:cubicBezTo>
                      <a:pt x="373" y="39"/>
                      <a:pt x="190" y="1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8"/>
              <p:cNvSpPr/>
              <p:nvPr/>
            </p:nvSpPr>
            <p:spPr>
              <a:xfrm>
                <a:off x="1007988" y="-7365594"/>
                <a:ext cx="90813" cy="73365"/>
              </a:xfrm>
              <a:custGeom>
                <a:rect b="b" l="l" r="r" t="t"/>
                <a:pathLst>
                  <a:path extrusionOk="0" h="1211" w="1499">
                    <a:moveTo>
                      <a:pt x="0" y="1"/>
                    </a:moveTo>
                    <a:lnTo>
                      <a:pt x="0" y="1"/>
                    </a:lnTo>
                    <a:cubicBezTo>
                      <a:pt x="365" y="381"/>
                      <a:pt x="738" y="769"/>
                      <a:pt x="1111" y="1165"/>
                    </a:cubicBezTo>
                    <a:cubicBezTo>
                      <a:pt x="1240" y="1172"/>
                      <a:pt x="1370" y="1188"/>
                      <a:pt x="1499" y="1211"/>
                    </a:cubicBezTo>
                    <a:cubicBezTo>
                      <a:pt x="1027" y="777"/>
                      <a:pt x="525" y="36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8"/>
              <p:cNvSpPr/>
              <p:nvPr/>
            </p:nvSpPr>
            <p:spPr>
              <a:xfrm>
                <a:off x="1144421" y="-7423208"/>
                <a:ext cx="120802" cy="236090"/>
              </a:xfrm>
              <a:custGeom>
                <a:rect b="b" l="l" r="r" t="t"/>
                <a:pathLst>
                  <a:path extrusionOk="0" h="3897" w="1994">
                    <a:moveTo>
                      <a:pt x="190" y="1"/>
                    </a:moveTo>
                    <a:cubicBezTo>
                      <a:pt x="122" y="8"/>
                      <a:pt x="61" y="16"/>
                      <a:pt x="0" y="31"/>
                    </a:cubicBezTo>
                    <a:cubicBezTo>
                      <a:pt x="335" y="1104"/>
                      <a:pt x="799" y="2131"/>
                      <a:pt x="1233" y="3166"/>
                    </a:cubicBezTo>
                    <a:lnTo>
                      <a:pt x="1293" y="3227"/>
                    </a:lnTo>
                    <a:cubicBezTo>
                      <a:pt x="1537" y="3447"/>
                      <a:pt x="1773" y="3668"/>
                      <a:pt x="1993" y="3896"/>
                    </a:cubicBezTo>
                    <a:cubicBezTo>
                      <a:pt x="1704" y="3052"/>
                      <a:pt x="1362" y="2222"/>
                      <a:pt x="959" y="1424"/>
                    </a:cubicBezTo>
                    <a:cubicBezTo>
                      <a:pt x="723" y="937"/>
                      <a:pt x="464" y="465"/>
                      <a:pt x="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8"/>
              <p:cNvSpPr/>
              <p:nvPr/>
            </p:nvSpPr>
            <p:spPr>
              <a:xfrm>
                <a:off x="1080809" y="-7417211"/>
                <a:ext cx="99598" cy="153092"/>
              </a:xfrm>
              <a:custGeom>
                <a:rect b="b" l="l" r="r" t="t"/>
                <a:pathLst>
                  <a:path extrusionOk="0" h="2527" w="1644">
                    <a:moveTo>
                      <a:pt x="670" y="1"/>
                    </a:moveTo>
                    <a:cubicBezTo>
                      <a:pt x="441" y="62"/>
                      <a:pt x="221" y="122"/>
                      <a:pt x="0" y="206"/>
                    </a:cubicBezTo>
                    <a:cubicBezTo>
                      <a:pt x="373" y="693"/>
                      <a:pt x="715" y="1195"/>
                      <a:pt x="1050" y="1697"/>
                    </a:cubicBezTo>
                    <a:cubicBezTo>
                      <a:pt x="1248" y="1971"/>
                      <a:pt x="1446" y="2245"/>
                      <a:pt x="1643" y="2527"/>
                    </a:cubicBezTo>
                    <a:cubicBezTo>
                      <a:pt x="1293" y="1697"/>
                      <a:pt x="936" y="860"/>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8"/>
              <p:cNvSpPr/>
              <p:nvPr/>
            </p:nvSpPr>
            <p:spPr>
              <a:xfrm>
                <a:off x="1747710" y="-6753460"/>
                <a:ext cx="183080" cy="347562"/>
              </a:xfrm>
              <a:custGeom>
                <a:rect b="b" l="l" r="r" t="t"/>
                <a:pathLst>
                  <a:path extrusionOk="0" h="5737" w="3022">
                    <a:moveTo>
                      <a:pt x="3021" y="0"/>
                    </a:moveTo>
                    <a:cubicBezTo>
                      <a:pt x="2230" y="1332"/>
                      <a:pt x="1545" y="2732"/>
                      <a:pt x="815" y="4093"/>
                    </a:cubicBezTo>
                    <a:cubicBezTo>
                      <a:pt x="549" y="4580"/>
                      <a:pt x="282" y="5060"/>
                      <a:pt x="1" y="5531"/>
                    </a:cubicBezTo>
                    <a:lnTo>
                      <a:pt x="69" y="5737"/>
                    </a:lnTo>
                    <a:cubicBezTo>
                      <a:pt x="229" y="5501"/>
                      <a:pt x="397" y="5273"/>
                      <a:pt x="564" y="5037"/>
                    </a:cubicBezTo>
                    <a:cubicBezTo>
                      <a:pt x="1150" y="3964"/>
                      <a:pt x="1682" y="2861"/>
                      <a:pt x="2200" y="1750"/>
                    </a:cubicBezTo>
                    <a:cubicBezTo>
                      <a:pt x="2474" y="1164"/>
                      <a:pt x="2747" y="586"/>
                      <a:pt x="30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8"/>
              <p:cNvSpPr/>
              <p:nvPr/>
            </p:nvSpPr>
            <p:spPr>
              <a:xfrm>
                <a:off x="1713177" y="-6788477"/>
                <a:ext cx="115713" cy="278861"/>
              </a:xfrm>
              <a:custGeom>
                <a:rect b="b" l="l" r="r" t="t"/>
                <a:pathLst>
                  <a:path extrusionOk="0" h="4603" w="1910">
                    <a:moveTo>
                      <a:pt x="1910" y="0"/>
                    </a:moveTo>
                    <a:lnTo>
                      <a:pt x="1910" y="0"/>
                    </a:lnTo>
                    <a:cubicBezTo>
                      <a:pt x="1309" y="1195"/>
                      <a:pt x="670" y="2374"/>
                      <a:pt x="0" y="3530"/>
                    </a:cubicBezTo>
                    <a:cubicBezTo>
                      <a:pt x="69" y="3880"/>
                      <a:pt x="137" y="4245"/>
                      <a:pt x="213" y="4603"/>
                    </a:cubicBezTo>
                    <a:cubicBezTo>
                      <a:pt x="655" y="3492"/>
                      <a:pt x="1073" y="2366"/>
                      <a:pt x="1476" y="1233"/>
                    </a:cubicBezTo>
                    <a:cubicBezTo>
                      <a:pt x="1621" y="822"/>
                      <a:pt x="1765" y="411"/>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8"/>
              <p:cNvSpPr/>
              <p:nvPr/>
            </p:nvSpPr>
            <p:spPr>
              <a:xfrm>
                <a:off x="1653261" y="-7145252"/>
                <a:ext cx="33684" cy="180294"/>
              </a:xfrm>
              <a:custGeom>
                <a:rect b="b" l="l" r="r" t="t"/>
                <a:pathLst>
                  <a:path extrusionOk="0" h="2976" w="556">
                    <a:moveTo>
                      <a:pt x="472" y="0"/>
                    </a:moveTo>
                    <a:cubicBezTo>
                      <a:pt x="358" y="997"/>
                      <a:pt x="191" y="1994"/>
                      <a:pt x="0" y="2975"/>
                    </a:cubicBezTo>
                    <a:cubicBezTo>
                      <a:pt x="8" y="2952"/>
                      <a:pt x="16" y="2930"/>
                      <a:pt x="23" y="2907"/>
                    </a:cubicBezTo>
                    <a:cubicBezTo>
                      <a:pt x="191" y="2237"/>
                      <a:pt x="312" y="1568"/>
                      <a:pt x="426" y="891"/>
                    </a:cubicBezTo>
                    <a:cubicBezTo>
                      <a:pt x="464" y="624"/>
                      <a:pt x="510" y="366"/>
                      <a:pt x="556" y="99"/>
                    </a:cubicBezTo>
                    <a:lnTo>
                      <a:pt x="4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8"/>
              <p:cNvSpPr/>
              <p:nvPr/>
            </p:nvSpPr>
            <p:spPr>
              <a:xfrm>
                <a:off x="895969" y="-7313007"/>
                <a:ext cx="104687" cy="82089"/>
              </a:xfrm>
              <a:custGeom>
                <a:rect b="b" l="l" r="r" t="t"/>
                <a:pathLst>
                  <a:path extrusionOk="0" h="1355" w="1728">
                    <a:moveTo>
                      <a:pt x="814" y="0"/>
                    </a:moveTo>
                    <a:cubicBezTo>
                      <a:pt x="464" y="396"/>
                      <a:pt x="183" y="852"/>
                      <a:pt x="0" y="1354"/>
                    </a:cubicBezTo>
                    <a:cubicBezTo>
                      <a:pt x="38" y="1324"/>
                      <a:pt x="76" y="1294"/>
                      <a:pt x="114" y="1263"/>
                    </a:cubicBezTo>
                    <a:cubicBezTo>
                      <a:pt x="579" y="852"/>
                      <a:pt x="1126" y="556"/>
                      <a:pt x="1727" y="403"/>
                    </a:cubicBezTo>
                    <a:cubicBezTo>
                      <a:pt x="1431" y="251"/>
                      <a:pt x="1126" y="114"/>
                      <a:pt x="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8"/>
              <p:cNvSpPr/>
              <p:nvPr/>
            </p:nvSpPr>
            <p:spPr>
              <a:xfrm>
                <a:off x="1476236" y="-7330092"/>
                <a:ext cx="77970" cy="396937"/>
              </a:xfrm>
              <a:custGeom>
                <a:rect b="b" l="l" r="r" t="t"/>
                <a:pathLst>
                  <a:path extrusionOk="0" h="6552" w="1287">
                    <a:moveTo>
                      <a:pt x="206" y="1"/>
                    </a:moveTo>
                    <a:cubicBezTo>
                      <a:pt x="206" y="252"/>
                      <a:pt x="206" y="495"/>
                      <a:pt x="206" y="746"/>
                    </a:cubicBezTo>
                    <a:cubicBezTo>
                      <a:pt x="199" y="2587"/>
                      <a:pt x="115" y="4429"/>
                      <a:pt x="1" y="6270"/>
                    </a:cubicBezTo>
                    <a:lnTo>
                      <a:pt x="229" y="6551"/>
                    </a:lnTo>
                    <a:cubicBezTo>
                      <a:pt x="419" y="5699"/>
                      <a:pt x="579" y="4839"/>
                      <a:pt x="754" y="3987"/>
                    </a:cubicBezTo>
                    <a:cubicBezTo>
                      <a:pt x="868" y="3417"/>
                      <a:pt x="959" y="2854"/>
                      <a:pt x="1036" y="2283"/>
                    </a:cubicBezTo>
                    <a:cubicBezTo>
                      <a:pt x="1104" y="1804"/>
                      <a:pt x="1180" y="1317"/>
                      <a:pt x="1287" y="838"/>
                    </a:cubicBezTo>
                    <a:cubicBezTo>
                      <a:pt x="1210" y="777"/>
                      <a:pt x="1134" y="716"/>
                      <a:pt x="1066" y="647"/>
                    </a:cubicBezTo>
                    <a:cubicBezTo>
                      <a:pt x="792" y="419"/>
                      <a:pt x="503" y="206"/>
                      <a:pt x="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8"/>
              <p:cNvSpPr/>
              <p:nvPr/>
            </p:nvSpPr>
            <p:spPr>
              <a:xfrm>
                <a:off x="1837616" y="-6276427"/>
                <a:ext cx="79787" cy="110805"/>
              </a:xfrm>
              <a:custGeom>
                <a:rect b="b" l="l" r="r" t="t"/>
                <a:pathLst>
                  <a:path extrusionOk="0" h="1829" w="1317">
                    <a:moveTo>
                      <a:pt x="1317" y="1"/>
                    </a:moveTo>
                    <a:cubicBezTo>
                      <a:pt x="898" y="518"/>
                      <a:pt x="465" y="1028"/>
                      <a:pt x="1" y="1499"/>
                    </a:cubicBezTo>
                    <a:cubicBezTo>
                      <a:pt x="31" y="1598"/>
                      <a:pt x="61" y="1689"/>
                      <a:pt x="84" y="1788"/>
                    </a:cubicBezTo>
                    <a:cubicBezTo>
                      <a:pt x="129" y="1814"/>
                      <a:pt x="174" y="1829"/>
                      <a:pt x="221" y="1829"/>
                    </a:cubicBezTo>
                    <a:cubicBezTo>
                      <a:pt x="367" y="1829"/>
                      <a:pt x="528" y="1692"/>
                      <a:pt x="723" y="1347"/>
                    </a:cubicBezTo>
                    <a:cubicBezTo>
                      <a:pt x="967" y="921"/>
                      <a:pt x="1165" y="465"/>
                      <a:pt x="1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8"/>
              <p:cNvSpPr/>
              <p:nvPr/>
            </p:nvSpPr>
            <p:spPr>
              <a:xfrm>
                <a:off x="1706695" y="-6953021"/>
                <a:ext cx="152183" cy="342958"/>
              </a:xfrm>
              <a:custGeom>
                <a:rect b="b" l="l" r="r" t="t"/>
                <a:pathLst>
                  <a:path extrusionOk="0" h="5661" w="2512">
                    <a:moveTo>
                      <a:pt x="1979" y="0"/>
                    </a:moveTo>
                    <a:cubicBezTo>
                      <a:pt x="1979" y="15"/>
                      <a:pt x="1964" y="30"/>
                      <a:pt x="1964" y="46"/>
                    </a:cubicBezTo>
                    <a:cubicBezTo>
                      <a:pt x="1720" y="829"/>
                      <a:pt x="1424" y="1605"/>
                      <a:pt x="1150" y="2381"/>
                    </a:cubicBezTo>
                    <a:cubicBezTo>
                      <a:pt x="868" y="3150"/>
                      <a:pt x="625" y="3918"/>
                      <a:pt x="351" y="4687"/>
                    </a:cubicBezTo>
                    <a:cubicBezTo>
                      <a:pt x="237" y="5014"/>
                      <a:pt x="123" y="5333"/>
                      <a:pt x="1" y="5660"/>
                    </a:cubicBezTo>
                    <a:cubicBezTo>
                      <a:pt x="914" y="4078"/>
                      <a:pt x="1758" y="2450"/>
                      <a:pt x="2511" y="791"/>
                    </a:cubicBezTo>
                    <a:cubicBezTo>
                      <a:pt x="2337" y="525"/>
                      <a:pt x="2162" y="259"/>
                      <a:pt x="19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8"/>
              <p:cNvSpPr/>
              <p:nvPr/>
            </p:nvSpPr>
            <p:spPr>
              <a:xfrm>
                <a:off x="1801205" y="-6452967"/>
                <a:ext cx="151699" cy="207010"/>
              </a:xfrm>
              <a:custGeom>
                <a:rect b="b" l="l" r="r" t="t"/>
                <a:pathLst>
                  <a:path extrusionOk="0" h="3417" w="2504">
                    <a:moveTo>
                      <a:pt x="2504" y="1"/>
                    </a:moveTo>
                    <a:lnTo>
                      <a:pt x="2504" y="1"/>
                    </a:lnTo>
                    <a:cubicBezTo>
                      <a:pt x="2389" y="122"/>
                      <a:pt x="2275" y="252"/>
                      <a:pt x="2161" y="381"/>
                    </a:cubicBezTo>
                    <a:cubicBezTo>
                      <a:pt x="2001" y="571"/>
                      <a:pt x="1834" y="761"/>
                      <a:pt x="1674" y="952"/>
                    </a:cubicBezTo>
                    <a:cubicBezTo>
                      <a:pt x="1484" y="1180"/>
                      <a:pt x="1271" y="1401"/>
                      <a:pt x="1066" y="1629"/>
                    </a:cubicBezTo>
                    <a:cubicBezTo>
                      <a:pt x="708" y="2040"/>
                      <a:pt x="350" y="2466"/>
                      <a:pt x="0" y="2884"/>
                    </a:cubicBezTo>
                    <a:cubicBezTo>
                      <a:pt x="84" y="3059"/>
                      <a:pt x="160" y="3234"/>
                      <a:pt x="236" y="3417"/>
                    </a:cubicBezTo>
                    <a:cubicBezTo>
                      <a:pt x="913" y="2557"/>
                      <a:pt x="1659" y="1743"/>
                      <a:pt x="2389" y="921"/>
                    </a:cubicBezTo>
                    <a:cubicBezTo>
                      <a:pt x="2435" y="609"/>
                      <a:pt x="2473" y="305"/>
                      <a:pt x="2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8"/>
              <p:cNvSpPr/>
              <p:nvPr/>
            </p:nvSpPr>
            <p:spPr>
              <a:xfrm>
                <a:off x="1733897" y="-6869598"/>
                <a:ext cx="189987" cy="421775"/>
              </a:xfrm>
              <a:custGeom>
                <a:rect b="b" l="l" r="r" t="t"/>
                <a:pathLst>
                  <a:path extrusionOk="0" h="6962" w="3136">
                    <a:moveTo>
                      <a:pt x="2428" y="0"/>
                    </a:moveTo>
                    <a:cubicBezTo>
                      <a:pt x="2352" y="205"/>
                      <a:pt x="2283" y="411"/>
                      <a:pt x="2215" y="624"/>
                    </a:cubicBezTo>
                    <a:cubicBezTo>
                      <a:pt x="1674" y="2206"/>
                      <a:pt x="1119" y="3796"/>
                      <a:pt x="510" y="5356"/>
                    </a:cubicBezTo>
                    <a:cubicBezTo>
                      <a:pt x="343" y="5782"/>
                      <a:pt x="176" y="6201"/>
                      <a:pt x="1" y="6611"/>
                    </a:cubicBezTo>
                    <a:cubicBezTo>
                      <a:pt x="24" y="6733"/>
                      <a:pt x="54" y="6847"/>
                      <a:pt x="77" y="6961"/>
                    </a:cubicBezTo>
                    <a:cubicBezTo>
                      <a:pt x="762" y="5774"/>
                      <a:pt x="1370" y="4550"/>
                      <a:pt x="2017" y="3348"/>
                    </a:cubicBezTo>
                    <a:cubicBezTo>
                      <a:pt x="2374" y="2686"/>
                      <a:pt x="2740" y="2024"/>
                      <a:pt x="3135" y="1385"/>
                    </a:cubicBezTo>
                    <a:cubicBezTo>
                      <a:pt x="2930" y="905"/>
                      <a:pt x="2694" y="441"/>
                      <a:pt x="2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8"/>
              <p:cNvSpPr/>
              <p:nvPr/>
            </p:nvSpPr>
            <p:spPr>
              <a:xfrm>
                <a:off x="1667074" y="-7012029"/>
                <a:ext cx="142490" cy="365979"/>
              </a:xfrm>
              <a:custGeom>
                <a:rect b="b" l="l" r="r" t="t"/>
                <a:pathLst>
                  <a:path extrusionOk="0" h="6041" w="2352">
                    <a:moveTo>
                      <a:pt x="1925" y="0"/>
                    </a:moveTo>
                    <a:cubicBezTo>
                      <a:pt x="1690" y="510"/>
                      <a:pt x="1484" y="1042"/>
                      <a:pt x="1302" y="1575"/>
                    </a:cubicBezTo>
                    <a:cubicBezTo>
                      <a:pt x="1111" y="2115"/>
                      <a:pt x="952" y="2663"/>
                      <a:pt x="723" y="3188"/>
                    </a:cubicBezTo>
                    <a:cubicBezTo>
                      <a:pt x="480" y="3736"/>
                      <a:pt x="244" y="4291"/>
                      <a:pt x="1" y="4846"/>
                    </a:cubicBezTo>
                    <a:cubicBezTo>
                      <a:pt x="191" y="5227"/>
                      <a:pt x="351" y="5630"/>
                      <a:pt x="472" y="6041"/>
                    </a:cubicBezTo>
                    <a:cubicBezTo>
                      <a:pt x="837" y="5029"/>
                      <a:pt x="1165" y="3987"/>
                      <a:pt x="1530" y="2975"/>
                    </a:cubicBezTo>
                    <a:cubicBezTo>
                      <a:pt x="1819" y="2191"/>
                      <a:pt x="2116" y="1400"/>
                      <a:pt x="2351" y="594"/>
                    </a:cubicBezTo>
                    <a:cubicBezTo>
                      <a:pt x="2237" y="434"/>
                      <a:pt x="2123" y="274"/>
                      <a:pt x="2009" y="114"/>
                    </a:cubicBezTo>
                    <a:lnTo>
                      <a:pt x="19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8"/>
              <p:cNvSpPr/>
              <p:nvPr/>
            </p:nvSpPr>
            <p:spPr>
              <a:xfrm>
                <a:off x="1572140" y="-7196869"/>
                <a:ext cx="88572" cy="388576"/>
              </a:xfrm>
              <a:custGeom>
                <a:rect b="b" l="l" r="r" t="t"/>
                <a:pathLst>
                  <a:path extrusionOk="0" h="6414" w="1462">
                    <a:moveTo>
                      <a:pt x="1081" y="0"/>
                    </a:moveTo>
                    <a:cubicBezTo>
                      <a:pt x="875" y="1096"/>
                      <a:pt x="753" y="2199"/>
                      <a:pt x="480" y="3279"/>
                    </a:cubicBezTo>
                    <a:cubicBezTo>
                      <a:pt x="457" y="3348"/>
                      <a:pt x="442" y="3409"/>
                      <a:pt x="426" y="3470"/>
                    </a:cubicBezTo>
                    <a:cubicBezTo>
                      <a:pt x="335" y="4299"/>
                      <a:pt x="190" y="5121"/>
                      <a:pt x="0" y="5927"/>
                    </a:cubicBezTo>
                    <a:cubicBezTo>
                      <a:pt x="145" y="6087"/>
                      <a:pt x="282" y="6254"/>
                      <a:pt x="426" y="6414"/>
                    </a:cubicBezTo>
                    <a:cubicBezTo>
                      <a:pt x="449" y="6300"/>
                      <a:pt x="472" y="6186"/>
                      <a:pt x="502" y="6064"/>
                    </a:cubicBezTo>
                    <a:cubicBezTo>
                      <a:pt x="883" y="4200"/>
                      <a:pt x="1286" y="2328"/>
                      <a:pt x="1461" y="434"/>
                    </a:cubicBezTo>
                    <a:cubicBezTo>
                      <a:pt x="1332" y="289"/>
                      <a:pt x="1210" y="145"/>
                      <a:pt x="10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8"/>
              <p:cNvSpPr/>
              <p:nvPr/>
            </p:nvSpPr>
            <p:spPr>
              <a:xfrm>
                <a:off x="1763401" y="-6616602"/>
                <a:ext cx="197802" cy="277528"/>
              </a:xfrm>
              <a:custGeom>
                <a:rect b="b" l="l" r="r" t="t"/>
                <a:pathLst>
                  <a:path extrusionOk="0" h="4581" w="3265">
                    <a:moveTo>
                      <a:pt x="3257" y="1"/>
                    </a:moveTo>
                    <a:cubicBezTo>
                      <a:pt x="2329" y="876"/>
                      <a:pt x="1477" y="1834"/>
                      <a:pt x="723" y="2861"/>
                    </a:cubicBezTo>
                    <a:lnTo>
                      <a:pt x="617" y="2998"/>
                    </a:lnTo>
                    <a:cubicBezTo>
                      <a:pt x="419" y="3364"/>
                      <a:pt x="214" y="3721"/>
                      <a:pt x="1" y="4079"/>
                    </a:cubicBezTo>
                    <a:cubicBezTo>
                      <a:pt x="54" y="4246"/>
                      <a:pt x="107" y="4413"/>
                      <a:pt x="153" y="4581"/>
                    </a:cubicBezTo>
                    <a:cubicBezTo>
                      <a:pt x="845" y="3554"/>
                      <a:pt x="1583" y="2557"/>
                      <a:pt x="2344" y="1583"/>
                    </a:cubicBezTo>
                    <a:cubicBezTo>
                      <a:pt x="2648" y="1195"/>
                      <a:pt x="2953" y="807"/>
                      <a:pt x="3264" y="427"/>
                    </a:cubicBezTo>
                    <a:cubicBezTo>
                      <a:pt x="3264" y="282"/>
                      <a:pt x="3264" y="138"/>
                      <a:pt x="3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8"/>
              <p:cNvSpPr/>
              <p:nvPr/>
            </p:nvSpPr>
            <p:spPr>
              <a:xfrm>
                <a:off x="1783212" y="-6553414"/>
                <a:ext cx="176598" cy="253053"/>
              </a:xfrm>
              <a:custGeom>
                <a:rect b="b" l="l" r="r" t="t"/>
                <a:pathLst>
                  <a:path extrusionOk="0" h="4177" w="2915">
                    <a:moveTo>
                      <a:pt x="2915" y="0"/>
                    </a:moveTo>
                    <a:cubicBezTo>
                      <a:pt x="2184" y="921"/>
                      <a:pt x="1477" y="1849"/>
                      <a:pt x="800" y="2800"/>
                    </a:cubicBezTo>
                    <a:cubicBezTo>
                      <a:pt x="526" y="3188"/>
                      <a:pt x="259" y="3576"/>
                      <a:pt x="1" y="3964"/>
                    </a:cubicBezTo>
                    <a:cubicBezTo>
                      <a:pt x="24" y="4002"/>
                      <a:pt x="46" y="4048"/>
                      <a:pt x="62" y="4086"/>
                    </a:cubicBezTo>
                    <a:lnTo>
                      <a:pt x="107" y="4177"/>
                    </a:lnTo>
                    <a:cubicBezTo>
                      <a:pt x="511" y="3698"/>
                      <a:pt x="906" y="3218"/>
                      <a:pt x="1332" y="2762"/>
                    </a:cubicBezTo>
                    <a:cubicBezTo>
                      <a:pt x="1690" y="2366"/>
                      <a:pt x="2025" y="1955"/>
                      <a:pt x="2374" y="1560"/>
                    </a:cubicBezTo>
                    <a:cubicBezTo>
                      <a:pt x="2534" y="1385"/>
                      <a:pt x="2694" y="1210"/>
                      <a:pt x="2854" y="1042"/>
                    </a:cubicBezTo>
                    <a:cubicBezTo>
                      <a:pt x="2877" y="784"/>
                      <a:pt x="2892" y="517"/>
                      <a:pt x="2907" y="266"/>
                    </a:cubicBezTo>
                    <a:cubicBezTo>
                      <a:pt x="2907" y="175"/>
                      <a:pt x="2915" y="91"/>
                      <a:pt x="29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8"/>
              <p:cNvSpPr/>
              <p:nvPr/>
            </p:nvSpPr>
            <p:spPr>
              <a:xfrm>
                <a:off x="1855124" y="-6727651"/>
                <a:ext cx="103778" cy="188109"/>
              </a:xfrm>
              <a:custGeom>
                <a:rect b="b" l="l" r="r" t="t"/>
                <a:pathLst>
                  <a:path extrusionOk="0" h="3105" w="1713">
                    <a:moveTo>
                      <a:pt x="1469" y="0"/>
                    </a:moveTo>
                    <a:cubicBezTo>
                      <a:pt x="982" y="1035"/>
                      <a:pt x="503" y="2077"/>
                      <a:pt x="1" y="3104"/>
                    </a:cubicBezTo>
                    <a:cubicBezTo>
                      <a:pt x="168" y="2914"/>
                      <a:pt x="335" y="2724"/>
                      <a:pt x="503" y="2534"/>
                    </a:cubicBezTo>
                    <a:cubicBezTo>
                      <a:pt x="883" y="2115"/>
                      <a:pt x="1286" y="1712"/>
                      <a:pt x="1712" y="1339"/>
                    </a:cubicBezTo>
                    <a:cubicBezTo>
                      <a:pt x="1690" y="1081"/>
                      <a:pt x="1652" y="830"/>
                      <a:pt x="1606" y="579"/>
                    </a:cubicBezTo>
                    <a:cubicBezTo>
                      <a:pt x="1568" y="381"/>
                      <a:pt x="1522" y="19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8"/>
              <p:cNvSpPr/>
              <p:nvPr/>
            </p:nvSpPr>
            <p:spPr>
              <a:xfrm>
                <a:off x="1776305" y="-6328044"/>
                <a:ext cx="66459" cy="159998"/>
              </a:xfrm>
              <a:custGeom>
                <a:rect b="b" l="l" r="r" t="t"/>
                <a:pathLst>
                  <a:path extrusionOk="0" h="2641" w="1097">
                    <a:moveTo>
                      <a:pt x="1" y="0"/>
                    </a:moveTo>
                    <a:lnTo>
                      <a:pt x="1" y="0"/>
                    </a:lnTo>
                    <a:cubicBezTo>
                      <a:pt x="130" y="411"/>
                      <a:pt x="259" y="822"/>
                      <a:pt x="411" y="1225"/>
                    </a:cubicBezTo>
                    <a:cubicBezTo>
                      <a:pt x="594" y="1720"/>
                      <a:pt x="799" y="2465"/>
                      <a:pt x="1096" y="2640"/>
                    </a:cubicBezTo>
                    <a:cubicBezTo>
                      <a:pt x="876" y="1849"/>
                      <a:pt x="564" y="1088"/>
                      <a:pt x="176" y="358"/>
                    </a:cubicBezTo>
                    <a:cubicBezTo>
                      <a:pt x="115" y="244"/>
                      <a:pt x="54" y="12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8"/>
              <p:cNvSpPr/>
              <p:nvPr/>
            </p:nvSpPr>
            <p:spPr>
              <a:xfrm>
                <a:off x="1645082" y="-6756428"/>
                <a:ext cx="335445" cy="1762648"/>
              </a:xfrm>
              <a:custGeom>
                <a:rect b="b" l="l" r="r" t="t"/>
                <a:pathLst>
                  <a:path extrusionOk="0" h="29095" w="5537">
                    <a:moveTo>
                      <a:pt x="1" y="1"/>
                    </a:moveTo>
                    <a:cubicBezTo>
                      <a:pt x="0" y="1"/>
                      <a:pt x="6" y="26"/>
                      <a:pt x="21" y="72"/>
                    </a:cubicBezTo>
                    <a:cubicBezTo>
                      <a:pt x="10" y="24"/>
                      <a:pt x="2" y="1"/>
                      <a:pt x="1" y="1"/>
                    </a:cubicBezTo>
                    <a:close/>
                    <a:moveTo>
                      <a:pt x="21" y="72"/>
                    </a:moveTo>
                    <a:lnTo>
                      <a:pt x="21" y="72"/>
                    </a:lnTo>
                    <a:cubicBezTo>
                      <a:pt x="310" y="1023"/>
                      <a:pt x="561" y="1974"/>
                      <a:pt x="850" y="2917"/>
                    </a:cubicBezTo>
                    <a:cubicBezTo>
                      <a:pt x="1132" y="3861"/>
                      <a:pt x="1429" y="4797"/>
                      <a:pt x="1718" y="5725"/>
                    </a:cubicBezTo>
                    <a:cubicBezTo>
                      <a:pt x="2288" y="7566"/>
                      <a:pt x="2867" y="9407"/>
                      <a:pt x="3369" y="11263"/>
                    </a:cubicBezTo>
                    <a:cubicBezTo>
                      <a:pt x="3886" y="13120"/>
                      <a:pt x="4305" y="15007"/>
                      <a:pt x="4616" y="16916"/>
                    </a:cubicBezTo>
                    <a:cubicBezTo>
                      <a:pt x="4928" y="18772"/>
                      <a:pt x="5081" y="20659"/>
                      <a:pt x="5081" y="22538"/>
                    </a:cubicBezTo>
                    <a:cubicBezTo>
                      <a:pt x="5073" y="24433"/>
                      <a:pt x="4860" y="26312"/>
                      <a:pt x="4441" y="28153"/>
                    </a:cubicBezTo>
                    <a:cubicBezTo>
                      <a:pt x="4388" y="28381"/>
                      <a:pt x="4335" y="28617"/>
                      <a:pt x="4289" y="28845"/>
                    </a:cubicBezTo>
                    <a:cubicBezTo>
                      <a:pt x="4261" y="28992"/>
                      <a:pt x="4377" y="29094"/>
                      <a:pt x="4488" y="29094"/>
                    </a:cubicBezTo>
                    <a:cubicBezTo>
                      <a:pt x="4556" y="29094"/>
                      <a:pt x="4623" y="29056"/>
                      <a:pt x="4654" y="28967"/>
                    </a:cubicBezTo>
                    <a:cubicBezTo>
                      <a:pt x="4799" y="28518"/>
                      <a:pt x="4921" y="28062"/>
                      <a:pt x="5004" y="27598"/>
                    </a:cubicBezTo>
                    <a:cubicBezTo>
                      <a:pt x="5103" y="27118"/>
                      <a:pt x="5179" y="26647"/>
                      <a:pt x="5248" y="26167"/>
                    </a:cubicBezTo>
                    <a:cubicBezTo>
                      <a:pt x="5377" y="25232"/>
                      <a:pt x="5461" y="24296"/>
                      <a:pt x="5491" y="23352"/>
                    </a:cubicBezTo>
                    <a:cubicBezTo>
                      <a:pt x="5537" y="21443"/>
                      <a:pt x="5423" y="19541"/>
                      <a:pt x="5149" y="17654"/>
                    </a:cubicBezTo>
                    <a:cubicBezTo>
                      <a:pt x="4867" y="15729"/>
                      <a:pt x="4472" y="13827"/>
                      <a:pt x="3970" y="11948"/>
                    </a:cubicBezTo>
                    <a:cubicBezTo>
                      <a:pt x="3475" y="10069"/>
                      <a:pt x="2905" y="8213"/>
                      <a:pt x="2311" y="6356"/>
                    </a:cubicBezTo>
                    <a:cubicBezTo>
                      <a:pt x="2014" y="5428"/>
                      <a:pt x="1710" y="4500"/>
                      <a:pt x="1398" y="3572"/>
                    </a:cubicBezTo>
                    <a:cubicBezTo>
                      <a:pt x="1086" y="2621"/>
                      <a:pt x="744" y="1685"/>
                      <a:pt x="409" y="734"/>
                    </a:cubicBezTo>
                    <a:cubicBezTo>
                      <a:pt x="333" y="506"/>
                      <a:pt x="105" y="300"/>
                      <a:pt x="2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8" name="Google Shape;4238;p18"/>
            <p:cNvGrpSpPr/>
            <p:nvPr/>
          </p:nvGrpSpPr>
          <p:grpSpPr>
            <a:xfrm rot="1156429">
              <a:off x="3521821" y="2852308"/>
              <a:ext cx="1490727" cy="1330098"/>
              <a:chOff x="2777929" y="-7112931"/>
              <a:chExt cx="1490651" cy="1330030"/>
            </a:xfrm>
          </p:grpSpPr>
          <p:sp>
            <p:nvSpPr>
              <p:cNvPr id="4239" name="Google Shape;4239;p18"/>
              <p:cNvSpPr/>
              <p:nvPr/>
            </p:nvSpPr>
            <p:spPr>
              <a:xfrm>
                <a:off x="2777929" y="-6953173"/>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8"/>
              <p:cNvSpPr/>
              <p:nvPr/>
            </p:nvSpPr>
            <p:spPr>
              <a:xfrm>
                <a:off x="2862261" y="-7112931"/>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8"/>
              <p:cNvSpPr/>
              <p:nvPr/>
            </p:nvSpPr>
            <p:spPr>
              <a:xfrm>
                <a:off x="3755986" y="-6753611"/>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8"/>
              <p:cNvSpPr/>
              <p:nvPr/>
            </p:nvSpPr>
            <p:spPr>
              <a:xfrm>
                <a:off x="3551335" y="-6963351"/>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8"/>
              <p:cNvSpPr/>
              <p:nvPr/>
            </p:nvSpPr>
            <p:spPr>
              <a:xfrm>
                <a:off x="3441195" y="-7035263"/>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8"/>
              <p:cNvSpPr/>
              <p:nvPr/>
            </p:nvSpPr>
            <p:spPr>
              <a:xfrm>
                <a:off x="3956456" y="-6465114"/>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8"/>
              <p:cNvSpPr/>
              <p:nvPr/>
            </p:nvSpPr>
            <p:spPr>
              <a:xfrm>
                <a:off x="3240664" y="-7104813"/>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8"/>
              <p:cNvSpPr/>
              <p:nvPr/>
            </p:nvSpPr>
            <p:spPr>
              <a:xfrm>
                <a:off x="3564240" y="-6792809"/>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8"/>
              <p:cNvSpPr/>
              <p:nvPr/>
            </p:nvSpPr>
            <p:spPr>
              <a:xfrm>
                <a:off x="3354985" y="-7074400"/>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8"/>
              <p:cNvSpPr/>
              <p:nvPr/>
            </p:nvSpPr>
            <p:spPr>
              <a:xfrm>
                <a:off x="4174011" y="-6109247"/>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8"/>
              <p:cNvSpPr/>
              <p:nvPr/>
            </p:nvSpPr>
            <p:spPr>
              <a:xfrm>
                <a:off x="3333296" y="-7063374"/>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8"/>
              <p:cNvSpPr/>
              <p:nvPr/>
            </p:nvSpPr>
            <p:spPr>
              <a:xfrm>
                <a:off x="2953984" y="-7082276"/>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8"/>
              <p:cNvSpPr/>
              <p:nvPr/>
            </p:nvSpPr>
            <p:spPr>
              <a:xfrm>
                <a:off x="3005601" y="-7096997"/>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8"/>
              <p:cNvSpPr/>
              <p:nvPr/>
            </p:nvSpPr>
            <p:spPr>
              <a:xfrm>
                <a:off x="2862261" y="-7061496"/>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8"/>
              <p:cNvSpPr/>
              <p:nvPr/>
            </p:nvSpPr>
            <p:spPr>
              <a:xfrm>
                <a:off x="3186745" y="-7111295"/>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8"/>
              <p:cNvSpPr/>
              <p:nvPr/>
            </p:nvSpPr>
            <p:spPr>
              <a:xfrm>
                <a:off x="3052614" y="-7104813"/>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8"/>
              <p:cNvSpPr/>
              <p:nvPr/>
            </p:nvSpPr>
            <p:spPr>
              <a:xfrm>
                <a:off x="4087861" y="-6258161"/>
                <a:ext cx="23082" cy="97780"/>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8"/>
              <p:cNvSpPr/>
              <p:nvPr/>
            </p:nvSpPr>
            <p:spPr>
              <a:xfrm>
                <a:off x="4048664" y="-6321289"/>
                <a:ext cx="17569" cy="113471"/>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8"/>
              <p:cNvSpPr/>
              <p:nvPr/>
            </p:nvSpPr>
            <p:spPr>
              <a:xfrm>
                <a:off x="4127967" y="-6191277"/>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8"/>
              <p:cNvSpPr/>
              <p:nvPr/>
            </p:nvSpPr>
            <p:spPr>
              <a:xfrm>
                <a:off x="3103807" y="-7112810"/>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8"/>
              <p:cNvSpPr/>
              <p:nvPr/>
            </p:nvSpPr>
            <p:spPr>
              <a:xfrm>
                <a:off x="3858796" y="-6611180"/>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8"/>
              <p:cNvSpPr/>
              <p:nvPr/>
            </p:nvSpPr>
            <p:spPr>
              <a:xfrm>
                <a:off x="4191580" y="-6061326"/>
                <a:ext cx="77000" cy="118984"/>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8"/>
              <p:cNvSpPr/>
              <p:nvPr/>
            </p:nvSpPr>
            <p:spPr>
              <a:xfrm>
                <a:off x="2854446" y="-7047683"/>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8"/>
              <p:cNvSpPr/>
              <p:nvPr/>
            </p:nvSpPr>
            <p:spPr>
              <a:xfrm>
                <a:off x="2941080" y="-6881745"/>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8"/>
              <p:cNvSpPr/>
              <p:nvPr/>
            </p:nvSpPr>
            <p:spPr>
              <a:xfrm>
                <a:off x="2898187" y="-6944449"/>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8"/>
              <p:cNvSpPr/>
              <p:nvPr/>
            </p:nvSpPr>
            <p:spPr>
              <a:xfrm>
                <a:off x="3454099" y="-6771605"/>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8"/>
              <p:cNvSpPr/>
              <p:nvPr/>
            </p:nvSpPr>
            <p:spPr>
              <a:xfrm>
                <a:off x="2880678" y="-6977648"/>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8"/>
              <p:cNvSpPr/>
              <p:nvPr/>
            </p:nvSpPr>
            <p:spPr>
              <a:xfrm>
                <a:off x="3028683" y="-6790022"/>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8"/>
              <p:cNvSpPr/>
              <p:nvPr/>
            </p:nvSpPr>
            <p:spPr>
              <a:xfrm>
                <a:off x="3435197" y="-6569741"/>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8"/>
              <p:cNvSpPr/>
              <p:nvPr/>
            </p:nvSpPr>
            <p:spPr>
              <a:xfrm>
                <a:off x="2869167" y="-7005759"/>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8"/>
              <p:cNvSpPr/>
              <p:nvPr/>
            </p:nvSpPr>
            <p:spPr>
              <a:xfrm>
                <a:off x="3120830" y="-6819526"/>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8"/>
              <p:cNvSpPr/>
              <p:nvPr/>
            </p:nvSpPr>
            <p:spPr>
              <a:xfrm>
                <a:off x="3215340" y="-6673884"/>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8"/>
              <p:cNvSpPr/>
              <p:nvPr/>
            </p:nvSpPr>
            <p:spPr>
              <a:xfrm>
                <a:off x="2854446" y="-704768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8"/>
              <p:cNvSpPr/>
              <p:nvPr/>
            </p:nvSpPr>
            <p:spPr>
              <a:xfrm>
                <a:off x="2921693" y="-6915550"/>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8"/>
              <p:cNvSpPr/>
              <p:nvPr/>
            </p:nvSpPr>
            <p:spPr>
              <a:xfrm>
                <a:off x="3675349" y="-6486742"/>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8"/>
              <p:cNvSpPr/>
              <p:nvPr/>
            </p:nvSpPr>
            <p:spPr>
              <a:xfrm>
                <a:off x="3919621" y="-6333284"/>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8"/>
              <p:cNvSpPr/>
              <p:nvPr/>
            </p:nvSpPr>
            <p:spPr>
              <a:xfrm>
                <a:off x="3856493" y="-6376601"/>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8"/>
              <p:cNvSpPr/>
              <p:nvPr/>
            </p:nvSpPr>
            <p:spPr>
              <a:xfrm>
                <a:off x="3718666" y="-6453542"/>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8"/>
              <p:cNvSpPr/>
              <p:nvPr/>
            </p:nvSpPr>
            <p:spPr>
              <a:xfrm>
                <a:off x="4014071" y="-6256283"/>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8"/>
              <p:cNvSpPr/>
              <p:nvPr/>
            </p:nvSpPr>
            <p:spPr>
              <a:xfrm>
                <a:off x="3545822" y="-6526848"/>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8"/>
              <p:cNvSpPr/>
              <p:nvPr/>
            </p:nvSpPr>
            <p:spPr>
              <a:xfrm>
                <a:off x="3088115" y="-6743494"/>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8"/>
              <p:cNvSpPr/>
              <p:nvPr/>
            </p:nvSpPr>
            <p:spPr>
              <a:xfrm>
                <a:off x="3261868" y="-6642077"/>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1" name="Google Shape;4281;p18"/>
            <p:cNvGrpSpPr/>
            <p:nvPr/>
          </p:nvGrpSpPr>
          <p:grpSpPr>
            <a:xfrm flipH="1" rot="-2170665">
              <a:off x="4270810" y="3734240"/>
              <a:ext cx="1490670" cy="1330048"/>
              <a:chOff x="2777929" y="-7112931"/>
              <a:chExt cx="1490651" cy="1330030"/>
            </a:xfrm>
          </p:grpSpPr>
          <p:sp>
            <p:nvSpPr>
              <p:cNvPr id="4282" name="Google Shape;4282;p18"/>
              <p:cNvSpPr/>
              <p:nvPr/>
            </p:nvSpPr>
            <p:spPr>
              <a:xfrm>
                <a:off x="2777929" y="-6953173"/>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8"/>
              <p:cNvSpPr/>
              <p:nvPr/>
            </p:nvSpPr>
            <p:spPr>
              <a:xfrm>
                <a:off x="2862261" y="-7112931"/>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8"/>
              <p:cNvSpPr/>
              <p:nvPr/>
            </p:nvSpPr>
            <p:spPr>
              <a:xfrm>
                <a:off x="3755986" y="-6753611"/>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8"/>
              <p:cNvSpPr/>
              <p:nvPr/>
            </p:nvSpPr>
            <p:spPr>
              <a:xfrm>
                <a:off x="3551335" y="-6963351"/>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8"/>
              <p:cNvSpPr/>
              <p:nvPr/>
            </p:nvSpPr>
            <p:spPr>
              <a:xfrm>
                <a:off x="3441195" y="-7035263"/>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8"/>
              <p:cNvSpPr/>
              <p:nvPr/>
            </p:nvSpPr>
            <p:spPr>
              <a:xfrm>
                <a:off x="3956456" y="-6465114"/>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8"/>
              <p:cNvSpPr/>
              <p:nvPr/>
            </p:nvSpPr>
            <p:spPr>
              <a:xfrm>
                <a:off x="3240664" y="-7104813"/>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8"/>
              <p:cNvSpPr/>
              <p:nvPr/>
            </p:nvSpPr>
            <p:spPr>
              <a:xfrm>
                <a:off x="3564240" y="-6792809"/>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8"/>
              <p:cNvSpPr/>
              <p:nvPr/>
            </p:nvSpPr>
            <p:spPr>
              <a:xfrm>
                <a:off x="3354985" y="-7074400"/>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8"/>
              <p:cNvSpPr/>
              <p:nvPr/>
            </p:nvSpPr>
            <p:spPr>
              <a:xfrm>
                <a:off x="4174011" y="-6109247"/>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8"/>
              <p:cNvSpPr/>
              <p:nvPr/>
            </p:nvSpPr>
            <p:spPr>
              <a:xfrm>
                <a:off x="3333296" y="-7063374"/>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8"/>
              <p:cNvSpPr/>
              <p:nvPr/>
            </p:nvSpPr>
            <p:spPr>
              <a:xfrm>
                <a:off x="2953984" y="-7082276"/>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8"/>
              <p:cNvSpPr/>
              <p:nvPr/>
            </p:nvSpPr>
            <p:spPr>
              <a:xfrm>
                <a:off x="3005601" y="-7096997"/>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8"/>
              <p:cNvSpPr/>
              <p:nvPr/>
            </p:nvSpPr>
            <p:spPr>
              <a:xfrm>
                <a:off x="2862261" y="-7061496"/>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8"/>
              <p:cNvSpPr/>
              <p:nvPr/>
            </p:nvSpPr>
            <p:spPr>
              <a:xfrm>
                <a:off x="3186745" y="-7111295"/>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8"/>
              <p:cNvSpPr/>
              <p:nvPr/>
            </p:nvSpPr>
            <p:spPr>
              <a:xfrm>
                <a:off x="3052614" y="-7104813"/>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8"/>
              <p:cNvSpPr/>
              <p:nvPr/>
            </p:nvSpPr>
            <p:spPr>
              <a:xfrm>
                <a:off x="4087861" y="-6258161"/>
                <a:ext cx="23082" cy="97780"/>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8"/>
              <p:cNvSpPr/>
              <p:nvPr/>
            </p:nvSpPr>
            <p:spPr>
              <a:xfrm>
                <a:off x="4048664" y="-6321289"/>
                <a:ext cx="17569" cy="113471"/>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8"/>
              <p:cNvSpPr/>
              <p:nvPr/>
            </p:nvSpPr>
            <p:spPr>
              <a:xfrm>
                <a:off x="4127967" y="-6191277"/>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8"/>
              <p:cNvSpPr/>
              <p:nvPr/>
            </p:nvSpPr>
            <p:spPr>
              <a:xfrm>
                <a:off x="3103807" y="-7112810"/>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8"/>
              <p:cNvSpPr/>
              <p:nvPr/>
            </p:nvSpPr>
            <p:spPr>
              <a:xfrm>
                <a:off x="3858796" y="-6611180"/>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8"/>
              <p:cNvSpPr/>
              <p:nvPr/>
            </p:nvSpPr>
            <p:spPr>
              <a:xfrm>
                <a:off x="4191580" y="-6061326"/>
                <a:ext cx="77000" cy="118984"/>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8"/>
              <p:cNvSpPr/>
              <p:nvPr/>
            </p:nvSpPr>
            <p:spPr>
              <a:xfrm>
                <a:off x="2854446" y="-7047683"/>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8"/>
              <p:cNvSpPr/>
              <p:nvPr/>
            </p:nvSpPr>
            <p:spPr>
              <a:xfrm>
                <a:off x="2941080" y="-6881745"/>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8"/>
              <p:cNvSpPr/>
              <p:nvPr/>
            </p:nvSpPr>
            <p:spPr>
              <a:xfrm>
                <a:off x="2898187" y="-6944449"/>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8"/>
              <p:cNvSpPr/>
              <p:nvPr/>
            </p:nvSpPr>
            <p:spPr>
              <a:xfrm>
                <a:off x="3454099" y="-6771605"/>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8"/>
              <p:cNvSpPr/>
              <p:nvPr/>
            </p:nvSpPr>
            <p:spPr>
              <a:xfrm>
                <a:off x="2880678" y="-6977648"/>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8"/>
              <p:cNvSpPr/>
              <p:nvPr/>
            </p:nvSpPr>
            <p:spPr>
              <a:xfrm>
                <a:off x="3028683" y="-6790022"/>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8"/>
              <p:cNvSpPr/>
              <p:nvPr/>
            </p:nvSpPr>
            <p:spPr>
              <a:xfrm>
                <a:off x="3435197" y="-6569741"/>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8"/>
              <p:cNvSpPr/>
              <p:nvPr/>
            </p:nvSpPr>
            <p:spPr>
              <a:xfrm>
                <a:off x="2869167" y="-7005759"/>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8"/>
              <p:cNvSpPr/>
              <p:nvPr/>
            </p:nvSpPr>
            <p:spPr>
              <a:xfrm>
                <a:off x="3120830" y="-6819526"/>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8"/>
              <p:cNvSpPr/>
              <p:nvPr/>
            </p:nvSpPr>
            <p:spPr>
              <a:xfrm>
                <a:off x="3215340" y="-6673884"/>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8"/>
              <p:cNvSpPr/>
              <p:nvPr/>
            </p:nvSpPr>
            <p:spPr>
              <a:xfrm>
                <a:off x="2854446" y="-704768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8"/>
              <p:cNvSpPr/>
              <p:nvPr/>
            </p:nvSpPr>
            <p:spPr>
              <a:xfrm>
                <a:off x="2921693" y="-6915550"/>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8"/>
              <p:cNvSpPr/>
              <p:nvPr/>
            </p:nvSpPr>
            <p:spPr>
              <a:xfrm>
                <a:off x="3675349" y="-6486742"/>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8"/>
              <p:cNvSpPr/>
              <p:nvPr/>
            </p:nvSpPr>
            <p:spPr>
              <a:xfrm>
                <a:off x="3919621" y="-6333284"/>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8"/>
              <p:cNvSpPr/>
              <p:nvPr/>
            </p:nvSpPr>
            <p:spPr>
              <a:xfrm>
                <a:off x="3856493" y="-6376601"/>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8"/>
              <p:cNvSpPr/>
              <p:nvPr/>
            </p:nvSpPr>
            <p:spPr>
              <a:xfrm>
                <a:off x="3718666" y="-6453542"/>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8"/>
              <p:cNvSpPr/>
              <p:nvPr/>
            </p:nvSpPr>
            <p:spPr>
              <a:xfrm>
                <a:off x="4014071" y="-6256283"/>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8"/>
              <p:cNvSpPr/>
              <p:nvPr/>
            </p:nvSpPr>
            <p:spPr>
              <a:xfrm>
                <a:off x="3545822" y="-6526848"/>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8"/>
              <p:cNvSpPr/>
              <p:nvPr/>
            </p:nvSpPr>
            <p:spPr>
              <a:xfrm>
                <a:off x="3088115" y="-6743494"/>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8"/>
              <p:cNvSpPr/>
              <p:nvPr/>
            </p:nvSpPr>
            <p:spPr>
              <a:xfrm>
                <a:off x="3261868" y="-6642077"/>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CUSTOM_2">
    <p:spTree>
      <p:nvGrpSpPr>
        <p:cNvPr id="4324" name="Shape 4324"/>
        <p:cNvGrpSpPr/>
        <p:nvPr/>
      </p:nvGrpSpPr>
      <p:grpSpPr>
        <a:xfrm>
          <a:off x="0" y="0"/>
          <a:ext cx="0" cy="0"/>
          <a:chOff x="0" y="0"/>
          <a:chExt cx="0" cy="0"/>
        </a:xfrm>
      </p:grpSpPr>
      <p:sp>
        <p:nvSpPr>
          <p:cNvPr id="4325" name="Google Shape;4325;p1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326" name="Google Shape;4326;p19"/>
          <p:cNvSpPr txBox="1"/>
          <p:nvPr>
            <p:ph idx="2" type="title"/>
          </p:nvPr>
        </p:nvSpPr>
        <p:spPr>
          <a:xfrm>
            <a:off x="1088250" y="2741825"/>
            <a:ext cx="2044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327" name="Google Shape;4327;p19"/>
          <p:cNvSpPr txBox="1"/>
          <p:nvPr>
            <p:ph idx="1" type="subTitle"/>
          </p:nvPr>
        </p:nvSpPr>
        <p:spPr>
          <a:xfrm>
            <a:off x="1088250" y="3186844"/>
            <a:ext cx="2044500" cy="54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28" name="Google Shape;4328;p19"/>
          <p:cNvSpPr txBox="1"/>
          <p:nvPr>
            <p:ph idx="3" type="title"/>
          </p:nvPr>
        </p:nvSpPr>
        <p:spPr>
          <a:xfrm>
            <a:off x="3549750" y="2741825"/>
            <a:ext cx="2044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329" name="Google Shape;4329;p19"/>
          <p:cNvSpPr txBox="1"/>
          <p:nvPr>
            <p:ph idx="4" type="subTitle"/>
          </p:nvPr>
        </p:nvSpPr>
        <p:spPr>
          <a:xfrm>
            <a:off x="3549750" y="3186844"/>
            <a:ext cx="2044500" cy="54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30" name="Google Shape;4330;p19"/>
          <p:cNvSpPr txBox="1"/>
          <p:nvPr>
            <p:ph idx="5" type="title"/>
          </p:nvPr>
        </p:nvSpPr>
        <p:spPr>
          <a:xfrm>
            <a:off x="6011325" y="2741825"/>
            <a:ext cx="2044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331" name="Google Shape;4331;p19"/>
          <p:cNvSpPr txBox="1"/>
          <p:nvPr>
            <p:ph idx="6" type="subTitle"/>
          </p:nvPr>
        </p:nvSpPr>
        <p:spPr>
          <a:xfrm>
            <a:off x="6011325" y="3186848"/>
            <a:ext cx="2044500" cy="54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332" name="Google Shape;4332;p19"/>
          <p:cNvSpPr/>
          <p:nvPr/>
        </p:nvSpPr>
        <p:spPr>
          <a:xfrm flipH="1" rot="886862">
            <a:off x="-4113025" y="5302082"/>
            <a:ext cx="39136" cy="16854"/>
          </a:xfrm>
          <a:custGeom>
            <a:rect b="b" l="l" r="r" t="t"/>
            <a:pathLst>
              <a:path extrusionOk="0" h="236" w="548">
                <a:moveTo>
                  <a:pt x="548" y="0"/>
                </a:moveTo>
                <a:lnTo>
                  <a:pt x="548" y="0"/>
                </a:lnTo>
                <a:cubicBezTo>
                  <a:pt x="358" y="68"/>
                  <a:pt x="175" y="145"/>
                  <a:pt x="0" y="236"/>
                </a:cubicBezTo>
                <a:cubicBezTo>
                  <a:pt x="167" y="221"/>
                  <a:pt x="335" y="198"/>
                  <a:pt x="502" y="167"/>
                </a:cubicBezTo>
                <a:cubicBezTo>
                  <a:pt x="525" y="114"/>
                  <a:pt x="540" y="61"/>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333" name="Google Shape;4333;p19"/>
          <p:cNvGrpSpPr/>
          <p:nvPr/>
        </p:nvGrpSpPr>
        <p:grpSpPr>
          <a:xfrm>
            <a:off x="6989001" y="4415610"/>
            <a:ext cx="1368075" cy="954236"/>
            <a:chOff x="1150061" y="4491810"/>
            <a:chExt cx="1368075" cy="954236"/>
          </a:xfrm>
        </p:grpSpPr>
        <p:sp>
          <p:nvSpPr>
            <p:cNvPr id="4334" name="Google Shape;4334;p19"/>
            <p:cNvSpPr/>
            <p:nvPr/>
          </p:nvSpPr>
          <p:spPr>
            <a:xfrm>
              <a:off x="1150061" y="4565904"/>
              <a:ext cx="1322455" cy="880143"/>
            </a:xfrm>
            <a:custGeom>
              <a:rect b="b" l="l" r="r" t="t"/>
              <a:pathLst>
                <a:path extrusionOk="0" h="14528" w="21829">
                  <a:moveTo>
                    <a:pt x="4983" y="2492"/>
                  </a:moveTo>
                  <a:cubicBezTo>
                    <a:pt x="5111" y="2533"/>
                    <a:pt x="5240" y="2575"/>
                    <a:pt x="5372" y="2621"/>
                  </a:cubicBezTo>
                  <a:cubicBezTo>
                    <a:pt x="5243" y="2580"/>
                    <a:pt x="5115" y="2535"/>
                    <a:pt x="4983" y="2492"/>
                  </a:cubicBezTo>
                  <a:close/>
                  <a:moveTo>
                    <a:pt x="6042" y="2849"/>
                  </a:moveTo>
                  <a:cubicBezTo>
                    <a:pt x="6125" y="2880"/>
                    <a:pt x="6209" y="2910"/>
                    <a:pt x="6293" y="2948"/>
                  </a:cubicBezTo>
                  <a:cubicBezTo>
                    <a:pt x="6209" y="2918"/>
                    <a:pt x="6125" y="2888"/>
                    <a:pt x="6042" y="2857"/>
                  </a:cubicBezTo>
                  <a:lnTo>
                    <a:pt x="6042" y="2849"/>
                  </a:lnTo>
                  <a:close/>
                  <a:moveTo>
                    <a:pt x="8393" y="3884"/>
                  </a:moveTo>
                  <a:lnTo>
                    <a:pt x="8393" y="3884"/>
                  </a:lnTo>
                  <a:cubicBezTo>
                    <a:pt x="8411" y="3894"/>
                    <a:pt x="8430" y="3903"/>
                    <a:pt x="8449" y="3913"/>
                  </a:cubicBezTo>
                  <a:lnTo>
                    <a:pt x="8449" y="3913"/>
                  </a:lnTo>
                  <a:lnTo>
                    <a:pt x="8393" y="3884"/>
                  </a:lnTo>
                  <a:close/>
                  <a:moveTo>
                    <a:pt x="16457" y="3861"/>
                  </a:moveTo>
                  <a:cubicBezTo>
                    <a:pt x="16472" y="3861"/>
                    <a:pt x="16488" y="3869"/>
                    <a:pt x="16495" y="3869"/>
                  </a:cubicBezTo>
                  <a:lnTo>
                    <a:pt x="16518" y="3869"/>
                  </a:lnTo>
                  <a:lnTo>
                    <a:pt x="16556" y="3884"/>
                  </a:lnTo>
                  <a:lnTo>
                    <a:pt x="16571" y="3892"/>
                  </a:lnTo>
                  <a:lnTo>
                    <a:pt x="16617" y="3907"/>
                  </a:lnTo>
                  <a:lnTo>
                    <a:pt x="16624" y="3915"/>
                  </a:lnTo>
                  <a:lnTo>
                    <a:pt x="16670" y="3945"/>
                  </a:lnTo>
                  <a:cubicBezTo>
                    <a:pt x="16845" y="4067"/>
                    <a:pt x="16974" y="4265"/>
                    <a:pt x="16860" y="4394"/>
                  </a:cubicBezTo>
                  <a:cubicBezTo>
                    <a:pt x="16814" y="4440"/>
                    <a:pt x="16754" y="4465"/>
                    <a:pt x="16694" y="4465"/>
                  </a:cubicBezTo>
                  <a:cubicBezTo>
                    <a:pt x="16665" y="4465"/>
                    <a:pt x="16637" y="4460"/>
                    <a:pt x="16609" y="4447"/>
                  </a:cubicBezTo>
                  <a:cubicBezTo>
                    <a:pt x="16594" y="4447"/>
                    <a:pt x="16579" y="4440"/>
                    <a:pt x="16564" y="4432"/>
                  </a:cubicBezTo>
                  <a:lnTo>
                    <a:pt x="16548" y="4424"/>
                  </a:lnTo>
                  <a:lnTo>
                    <a:pt x="16510" y="4409"/>
                  </a:lnTo>
                  <a:lnTo>
                    <a:pt x="16503" y="4402"/>
                  </a:lnTo>
                  <a:cubicBezTo>
                    <a:pt x="16465" y="4379"/>
                    <a:pt x="16427" y="4356"/>
                    <a:pt x="16389" y="4325"/>
                  </a:cubicBezTo>
                  <a:lnTo>
                    <a:pt x="16373" y="4310"/>
                  </a:lnTo>
                  <a:lnTo>
                    <a:pt x="16351" y="4287"/>
                  </a:lnTo>
                  <a:lnTo>
                    <a:pt x="16328" y="4257"/>
                  </a:lnTo>
                  <a:lnTo>
                    <a:pt x="16313" y="4242"/>
                  </a:lnTo>
                  <a:cubicBezTo>
                    <a:pt x="16297" y="4227"/>
                    <a:pt x="16290" y="4211"/>
                    <a:pt x="16274" y="4196"/>
                  </a:cubicBezTo>
                  <a:cubicBezTo>
                    <a:pt x="16274" y="4189"/>
                    <a:pt x="16274" y="4189"/>
                    <a:pt x="16267" y="4189"/>
                  </a:cubicBezTo>
                  <a:cubicBezTo>
                    <a:pt x="16267" y="4173"/>
                    <a:pt x="16259" y="4158"/>
                    <a:pt x="16252" y="4143"/>
                  </a:cubicBezTo>
                  <a:cubicBezTo>
                    <a:pt x="16252" y="4143"/>
                    <a:pt x="16244" y="4135"/>
                    <a:pt x="16244" y="4135"/>
                  </a:cubicBezTo>
                  <a:cubicBezTo>
                    <a:pt x="16236" y="4097"/>
                    <a:pt x="16229" y="4067"/>
                    <a:pt x="16229" y="4029"/>
                  </a:cubicBezTo>
                  <a:lnTo>
                    <a:pt x="16229" y="4021"/>
                  </a:lnTo>
                  <a:cubicBezTo>
                    <a:pt x="16229" y="4006"/>
                    <a:pt x="16236" y="3998"/>
                    <a:pt x="16236" y="3983"/>
                  </a:cubicBezTo>
                  <a:cubicBezTo>
                    <a:pt x="16236" y="3983"/>
                    <a:pt x="16236" y="3975"/>
                    <a:pt x="16236" y="3975"/>
                  </a:cubicBezTo>
                  <a:cubicBezTo>
                    <a:pt x="16244" y="3953"/>
                    <a:pt x="16252" y="3945"/>
                    <a:pt x="16267" y="3930"/>
                  </a:cubicBezTo>
                  <a:cubicBezTo>
                    <a:pt x="16274" y="3915"/>
                    <a:pt x="16290" y="3899"/>
                    <a:pt x="16305" y="3892"/>
                  </a:cubicBezTo>
                  <a:cubicBezTo>
                    <a:pt x="16313" y="3892"/>
                    <a:pt x="16320" y="3884"/>
                    <a:pt x="16328" y="3877"/>
                  </a:cubicBezTo>
                  <a:lnTo>
                    <a:pt x="16351" y="3869"/>
                  </a:lnTo>
                  <a:cubicBezTo>
                    <a:pt x="16366" y="3869"/>
                    <a:pt x="16373" y="3861"/>
                    <a:pt x="16381" y="3861"/>
                  </a:cubicBezTo>
                  <a:close/>
                  <a:moveTo>
                    <a:pt x="10661" y="3213"/>
                  </a:moveTo>
                  <a:cubicBezTo>
                    <a:pt x="10671" y="3213"/>
                    <a:pt x="10680" y="3214"/>
                    <a:pt x="10690" y="3215"/>
                  </a:cubicBezTo>
                  <a:lnTo>
                    <a:pt x="10705" y="3215"/>
                  </a:lnTo>
                  <a:cubicBezTo>
                    <a:pt x="10721" y="3222"/>
                    <a:pt x="10736" y="3222"/>
                    <a:pt x="10759" y="3230"/>
                  </a:cubicBezTo>
                  <a:lnTo>
                    <a:pt x="10774" y="3230"/>
                  </a:lnTo>
                  <a:cubicBezTo>
                    <a:pt x="10789" y="3238"/>
                    <a:pt x="10804" y="3238"/>
                    <a:pt x="10820" y="3245"/>
                  </a:cubicBezTo>
                  <a:cubicBezTo>
                    <a:pt x="10827" y="3253"/>
                    <a:pt x="10842" y="3260"/>
                    <a:pt x="10850" y="3268"/>
                  </a:cubicBezTo>
                  <a:cubicBezTo>
                    <a:pt x="10888" y="3283"/>
                    <a:pt x="10918" y="3298"/>
                    <a:pt x="10949" y="3321"/>
                  </a:cubicBezTo>
                  <a:cubicBezTo>
                    <a:pt x="11010" y="3374"/>
                    <a:pt x="11055" y="3443"/>
                    <a:pt x="11071" y="3519"/>
                  </a:cubicBezTo>
                  <a:cubicBezTo>
                    <a:pt x="11086" y="3610"/>
                    <a:pt x="11116" y="3694"/>
                    <a:pt x="11139" y="3785"/>
                  </a:cubicBezTo>
                  <a:cubicBezTo>
                    <a:pt x="11177" y="3922"/>
                    <a:pt x="11230" y="4059"/>
                    <a:pt x="11291" y="4204"/>
                  </a:cubicBezTo>
                  <a:cubicBezTo>
                    <a:pt x="11314" y="4265"/>
                    <a:pt x="11314" y="4341"/>
                    <a:pt x="11284" y="4402"/>
                  </a:cubicBezTo>
                  <a:cubicBezTo>
                    <a:pt x="11261" y="4432"/>
                    <a:pt x="11223" y="4462"/>
                    <a:pt x="11185" y="4470"/>
                  </a:cubicBezTo>
                  <a:cubicBezTo>
                    <a:pt x="11169" y="4478"/>
                    <a:pt x="11162" y="4485"/>
                    <a:pt x="11147" y="4485"/>
                  </a:cubicBezTo>
                  <a:cubicBezTo>
                    <a:pt x="11131" y="4485"/>
                    <a:pt x="11116" y="4493"/>
                    <a:pt x="11101" y="4493"/>
                  </a:cubicBezTo>
                  <a:cubicBezTo>
                    <a:pt x="11093" y="4497"/>
                    <a:pt x="11084" y="4499"/>
                    <a:pt x="11074" y="4499"/>
                  </a:cubicBezTo>
                  <a:cubicBezTo>
                    <a:pt x="11065" y="4499"/>
                    <a:pt x="11055" y="4497"/>
                    <a:pt x="11048" y="4493"/>
                  </a:cubicBezTo>
                  <a:lnTo>
                    <a:pt x="11033" y="4493"/>
                  </a:lnTo>
                  <a:cubicBezTo>
                    <a:pt x="10995" y="4493"/>
                    <a:pt x="10956" y="4478"/>
                    <a:pt x="10918" y="4470"/>
                  </a:cubicBezTo>
                  <a:cubicBezTo>
                    <a:pt x="10903" y="4455"/>
                    <a:pt x="10880" y="4447"/>
                    <a:pt x="10865" y="4440"/>
                  </a:cubicBezTo>
                  <a:cubicBezTo>
                    <a:pt x="10789" y="4394"/>
                    <a:pt x="10736" y="4333"/>
                    <a:pt x="10698" y="4257"/>
                  </a:cubicBezTo>
                  <a:cubicBezTo>
                    <a:pt x="10667" y="4189"/>
                    <a:pt x="10637" y="4128"/>
                    <a:pt x="10614" y="4059"/>
                  </a:cubicBezTo>
                  <a:cubicBezTo>
                    <a:pt x="10538" y="3861"/>
                    <a:pt x="10477" y="3656"/>
                    <a:pt x="10424" y="3451"/>
                  </a:cubicBezTo>
                  <a:cubicBezTo>
                    <a:pt x="10416" y="3397"/>
                    <a:pt x="10424" y="3344"/>
                    <a:pt x="10462" y="3298"/>
                  </a:cubicBezTo>
                  <a:cubicBezTo>
                    <a:pt x="10470" y="3291"/>
                    <a:pt x="10477" y="3276"/>
                    <a:pt x="10492" y="3268"/>
                  </a:cubicBezTo>
                  <a:cubicBezTo>
                    <a:pt x="10539" y="3235"/>
                    <a:pt x="10597" y="3213"/>
                    <a:pt x="10661" y="3213"/>
                  </a:cubicBezTo>
                  <a:close/>
                  <a:moveTo>
                    <a:pt x="10006" y="4782"/>
                  </a:moveTo>
                  <a:lnTo>
                    <a:pt x="10006" y="4782"/>
                  </a:lnTo>
                  <a:cubicBezTo>
                    <a:pt x="10150" y="4866"/>
                    <a:pt x="10295" y="4949"/>
                    <a:pt x="10432" y="5041"/>
                  </a:cubicBezTo>
                  <a:cubicBezTo>
                    <a:pt x="10287" y="4949"/>
                    <a:pt x="10150" y="4866"/>
                    <a:pt x="10006" y="4782"/>
                  </a:cubicBezTo>
                  <a:close/>
                  <a:moveTo>
                    <a:pt x="9407" y="5073"/>
                  </a:moveTo>
                  <a:cubicBezTo>
                    <a:pt x="9425" y="5073"/>
                    <a:pt x="9442" y="5075"/>
                    <a:pt x="9458" y="5079"/>
                  </a:cubicBezTo>
                  <a:cubicBezTo>
                    <a:pt x="9473" y="5079"/>
                    <a:pt x="9488" y="5079"/>
                    <a:pt x="9503" y="5086"/>
                  </a:cubicBezTo>
                  <a:lnTo>
                    <a:pt x="9587" y="5117"/>
                  </a:lnTo>
                  <a:cubicBezTo>
                    <a:pt x="9633" y="5147"/>
                    <a:pt x="9678" y="5185"/>
                    <a:pt x="9709" y="5231"/>
                  </a:cubicBezTo>
                  <a:lnTo>
                    <a:pt x="9747" y="5292"/>
                  </a:lnTo>
                  <a:cubicBezTo>
                    <a:pt x="9762" y="5322"/>
                    <a:pt x="9770" y="5360"/>
                    <a:pt x="9762" y="5391"/>
                  </a:cubicBezTo>
                  <a:cubicBezTo>
                    <a:pt x="9770" y="5429"/>
                    <a:pt x="9754" y="5459"/>
                    <a:pt x="9739" y="5489"/>
                  </a:cubicBezTo>
                  <a:cubicBezTo>
                    <a:pt x="9724" y="5520"/>
                    <a:pt x="9701" y="5543"/>
                    <a:pt x="9671" y="5558"/>
                  </a:cubicBezTo>
                  <a:cubicBezTo>
                    <a:pt x="9640" y="5573"/>
                    <a:pt x="9610" y="5588"/>
                    <a:pt x="9572" y="5588"/>
                  </a:cubicBezTo>
                  <a:lnTo>
                    <a:pt x="9359" y="5619"/>
                  </a:lnTo>
                  <a:cubicBezTo>
                    <a:pt x="9337" y="5622"/>
                    <a:pt x="9316" y="5624"/>
                    <a:pt x="9295" y="5624"/>
                  </a:cubicBezTo>
                  <a:cubicBezTo>
                    <a:pt x="9266" y="5624"/>
                    <a:pt x="9238" y="5620"/>
                    <a:pt x="9207" y="5611"/>
                  </a:cubicBezTo>
                  <a:lnTo>
                    <a:pt x="9131" y="5581"/>
                  </a:lnTo>
                  <a:cubicBezTo>
                    <a:pt x="9085" y="5550"/>
                    <a:pt x="9039" y="5520"/>
                    <a:pt x="9009" y="5474"/>
                  </a:cubicBezTo>
                  <a:lnTo>
                    <a:pt x="8971" y="5406"/>
                  </a:lnTo>
                  <a:cubicBezTo>
                    <a:pt x="8956" y="5375"/>
                    <a:pt x="8948" y="5345"/>
                    <a:pt x="8956" y="5314"/>
                  </a:cubicBezTo>
                  <a:cubicBezTo>
                    <a:pt x="8948" y="5276"/>
                    <a:pt x="8956" y="5246"/>
                    <a:pt x="8971" y="5216"/>
                  </a:cubicBezTo>
                  <a:cubicBezTo>
                    <a:pt x="8986" y="5185"/>
                    <a:pt x="9009" y="5162"/>
                    <a:pt x="9039" y="5147"/>
                  </a:cubicBezTo>
                  <a:cubicBezTo>
                    <a:pt x="9070" y="5124"/>
                    <a:pt x="9100" y="5117"/>
                    <a:pt x="9138" y="5109"/>
                  </a:cubicBezTo>
                  <a:lnTo>
                    <a:pt x="9351" y="5079"/>
                  </a:lnTo>
                  <a:cubicBezTo>
                    <a:pt x="9370" y="5075"/>
                    <a:pt x="9389" y="5073"/>
                    <a:pt x="9407" y="5073"/>
                  </a:cubicBezTo>
                  <a:close/>
                  <a:moveTo>
                    <a:pt x="14391" y="8979"/>
                  </a:moveTo>
                  <a:cubicBezTo>
                    <a:pt x="14427" y="8979"/>
                    <a:pt x="14461" y="8986"/>
                    <a:pt x="14494" y="8997"/>
                  </a:cubicBezTo>
                  <a:lnTo>
                    <a:pt x="14570" y="9027"/>
                  </a:lnTo>
                  <a:cubicBezTo>
                    <a:pt x="14608" y="9050"/>
                    <a:pt x="14646" y="9088"/>
                    <a:pt x="14677" y="9126"/>
                  </a:cubicBezTo>
                  <a:cubicBezTo>
                    <a:pt x="14684" y="9134"/>
                    <a:pt x="14692" y="9134"/>
                    <a:pt x="14692" y="9141"/>
                  </a:cubicBezTo>
                  <a:lnTo>
                    <a:pt x="14730" y="9217"/>
                  </a:lnTo>
                  <a:lnTo>
                    <a:pt x="14730" y="9225"/>
                  </a:lnTo>
                  <a:cubicBezTo>
                    <a:pt x="14738" y="9248"/>
                    <a:pt x="14745" y="9271"/>
                    <a:pt x="14745" y="9293"/>
                  </a:cubicBezTo>
                  <a:cubicBezTo>
                    <a:pt x="14745" y="9301"/>
                    <a:pt x="14745" y="9316"/>
                    <a:pt x="14745" y="9324"/>
                  </a:cubicBezTo>
                  <a:cubicBezTo>
                    <a:pt x="14753" y="9339"/>
                    <a:pt x="14753" y="9354"/>
                    <a:pt x="14745" y="9370"/>
                  </a:cubicBezTo>
                  <a:cubicBezTo>
                    <a:pt x="14745" y="9385"/>
                    <a:pt x="14738" y="9400"/>
                    <a:pt x="14730" y="9423"/>
                  </a:cubicBezTo>
                  <a:cubicBezTo>
                    <a:pt x="14722" y="9453"/>
                    <a:pt x="14700" y="9476"/>
                    <a:pt x="14669" y="9499"/>
                  </a:cubicBezTo>
                  <a:cubicBezTo>
                    <a:pt x="14639" y="9522"/>
                    <a:pt x="14608" y="9537"/>
                    <a:pt x="14570" y="9537"/>
                  </a:cubicBezTo>
                  <a:cubicBezTo>
                    <a:pt x="14532" y="9545"/>
                    <a:pt x="14494" y="9560"/>
                    <a:pt x="14464" y="9567"/>
                  </a:cubicBezTo>
                  <a:lnTo>
                    <a:pt x="14380" y="9598"/>
                  </a:lnTo>
                  <a:cubicBezTo>
                    <a:pt x="14352" y="9615"/>
                    <a:pt x="14319" y="9623"/>
                    <a:pt x="14285" y="9623"/>
                  </a:cubicBezTo>
                  <a:cubicBezTo>
                    <a:pt x="14274" y="9623"/>
                    <a:pt x="14262" y="9622"/>
                    <a:pt x="14251" y="9621"/>
                  </a:cubicBezTo>
                  <a:lnTo>
                    <a:pt x="14175" y="9613"/>
                  </a:lnTo>
                  <a:cubicBezTo>
                    <a:pt x="14121" y="9590"/>
                    <a:pt x="14076" y="9567"/>
                    <a:pt x="14038" y="9529"/>
                  </a:cubicBezTo>
                  <a:cubicBezTo>
                    <a:pt x="14023" y="9506"/>
                    <a:pt x="14000" y="9491"/>
                    <a:pt x="13984" y="9468"/>
                  </a:cubicBezTo>
                  <a:cubicBezTo>
                    <a:pt x="13969" y="9446"/>
                    <a:pt x="13954" y="9423"/>
                    <a:pt x="13946" y="9400"/>
                  </a:cubicBezTo>
                  <a:cubicBezTo>
                    <a:pt x="13946" y="9385"/>
                    <a:pt x="13946" y="9377"/>
                    <a:pt x="13946" y="9362"/>
                  </a:cubicBezTo>
                  <a:cubicBezTo>
                    <a:pt x="13939" y="9347"/>
                    <a:pt x="13931" y="9331"/>
                    <a:pt x="13931" y="9309"/>
                  </a:cubicBezTo>
                  <a:cubicBezTo>
                    <a:pt x="13931" y="9293"/>
                    <a:pt x="13931" y="9278"/>
                    <a:pt x="13931" y="9263"/>
                  </a:cubicBezTo>
                  <a:cubicBezTo>
                    <a:pt x="13931" y="9225"/>
                    <a:pt x="13946" y="9195"/>
                    <a:pt x="13969" y="9164"/>
                  </a:cubicBezTo>
                  <a:cubicBezTo>
                    <a:pt x="13969" y="9164"/>
                    <a:pt x="13969" y="9157"/>
                    <a:pt x="13977" y="9149"/>
                  </a:cubicBezTo>
                  <a:cubicBezTo>
                    <a:pt x="13992" y="9126"/>
                    <a:pt x="14015" y="9111"/>
                    <a:pt x="14038" y="9096"/>
                  </a:cubicBezTo>
                  <a:cubicBezTo>
                    <a:pt x="14083" y="9073"/>
                    <a:pt x="14129" y="9058"/>
                    <a:pt x="14175" y="9042"/>
                  </a:cubicBezTo>
                  <a:cubicBezTo>
                    <a:pt x="14220" y="9020"/>
                    <a:pt x="14258" y="9012"/>
                    <a:pt x="14304" y="9004"/>
                  </a:cubicBezTo>
                  <a:lnTo>
                    <a:pt x="14350" y="8982"/>
                  </a:lnTo>
                  <a:cubicBezTo>
                    <a:pt x="14364" y="8979"/>
                    <a:pt x="14378" y="8979"/>
                    <a:pt x="14391" y="8979"/>
                  </a:cubicBezTo>
                  <a:close/>
                  <a:moveTo>
                    <a:pt x="18998" y="10031"/>
                  </a:moveTo>
                  <a:lnTo>
                    <a:pt x="19021" y="10039"/>
                  </a:lnTo>
                  <a:cubicBezTo>
                    <a:pt x="19029" y="10039"/>
                    <a:pt x="19036" y="10039"/>
                    <a:pt x="19044" y="10047"/>
                  </a:cubicBezTo>
                  <a:lnTo>
                    <a:pt x="19067" y="10054"/>
                  </a:lnTo>
                  <a:lnTo>
                    <a:pt x="19097" y="10069"/>
                  </a:lnTo>
                  <a:lnTo>
                    <a:pt x="19127" y="10085"/>
                  </a:lnTo>
                  <a:lnTo>
                    <a:pt x="19143" y="10100"/>
                  </a:lnTo>
                  <a:cubicBezTo>
                    <a:pt x="19310" y="10222"/>
                    <a:pt x="19424" y="10480"/>
                    <a:pt x="19264" y="10602"/>
                  </a:cubicBezTo>
                  <a:cubicBezTo>
                    <a:pt x="19226" y="10633"/>
                    <a:pt x="19182" y="10647"/>
                    <a:pt x="19138" y="10647"/>
                  </a:cubicBezTo>
                  <a:cubicBezTo>
                    <a:pt x="19042" y="10647"/>
                    <a:pt x="18939" y="10584"/>
                    <a:pt x="18861" y="10496"/>
                  </a:cubicBezTo>
                  <a:cubicBezTo>
                    <a:pt x="18823" y="10450"/>
                    <a:pt x="18793" y="10397"/>
                    <a:pt x="18778" y="10336"/>
                  </a:cubicBezTo>
                  <a:lnTo>
                    <a:pt x="18778" y="10328"/>
                  </a:lnTo>
                  <a:cubicBezTo>
                    <a:pt x="18770" y="10313"/>
                    <a:pt x="18770" y="10305"/>
                    <a:pt x="18762" y="10290"/>
                  </a:cubicBezTo>
                  <a:cubicBezTo>
                    <a:pt x="18762" y="10282"/>
                    <a:pt x="18762" y="10275"/>
                    <a:pt x="18762" y="10267"/>
                  </a:cubicBezTo>
                  <a:cubicBezTo>
                    <a:pt x="18762" y="10260"/>
                    <a:pt x="18762" y="10252"/>
                    <a:pt x="18762" y="10244"/>
                  </a:cubicBezTo>
                  <a:cubicBezTo>
                    <a:pt x="18762" y="10237"/>
                    <a:pt x="18762" y="10222"/>
                    <a:pt x="18762" y="10214"/>
                  </a:cubicBezTo>
                  <a:cubicBezTo>
                    <a:pt x="18762" y="10206"/>
                    <a:pt x="18762" y="10206"/>
                    <a:pt x="18762" y="10199"/>
                  </a:cubicBezTo>
                  <a:cubicBezTo>
                    <a:pt x="18762" y="10184"/>
                    <a:pt x="18762" y="10176"/>
                    <a:pt x="18770" y="10161"/>
                  </a:cubicBezTo>
                  <a:cubicBezTo>
                    <a:pt x="18770" y="10161"/>
                    <a:pt x="18770" y="10153"/>
                    <a:pt x="18770" y="10153"/>
                  </a:cubicBezTo>
                  <a:cubicBezTo>
                    <a:pt x="18770" y="10138"/>
                    <a:pt x="18778" y="10123"/>
                    <a:pt x="18785" y="10115"/>
                  </a:cubicBezTo>
                  <a:cubicBezTo>
                    <a:pt x="18800" y="10100"/>
                    <a:pt x="18808" y="10085"/>
                    <a:pt x="18823" y="10069"/>
                  </a:cubicBezTo>
                  <a:cubicBezTo>
                    <a:pt x="18838" y="10062"/>
                    <a:pt x="18854" y="10054"/>
                    <a:pt x="18869" y="10047"/>
                  </a:cubicBezTo>
                  <a:lnTo>
                    <a:pt x="18892" y="10039"/>
                  </a:lnTo>
                  <a:lnTo>
                    <a:pt x="18914" y="10031"/>
                  </a:lnTo>
                  <a:close/>
                  <a:moveTo>
                    <a:pt x="17020" y="10602"/>
                  </a:moveTo>
                  <a:cubicBezTo>
                    <a:pt x="17180" y="10769"/>
                    <a:pt x="17332" y="10944"/>
                    <a:pt x="17492" y="11119"/>
                  </a:cubicBezTo>
                  <a:cubicBezTo>
                    <a:pt x="17332" y="10944"/>
                    <a:pt x="17180" y="10777"/>
                    <a:pt x="17020" y="10602"/>
                  </a:cubicBezTo>
                  <a:close/>
                  <a:moveTo>
                    <a:pt x="9909" y="1"/>
                  </a:moveTo>
                  <a:cubicBezTo>
                    <a:pt x="9650" y="1"/>
                    <a:pt x="9391" y="7"/>
                    <a:pt x="9131" y="19"/>
                  </a:cubicBezTo>
                  <a:cubicBezTo>
                    <a:pt x="9016" y="19"/>
                    <a:pt x="8895" y="27"/>
                    <a:pt x="8781" y="35"/>
                  </a:cubicBezTo>
                  <a:lnTo>
                    <a:pt x="8841" y="156"/>
                  </a:lnTo>
                  <a:cubicBezTo>
                    <a:pt x="9146" y="757"/>
                    <a:pt x="9336" y="1358"/>
                    <a:pt x="9298" y="1906"/>
                  </a:cubicBezTo>
                  <a:cubicBezTo>
                    <a:pt x="9298" y="1906"/>
                    <a:pt x="9298" y="1914"/>
                    <a:pt x="9298" y="1914"/>
                  </a:cubicBezTo>
                  <a:cubicBezTo>
                    <a:pt x="9274" y="2121"/>
                    <a:pt x="9088" y="2221"/>
                    <a:pt x="8874" y="2221"/>
                  </a:cubicBezTo>
                  <a:cubicBezTo>
                    <a:pt x="8821" y="2221"/>
                    <a:pt x="8766" y="2215"/>
                    <a:pt x="8712" y="2203"/>
                  </a:cubicBezTo>
                  <a:lnTo>
                    <a:pt x="8689" y="2195"/>
                  </a:lnTo>
                  <a:lnTo>
                    <a:pt x="8636" y="2180"/>
                  </a:lnTo>
                  <a:lnTo>
                    <a:pt x="8606" y="2172"/>
                  </a:lnTo>
                  <a:lnTo>
                    <a:pt x="8552" y="2150"/>
                  </a:lnTo>
                  <a:lnTo>
                    <a:pt x="8530" y="2142"/>
                  </a:lnTo>
                  <a:cubicBezTo>
                    <a:pt x="8484" y="2119"/>
                    <a:pt x="8438" y="2089"/>
                    <a:pt x="8393" y="2058"/>
                  </a:cubicBezTo>
                  <a:lnTo>
                    <a:pt x="8377" y="2043"/>
                  </a:lnTo>
                  <a:cubicBezTo>
                    <a:pt x="8362" y="2028"/>
                    <a:pt x="8347" y="2013"/>
                    <a:pt x="8332" y="2005"/>
                  </a:cubicBezTo>
                  <a:lnTo>
                    <a:pt x="8309" y="1982"/>
                  </a:lnTo>
                  <a:cubicBezTo>
                    <a:pt x="8294" y="1967"/>
                    <a:pt x="8271" y="1944"/>
                    <a:pt x="8256" y="1921"/>
                  </a:cubicBezTo>
                  <a:cubicBezTo>
                    <a:pt x="8202" y="1853"/>
                    <a:pt x="8157" y="1784"/>
                    <a:pt x="8103" y="1708"/>
                  </a:cubicBezTo>
                  <a:lnTo>
                    <a:pt x="8035" y="1602"/>
                  </a:lnTo>
                  <a:cubicBezTo>
                    <a:pt x="7997" y="1541"/>
                    <a:pt x="7959" y="1488"/>
                    <a:pt x="7921" y="1427"/>
                  </a:cubicBezTo>
                  <a:cubicBezTo>
                    <a:pt x="7677" y="1046"/>
                    <a:pt x="7434" y="651"/>
                    <a:pt x="7061" y="316"/>
                  </a:cubicBezTo>
                  <a:cubicBezTo>
                    <a:pt x="7031" y="293"/>
                    <a:pt x="6993" y="263"/>
                    <a:pt x="6962" y="240"/>
                  </a:cubicBezTo>
                  <a:lnTo>
                    <a:pt x="6955" y="240"/>
                  </a:lnTo>
                  <a:cubicBezTo>
                    <a:pt x="6521" y="308"/>
                    <a:pt x="6103" y="385"/>
                    <a:pt x="5677" y="476"/>
                  </a:cubicBezTo>
                  <a:lnTo>
                    <a:pt x="5608" y="491"/>
                  </a:lnTo>
                  <a:cubicBezTo>
                    <a:pt x="5372" y="537"/>
                    <a:pt x="5136" y="590"/>
                    <a:pt x="4908" y="643"/>
                  </a:cubicBezTo>
                  <a:cubicBezTo>
                    <a:pt x="4764" y="681"/>
                    <a:pt x="4611" y="719"/>
                    <a:pt x="4467" y="757"/>
                  </a:cubicBezTo>
                  <a:lnTo>
                    <a:pt x="4124" y="841"/>
                  </a:lnTo>
                  <a:lnTo>
                    <a:pt x="3782" y="932"/>
                  </a:lnTo>
                  <a:cubicBezTo>
                    <a:pt x="3600" y="978"/>
                    <a:pt x="3417" y="1024"/>
                    <a:pt x="3234" y="1069"/>
                  </a:cubicBezTo>
                  <a:cubicBezTo>
                    <a:pt x="3006" y="1122"/>
                    <a:pt x="2778" y="1176"/>
                    <a:pt x="2550" y="1229"/>
                  </a:cubicBezTo>
                  <a:cubicBezTo>
                    <a:pt x="2397" y="1259"/>
                    <a:pt x="2245" y="1290"/>
                    <a:pt x="2093" y="1320"/>
                  </a:cubicBezTo>
                  <a:cubicBezTo>
                    <a:pt x="1850" y="1358"/>
                    <a:pt x="1606" y="1396"/>
                    <a:pt x="1363" y="1419"/>
                  </a:cubicBezTo>
                  <a:cubicBezTo>
                    <a:pt x="1249" y="1427"/>
                    <a:pt x="1142" y="1434"/>
                    <a:pt x="1036" y="1442"/>
                  </a:cubicBezTo>
                  <a:lnTo>
                    <a:pt x="1013" y="1442"/>
                  </a:lnTo>
                  <a:cubicBezTo>
                    <a:pt x="914" y="1442"/>
                    <a:pt x="823" y="1450"/>
                    <a:pt x="724" y="1450"/>
                  </a:cubicBezTo>
                  <a:lnTo>
                    <a:pt x="648" y="1450"/>
                  </a:lnTo>
                  <a:cubicBezTo>
                    <a:pt x="564" y="1450"/>
                    <a:pt x="488" y="1450"/>
                    <a:pt x="397" y="1442"/>
                  </a:cubicBezTo>
                  <a:lnTo>
                    <a:pt x="320" y="1442"/>
                  </a:lnTo>
                  <a:cubicBezTo>
                    <a:pt x="222" y="1442"/>
                    <a:pt x="107" y="1434"/>
                    <a:pt x="1" y="1419"/>
                  </a:cubicBezTo>
                  <a:lnTo>
                    <a:pt x="1" y="1419"/>
                  </a:lnTo>
                  <a:cubicBezTo>
                    <a:pt x="244" y="1457"/>
                    <a:pt x="480" y="1503"/>
                    <a:pt x="724" y="1541"/>
                  </a:cubicBezTo>
                  <a:cubicBezTo>
                    <a:pt x="480" y="1510"/>
                    <a:pt x="237" y="1488"/>
                    <a:pt x="1" y="1465"/>
                  </a:cubicBezTo>
                  <a:lnTo>
                    <a:pt x="1" y="1465"/>
                  </a:lnTo>
                  <a:cubicBezTo>
                    <a:pt x="168" y="1488"/>
                    <a:pt x="336" y="1526"/>
                    <a:pt x="503" y="1571"/>
                  </a:cubicBezTo>
                  <a:cubicBezTo>
                    <a:pt x="572" y="1587"/>
                    <a:pt x="632" y="1609"/>
                    <a:pt x="701" y="1632"/>
                  </a:cubicBezTo>
                  <a:lnTo>
                    <a:pt x="769" y="1655"/>
                  </a:lnTo>
                  <a:cubicBezTo>
                    <a:pt x="807" y="1670"/>
                    <a:pt x="853" y="1685"/>
                    <a:pt x="899" y="1701"/>
                  </a:cubicBezTo>
                  <a:lnTo>
                    <a:pt x="967" y="1731"/>
                  </a:lnTo>
                  <a:cubicBezTo>
                    <a:pt x="1013" y="1746"/>
                    <a:pt x="1066" y="1769"/>
                    <a:pt x="1104" y="1784"/>
                  </a:cubicBezTo>
                  <a:lnTo>
                    <a:pt x="1173" y="1815"/>
                  </a:lnTo>
                  <a:cubicBezTo>
                    <a:pt x="1226" y="1838"/>
                    <a:pt x="1279" y="1868"/>
                    <a:pt x="1325" y="1891"/>
                  </a:cubicBezTo>
                  <a:lnTo>
                    <a:pt x="1401" y="1929"/>
                  </a:lnTo>
                  <a:lnTo>
                    <a:pt x="1507" y="1990"/>
                  </a:lnTo>
                  <a:lnTo>
                    <a:pt x="1583" y="2028"/>
                  </a:lnTo>
                  <a:lnTo>
                    <a:pt x="1690" y="2096"/>
                  </a:lnTo>
                  <a:lnTo>
                    <a:pt x="1751" y="2134"/>
                  </a:lnTo>
                  <a:cubicBezTo>
                    <a:pt x="1926" y="2241"/>
                    <a:pt x="2101" y="2363"/>
                    <a:pt x="2260" y="2492"/>
                  </a:cubicBezTo>
                  <a:cubicBezTo>
                    <a:pt x="2314" y="2538"/>
                    <a:pt x="2367" y="2576"/>
                    <a:pt x="2420" y="2621"/>
                  </a:cubicBezTo>
                  <a:cubicBezTo>
                    <a:pt x="2474" y="2667"/>
                    <a:pt x="2519" y="2713"/>
                    <a:pt x="2572" y="2751"/>
                  </a:cubicBezTo>
                  <a:cubicBezTo>
                    <a:pt x="2725" y="2888"/>
                    <a:pt x="2862" y="3017"/>
                    <a:pt x="2998" y="3154"/>
                  </a:cubicBezTo>
                  <a:cubicBezTo>
                    <a:pt x="3082" y="3245"/>
                    <a:pt x="3166" y="3329"/>
                    <a:pt x="3242" y="3420"/>
                  </a:cubicBezTo>
                  <a:lnTo>
                    <a:pt x="3341" y="3527"/>
                  </a:lnTo>
                  <a:cubicBezTo>
                    <a:pt x="3432" y="3633"/>
                    <a:pt x="3531" y="3740"/>
                    <a:pt x="3622" y="3846"/>
                  </a:cubicBezTo>
                  <a:cubicBezTo>
                    <a:pt x="3767" y="4014"/>
                    <a:pt x="3911" y="4189"/>
                    <a:pt x="4048" y="4363"/>
                  </a:cubicBezTo>
                  <a:cubicBezTo>
                    <a:pt x="4170" y="4508"/>
                    <a:pt x="4292" y="4660"/>
                    <a:pt x="4406" y="4820"/>
                  </a:cubicBezTo>
                  <a:lnTo>
                    <a:pt x="4512" y="4957"/>
                  </a:lnTo>
                  <a:cubicBezTo>
                    <a:pt x="4687" y="5193"/>
                    <a:pt x="4862" y="5436"/>
                    <a:pt x="5030" y="5672"/>
                  </a:cubicBezTo>
                  <a:cubicBezTo>
                    <a:pt x="5471" y="5573"/>
                    <a:pt x="5988" y="5284"/>
                    <a:pt x="6453" y="5056"/>
                  </a:cubicBezTo>
                  <a:lnTo>
                    <a:pt x="6483" y="5041"/>
                  </a:lnTo>
                  <a:lnTo>
                    <a:pt x="6506" y="5033"/>
                  </a:lnTo>
                  <a:cubicBezTo>
                    <a:pt x="6719" y="4919"/>
                    <a:pt x="6939" y="4835"/>
                    <a:pt x="7175" y="4774"/>
                  </a:cubicBezTo>
                  <a:cubicBezTo>
                    <a:pt x="7198" y="4774"/>
                    <a:pt x="7221" y="4767"/>
                    <a:pt x="7244" y="4767"/>
                  </a:cubicBezTo>
                  <a:lnTo>
                    <a:pt x="7327" y="4767"/>
                  </a:lnTo>
                  <a:cubicBezTo>
                    <a:pt x="7350" y="4767"/>
                    <a:pt x="7365" y="4774"/>
                    <a:pt x="7388" y="4774"/>
                  </a:cubicBezTo>
                  <a:cubicBezTo>
                    <a:pt x="7396" y="4774"/>
                    <a:pt x="7411" y="4782"/>
                    <a:pt x="7419" y="4782"/>
                  </a:cubicBezTo>
                  <a:lnTo>
                    <a:pt x="7449" y="4790"/>
                  </a:lnTo>
                  <a:cubicBezTo>
                    <a:pt x="7457" y="4797"/>
                    <a:pt x="7464" y="4797"/>
                    <a:pt x="7472" y="4805"/>
                  </a:cubicBezTo>
                  <a:cubicBezTo>
                    <a:pt x="7480" y="4812"/>
                    <a:pt x="7487" y="4812"/>
                    <a:pt x="7502" y="4820"/>
                  </a:cubicBezTo>
                  <a:lnTo>
                    <a:pt x="7518" y="4835"/>
                  </a:lnTo>
                  <a:cubicBezTo>
                    <a:pt x="7533" y="4843"/>
                    <a:pt x="7540" y="4850"/>
                    <a:pt x="7548" y="4866"/>
                  </a:cubicBezTo>
                  <a:lnTo>
                    <a:pt x="7563" y="4873"/>
                  </a:lnTo>
                  <a:cubicBezTo>
                    <a:pt x="7647" y="4965"/>
                    <a:pt x="7685" y="5147"/>
                    <a:pt x="7662" y="5421"/>
                  </a:cubicBezTo>
                  <a:cubicBezTo>
                    <a:pt x="7655" y="5459"/>
                    <a:pt x="7639" y="5497"/>
                    <a:pt x="7624" y="5535"/>
                  </a:cubicBezTo>
                  <a:cubicBezTo>
                    <a:pt x="7609" y="5566"/>
                    <a:pt x="7594" y="5596"/>
                    <a:pt x="7571" y="5626"/>
                  </a:cubicBezTo>
                  <a:cubicBezTo>
                    <a:pt x="7571" y="5634"/>
                    <a:pt x="7571" y="5642"/>
                    <a:pt x="7563" y="5649"/>
                  </a:cubicBezTo>
                  <a:cubicBezTo>
                    <a:pt x="7548" y="5672"/>
                    <a:pt x="7525" y="5702"/>
                    <a:pt x="7510" y="5725"/>
                  </a:cubicBezTo>
                  <a:lnTo>
                    <a:pt x="7495" y="5741"/>
                  </a:lnTo>
                  <a:cubicBezTo>
                    <a:pt x="7472" y="5771"/>
                    <a:pt x="7449" y="5794"/>
                    <a:pt x="7426" y="5817"/>
                  </a:cubicBezTo>
                  <a:lnTo>
                    <a:pt x="7404" y="5832"/>
                  </a:lnTo>
                  <a:cubicBezTo>
                    <a:pt x="7381" y="5855"/>
                    <a:pt x="7358" y="5877"/>
                    <a:pt x="7335" y="5900"/>
                  </a:cubicBezTo>
                  <a:cubicBezTo>
                    <a:pt x="7305" y="5923"/>
                    <a:pt x="7267" y="5954"/>
                    <a:pt x="7236" y="5976"/>
                  </a:cubicBezTo>
                  <a:cubicBezTo>
                    <a:pt x="7236" y="5976"/>
                    <a:pt x="7229" y="5984"/>
                    <a:pt x="7229" y="5984"/>
                  </a:cubicBezTo>
                  <a:cubicBezTo>
                    <a:pt x="7168" y="6030"/>
                    <a:pt x="7099" y="6075"/>
                    <a:pt x="7031" y="6113"/>
                  </a:cubicBezTo>
                  <a:cubicBezTo>
                    <a:pt x="6658" y="6342"/>
                    <a:pt x="6186" y="6547"/>
                    <a:pt x="5806" y="6813"/>
                  </a:cubicBezTo>
                  <a:cubicBezTo>
                    <a:pt x="6118" y="7293"/>
                    <a:pt x="6414" y="7757"/>
                    <a:pt x="6719" y="8228"/>
                  </a:cubicBezTo>
                  <a:cubicBezTo>
                    <a:pt x="6772" y="8312"/>
                    <a:pt x="6833" y="8388"/>
                    <a:pt x="6886" y="8472"/>
                  </a:cubicBezTo>
                  <a:lnTo>
                    <a:pt x="6894" y="8487"/>
                  </a:lnTo>
                  <a:cubicBezTo>
                    <a:pt x="7084" y="8776"/>
                    <a:pt x="7274" y="9065"/>
                    <a:pt x="7472" y="9347"/>
                  </a:cubicBezTo>
                  <a:cubicBezTo>
                    <a:pt x="7944" y="9157"/>
                    <a:pt x="8355" y="8860"/>
                    <a:pt x="8773" y="8571"/>
                  </a:cubicBezTo>
                  <a:cubicBezTo>
                    <a:pt x="9100" y="8327"/>
                    <a:pt x="9458" y="8114"/>
                    <a:pt x="9830" y="7932"/>
                  </a:cubicBezTo>
                  <a:lnTo>
                    <a:pt x="9853" y="7924"/>
                  </a:lnTo>
                  <a:lnTo>
                    <a:pt x="9945" y="7878"/>
                  </a:lnTo>
                  <a:cubicBezTo>
                    <a:pt x="10308" y="7728"/>
                    <a:pt x="10698" y="7648"/>
                    <a:pt x="11091" y="7648"/>
                  </a:cubicBezTo>
                  <a:cubicBezTo>
                    <a:pt x="11216" y="7648"/>
                    <a:pt x="11341" y="7656"/>
                    <a:pt x="11466" y="7673"/>
                  </a:cubicBezTo>
                  <a:cubicBezTo>
                    <a:pt x="11550" y="7696"/>
                    <a:pt x="11634" y="7726"/>
                    <a:pt x="11710" y="7779"/>
                  </a:cubicBezTo>
                  <a:cubicBezTo>
                    <a:pt x="11915" y="7901"/>
                    <a:pt x="12082" y="8069"/>
                    <a:pt x="12204" y="8274"/>
                  </a:cubicBezTo>
                  <a:cubicBezTo>
                    <a:pt x="12219" y="8304"/>
                    <a:pt x="12235" y="8335"/>
                    <a:pt x="12250" y="8365"/>
                  </a:cubicBezTo>
                  <a:cubicBezTo>
                    <a:pt x="12257" y="8373"/>
                    <a:pt x="12257" y="8388"/>
                    <a:pt x="12265" y="8396"/>
                  </a:cubicBezTo>
                  <a:cubicBezTo>
                    <a:pt x="12280" y="8426"/>
                    <a:pt x="12295" y="8464"/>
                    <a:pt x="12303" y="8495"/>
                  </a:cubicBezTo>
                  <a:cubicBezTo>
                    <a:pt x="12402" y="8784"/>
                    <a:pt x="12318" y="9027"/>
                    <a:pt x="11885" y="9035"/>
                  </a:cubicBezTo>
                  <a:cubicBezTo>
                    <a:pt x="11556" y="9024"/>
                    <a:pt x="11202" y="9013"/>
                    <a:pt x="10842" y="9013"/>
                  </a:cubicBezTo>
                  <a:cubicBezTo>
                    <a:pt x="10452" y="9013"/>
                    <a:pt x="10054" y="9026"/>
                    <a:pt x="9671" y="9065"/>
                  </a:cubicBezTo>
                  <a:lnTo>
                    <a:pt x="9678" y="9065"/>
                  </a:lnTo>
                  <a:cubicBezTo>
                    <a:pt x="9442" y="9088"/>
                    <a:pt x="9207" y="9126"/>
                    <a:pt x="8978" y="9179"/>
                  </a:cubicBezTo>
                  <a:cubicBezTo>
                    <a:pt x="8499" y="9293"/>
                    <a:pt x="8065" y="9476"/>
                    <a:pt x="7753" y="9773"/>
                  </a:cubicBezTo>
                  <a:lnTo>
                    <a:pt x="7830" y="9879"/>
                  </a:lnTo>
                  <a:cubicBezTo>
                    <a:pt x="7928" y="10024"/>
                    <a:pt x="8027" y="10161"/>
                    <a:pt x="8134" y="10298"/>
                  </a:cubicBezTo>
                  <a:lnTo>
                    <a:pt x="8187" y="10374"/>
                  </a:lnTo>
                  <a:cubicBezTo>
                    <a:pt x="8248" y="10450"/>
                    <a:pt x="8309" y="10526"/>
                    <a:pt x="8362" y="10602"/>
                  </a:cubicBezTo>
                  <a:lnTo>
                    <a:pt x="8446" y="10709"/>
                  </a:lnTo>
                  <a:cubicBezTo>
                    <a:pt x="8514" y="10792"/>
                    <a:pt x="8575" y="10876"/>
                    <a:pt x="8644" y="10960"/>
                  </a:cubicBezTo>
                  <a:cubicBezTo>
                    <a:pt x="8651" y="10967"/>
                    <a:pt x="8659" y="10975"/>
                    <a:pt x="8666" y="10982"/>
                  </a:cubicBezTo>
                  <a:cubicBezTo>
                    <a:pt x="8781" y="11119"/>
                    <a:pt x="8887" y="11249"/>
                    <a:pt x="9001" y="11378"/>
                  </a:cubicBezTo>
                  <a:cubicBezTo>
                    <a:pt x="9024" y="11408"/>
                    <a:pt x="9047" y="11431"/>
                    <a:pt x="9070" y="11454"/>
                  </a:cubicBezTo>
                  <a:cubicBezTo>
                    <a:pt x="9108" y="11500"/>
                    <a:pt x="9146" y="11545"/>
                    <a:pt x="9184" y="11591"/>
                  </a:cubicBezTo>
                  <a:cubicBezTo>
                    <a:pt x="9267" y="11675"/>
                    <a:pt x="9344" y="11758"/>
                    <a:pt x="9420" y="11842"/>
                  </a:cubicBezTo>
                  <a:cubicBezTo>
                    <a:pt x="9450" y="11873"/>
                    <a:pt x="9481" y="11903"/>
                    <a:pt x="9519" y="11941"/>
                  </a:cubicBezTo>
                  <a:cubicBezTo>
                    <a:pt x="9587" y="12010"/>
                    <a:pt x="9656" y="12078"/>
                    <a:pt x="9724" y="12146"/>
                  </a:cubicBezTo>
                  <a:lnTo>
                    <a:pt x="9792" y="12215"/>
                  </a:lnTo>
                  <a:lnTo>
                    <a:pt x="9815" y="12238"/>
                  </a:lnTo>
                  <a:cubicBezTo>
                    <a:pt x="9914" y="12321"/>
                    <a:pt x="10005" y="12413"/>
                    <a:pt x="10104" y="12496"/>
                  </a:cubicBezTo>
                  <a:cubicBezTo>
                    <a:pt x="10264" y="12641"/>
                    <a:pt x="10432" y="12778"/>
                    <a:pt x="10599" y="12907"/>
                  </a:cubicBezTo>
                  <a:cubicBezTo>
                    <a:pt x="10660" y="12953"/>
                    <a:pt x="10728" y="12999"/>
                    <a:pt x="10789" y="13044"/>
                  </a:cubicBezTo>
                  <a:cubicBezTo>
                    <a:pt x="10858" y="13090"/>
                    <a:pt x="10926" y="13135"/>
                    <a:pt x="11002" y="13189"/>
                  </a:cubicBezTo>
                  <a:cubicBezTo>
                    <a:pt x="11306" y="12915"/>
                    <a:pt x="11588" y="12626"/>
                    <a:pt x="11862" y="12321"/>
                  </a:cubicBezTo>
                  <a:cubicBezTo>
                    <a:pt x="12105" y="12048"/>
                    <a:pt x="12372" y="11804"/>
                    <a:pt x="12661" y="11583"/>
                  </a:cubicBezTo>
                  <a:cubicBezTo>
                    <a:pt x="13048" y="11278"/>
                    <a:pt x="13529" y="11112"/>
                    <a:pt x="14020" y="11112"/>
                  </a:cubicBezTo>
                  <a:cubicBezTo>
                    <a:pt x="14031" y="11112"/>
                    <a:pt x="14042" y="11112"/>
                    <a:pt x="14053" y="11112"/>
                  </a:cubicBezTo>
                  <a:cubicBezTo>
                    <a:pt x="14114" y="11127"/>
                    <a:pt x="14167" y="11165"/>
                    <a:pt x="14197" y="11218"/>
                  </a:cubicBezTo>
                  <a:cubicBezTo>
                    <a:pt x="14220" y="11256"/>
                    <a:pt x="14243" y="11294"/>
                    <a:pt x="14266" y="11332"/>
                  </a:cubicBezTo>
                  <a:cubicBezTo>
                    <a:pt x="14266" y="11340"/>
                    <a:pt x="14266" y="11340"/>
                    <a:pt x="14266" y="11348"/>
                  </a:cubicBezTo>
                  <a:cubicBezTo>
                    <a:pt x="14304" y="11431"/>
                    <a:pt x="14342" y="11515"/>
                    <a:pt x="14365" y="11606"/>
                  </a:cubicBezTo>
                  <a:cubicBezTo>
                    <a:pt x="14289" y="11637"/>
                    <a:pt x="14220" y="11667"/>
                    <a:pt x="14152" y="11698"/>
                  </a:cubicBezTo>
                  <a:lnTo>
                    <a:pt x="14076" y="11736"/>
                  </a:lnTo>
                  <a:lnTo>
                    <a:pt x="13946" y="11804"/>
                  </a:lnTo>
                  <a:lnTo>
                    <a:pt x="13870" y="11850"/>
                  </a:lnTo>
                  <a:lnTo>
                    <a:pt x="13749" y="11926"/>
                  </a:lnTo>
                  <a:lnTo>
                    <a:pt x="13680" y="11964"/>
                  </a:lnTo>
                  <a:cubicBezTo>
                    <a:pt x="13635" y="11994"/>
                    <a:pt x="13589" y="12025"/>
                    <a:pt x="13551" y="12048"/>
                  </a:cubicBezTo>
                  <a:lnTo>
                    <a:pt x="13498" y="12086"/>
                  </a:lnTo>
                  <a:cubicBezTo>
                    <a:pt x="13444" y="12124"/>
                    <a:pt x="13399" y="12162"/>
                    <a:pt x="13353" y="12192"/>
                  </a:cubicBezTo>
                  <a:lnTo>
                    <a:pt x="13323" y="12215"/>
                  </a:lnTo>
                  <a:cubicBezTo>
                    <a:pt x="12782" y="12641"/>
                    <a:pt x="12326" y="13166"/>
                    <a:pt x="11984" y="13759"/>
                  </a:cubicBezTo>
                  <a:lnTo>
                    <a:pt x="12174" y="13858"/>
                  </a:lnTo>
                  <a:lnTo>
                    <a:pt x="12212" y="13873"/>
                  </a:lnTo>
                  <a:lnTo>
                    <a:pt x="12364" y="13942"/>
                  </a:lnTo>
                  <a:lnTo>
                    <a:pt x="12402" y="13957"/>
                  </a:lnTo>
                  <a:lnTo>
                    <a:pt x="12585" y="14033"/>
                  </a:lnTo>
                  <a:cubicBezTo>
                    <a:pt x="12881" y="14155"/>
                    <a:pt x="13178" y="14254"/>
                    <a:pt x="13490" y="14338"/>
                  </a:cubicBezTo>
                  <a:lnTo>
                    <a:pt x="13513" y="14338"/>
                  </a:lnTo>
                  <a:cubicBezTo>
                    <a:pt x="13589" y="14360"/>
                    <a:pt x="13665" y="14376"/>
                    <a:pt x="13741" y="14398"/>
                  </a:cubicBezTo>
                  <a:cubicBezTo>
                    <a:pt x="14159" y="14482"/>
                    <a:pt x="14578" y="14528"/>
                    <a:pt x="15004" y="14528"/>
                  </a:cubicBezTo>
                  <a:cubicBezTo>
                    <a:pt x="15156" y="14528"/>
                    <a:pt x="15308" y="14513"/>
                    <a:pt x="15460" y="14497"/>
                  </a:cubicBezTo>
                  <a:lnTo>
                    <a:pt x="15491" y="14497"/>
                  </a:lnTo>
                  <a:cubicBezTo>
                    <a:pt x="15575" y="14482"/>
                    <a:pt x="15651" y="14474"/>
                    <a:pt x="15727" y="14459"/>
                  </a:cubicBezTo>
                  <a:cubicBezTo>
                    <a:pt x="15810" y="14292"/>
                    <a:pt x="15772" y="14010"/>
                    <a:pt x="15727" y="13691"/>
                  </a:cubicBezTo>
                  <a:cubicBezTo>
                    <a:pt x="15711" y="13539"/>
                    <a:pt x="15689" y="13387"/>
                    <a:pt x="15673" y="13227"/>
                  </a:cubicBezTo>
                  <a:cubicBezTo>
                    <a:pt x="15651" y="13014"/>
                    <a:pt x="15666" y="12793"/>
                    <a:pt x="15727" y="12588"/>
                  </a:cubicBezTo>
                  <a:lnTo>
                    <a:pt x="15734" y="12565"/>
                  </a:lnTo>
                  <a:cubicBezTo>
                    <a:pt x="15750" y="12527"/>
                    <a:pt x="15765" y="12496"/>
                    <a:pt x="15780" y="12458"/>
                  </a:cubicBezTo>
                  <a:cubicBezTo>
                    <a:pt x="15795" y="12443"/>
                    <a:pt x="15810" y="12436"/>
                    <a:pt x="15826" y="12428"/>
                  </a:cubicBezTo>
                  <a:lnTo>
                    <a:pt x="15833" y="12428"/>
                  </a:lnTo>
                  <a:cubicBezTo>
                    <a:pt x="15848" y="12420"/>
                    <a:pt x="15864" y="12413"/>
                    <a:pt x="15879" y="12405"/>
                  </a:cubicBezTo>
                  <a:lnTo>
                    <a:pt x="15886" y="12405"/>
                  </a:lnTo>
                  <a:cubicBezTo>
                    <a:pt x="15902" y="12398"/>
                    <a:pt x="15917" y="12398"/>
                    <a:pt x="15932" y="12390"/>
                  </a:cubicBezTo>
                  <a:lnTo>
                    <a:pt x="16061" y="12390"/>
                  </a:lnTo>
                  <a:lnTo>
                    <a:pt x="16107" y="12405"/>
                  </a:lnTo>
                  <a:lnTo>
                    <a:pt x="16115" y="12405"/>
                  </a:lnTo>
                  <a:cubicBezTo>
                    <a:pt x="16130" y="12405"/>
                    <a:pt x="16145" y="12413"/>
                    <a:pt x="16168" y="12420"/>
                  </a:cubicBezTo>
                  <a:lnTo>
                    <a:pt x="16176" y="12420"/>
                  </a:lnTo>
                  <a:cubicBezTo>
                    <a:pt x="16191" y="12420"/>
                    <a:pt x="16206" y="12436"/>
                    <a:pt x="16221" y="12443"/>
                  </a:cubicBezTo>
                  <a:cubicBezTo>
                    <a:pt x="16358" y="12512"/>
                    <a:pt x="16449" y="12641"/>
                    <a:pt x="16488" y="12786"/>
                  </a:cubicBezTo>
                  <a:cubicBezTo>
                    <a:pt x="16503" y="12854"/>
                    <a:pt x="16518" y="12915"/>
                    <a:pt x="16526" y="12983"/>
                  </a:cubicBezTo>
                  <a:cubicBezTo>
                    <a:pt x="16541" y="13052"/>
                    <a:pt x="16556" y="13128"/>
                    <a:pt x="16564" y="13196"/>
                  </a:cubicBezTo>
                  <a:lnTo>
                    <a:pt x="16571" y="13227"/>
                  </a:lnTo>
                  <a:cubicBezTo>
                    <a:pt x="16586" y="13303"/>
                    <a:pt x="16594" y="13371"/>
                    <a:pt x="16602" y="13440"/>
                  </a:cubicBezTo>
                  <a:cubicBezTo>
                    <a:pt x="16640" y="13683"/>
                    <a:pt x="16670" y="13919"/>
                    <a:pt x="16708" y="14147"/>
                  </a:cubicBezTo>
                  <a:cubicBezTo>
                    <a:pt x="16769" y="14125"/>
                    <a:pt x="16830" y="14094"/>
                    <a:pt x="16891" y="14064"/>
                  </a:cubicBezTo>
                  <a:cubicBezTo>
                    <a:pt x="16898" y="14056"/>
                    <a:pt x="16914" y="14048"/>
                    <a:pt x="16921" y="14041"/>
                  </a:cubicBezTo>
                  <a:cubicBezTo>
                    <a:pt x="16974" y="14018"/>
                    <a:pt x="17020" y="13988"/>
                    <a:pt x="17066" y="13957"/>
                  </a:cubicBezTo>
                  <a:lnTo>
                    <a:pt x="17089" y="13950"/>
                  </a:lnTo>
                  <a:cubicBezTo>
                    <a:pt x="17553" y="13676"/>
                    <a:pt x="17941" y="13288"/>
                    <a:pt x="18215" y="12816"/>
                  </a:cubicBezTo>
                  <a:lnTo>
                    <a:pt x="18222" y="12808"/>
                  </a:lnTo>
                  <a:cubicBezTo>
                    <a:pt x="18245" y="12763"/>
                    <a:pt x="18268" y="12717"/>
                    <a:pt x="18291" y="12679"/>
                  </a:cubicBezTo>
                  <a:cubicBezTo>
                    <a:pt x="18359" y="12527"/>
                    <a:pt x="18420" y="12382"/>
                    <a:pt x="18466" y="12223"/>
                  </a:cubicBezTo>
                  <a:cubicBezTo>
                    <a:pt x="18473" y="12200"/>
                    <a:pt x="18488" y="12169"/>
                    <a:pt x="18496" y="12139"/>
                  </a:cubicBezTo>
                  <a:lnTo>
                    <a:pt x="18504" y="12108"/>
                  </a:lnTo>
                  <a:cubicBezTo>
                    <a:pt x="18558" y="12111"/>
                    <a:pt x="18611" y="12112"/>
                    <a:pt x="18665" y="12112"/>
                  </a:cubicBezTo>
                  <a:cubicBezTo>
                    <a:pt x="20115" y="12112"/>
                    <a:pt x="21422" y="11223"/>
                    <a:pt x="21752" y="9704"/>
                  </a:cubicBezTo>
                  <a:lnTo>
                    <a:pt x="21775" y="9621"/>
                  </a:lnTo>
                  <a:cubicBezTo>
                    <a:pt x="21775" y="9613"/>
                    <a:pt x="21775" y="9598"/>
                    <a:pt x="21783" y="9583"/>
                  </a:cubicBezTo>
                  <a:cubicBezTo>
                    <a:pt x="21783" y="9529"/>
                    <a:pt x="21790" y="9476"/>
                    <a:pt x="21798" y="9430"/>
                  </a:cubicBezTo>
                  <a:cubicBezTo>
                    <a:pt x="21806" y="9370"/>
                    <a:pt x="21813" y="9309"/>
                    <a:pt x="21821" y="9255"/>
                  </a:cubicBezTo>
                  <a:lnTo>
                    <a:pt x="21821" y="9210"/>
                  </a:lnTo>
                  <a:cubicBezTo>
                    <a:pt x="21821" y="9164"/>
                    <a:pt x="21821" y="9118"/>
                    <a:pt x="21828" y="9073"/>
                  </a:cubicBezTo>
                  <a:lnTo>
                    <a:pt x="21828" y="9027"/>
                  </a:lnTo>
                  <a:lnTo>
                    <a:pt x="21828" y="8890"/>
                  </a:lnTo>
                  <a:lnTo>
                    <a:pt x="21828" y="8845"/>
                  </a:lnTo>
                  <a:cubicBezTo>
                    <a:pt x="21828" y="8723"/>
                    <a:pt x="21821" y="8601"/>
                    <a:pt x="21806" y="8472"/>
                  </a:cubicBezTo>
                  <a:lnTo>
                    <a:pt x="21806" y="8434"/>
                  </a:lnTo>
                  <a:cubicBezTo>
                    <a:pt x="21806" y="8388"/>
                    <a:pt x="21798" y="8342"/>
                    <a:pt x="21790" y="8289"/>
                  </a:cubicBezTo>
                  <a:cubicBezTo>
                    <a:pt x="21790" y="8274"/>
                    <a:pt x="21783" y="8251"/>
                    <a:pt x="21783" y="8236"/>
                  </a:cubicBezTo>
                  <a:cubicBezTo>
                    <a:pt x="21775" y="8190"/>
                    <a:pt x="21767" y="8137"/>
                    <a:pt x="21760" y="8091"/>
                  </a:cubicBezTo>
                  <a:cubicBezTo>
                    <a:pt x="21760" y="8076"/>
                    <a:pt x="21760" y="8061"/>
                    <a:pt x="21752" y="8046"/>
                  </a:cubicBezTo>
                  <a:cubicBezTo>
                    <a:pt x="21684" y="7635"/>
                    <a:pt x="21570" y="7232"/>
                    <a:pt x="21425" y="6844"/>
                  </a:cubicBezTo>
                  <a:cubicBezTo>
                    <a:pt x="21379" y="6844"/>
                    <a:pt x="21334" y="6859"/>
                    <a:pt x="21288" y="6867"/>
                  </a:cubicBezTo>
                  <a:lnTo>
                    <a:pt x="21281" y="6867"/>
                  </a:lnTo>
                  <a:lnTo>
                    <a:pt x="21182" y="6889"/>
                  </a:lnTo>
                  <a:lnTo>
                    <a:pt x="21128" y="6905"/>
                  </a:lnTo>
                  <a:cubicBezTo>
                    <a:pt x="21098" y="6912"/>
                    <a:pt x="21068" y="6920"/>
                    <a:pt x="21037" y="6927"/>
                  </a:cubicBezTo>
                  <a:lnTo>
                    <a:pt x="20984" y="6943"/>
                  </a:lnTo>
                  <a:lnTo>
                    <a:pt x="20893" y="6981"/>
                  </a:lnTo>
                  <a:lnTo>
                    <a:pt x="20877" y="6988"/>
                  </a:lnTo>
                  <a:cubicBezTo>
                    <a:pt x="20801" y="7019"/>
                    <a:pt x="20725" y="7049"/>
                    <a:pt x="20657" y="7095"/>
                  </a:cubicBezTo>
                  <a:lnTo>
                    <a:pt x="20641" y="7095"/>
                  </a:lnTo>
                  <a:cubicBezTo>
                    <a:pt x="20611" y="7118"/>
                    <a:pt x="20581" y="7133"/>
                    <a:pt x="20550" y="7156"/>
                  </a:cubicBezTo>
                  <a:lnTo>
                    <a:pt x="20512" y="7171"/>
                  </a:lnTo>
                  <a:cubicBezTo>
                    <a:pt x="20482" y="7194"/>
                    <a:pt x="20459" y="7209"/>
                    <a:pt x="20428" y="7232"/>
                  </a:cubicBezTo>
                  <a:lnTo>
                    <a:pt x="20398" y="7247"/>
                  </a:lnTo>
                  <a:lnTo>
                    <a:pt x="20307" y="7315"/>
                  </a:lnTo>
                  <a:cubicBezTo>
                    <a:pt x="20276" y="7346"/>
                    <a:pt x="20238" y="7369"/>
                    <a:pt x="20208" y="7399"/>
                  </a:cubicBezTo>
                  <a:cubicBezTo>
                    <a:pt x="19964" y="7612"/>
                    <a:pt x="19888" y="8008"/>
                    <a:pt x="19744" y="8297"/>
                  </a:cubicBezTo>
                  <a:cubicBezTo>
                    <a:pt x="19736" y="8320"/>
                    <a:pt x="19721" y="8342"/>
                    <a:pt x="19713" y="8358"/>
                  </a:cubicBezTo>
                  <a:cubicBezTo>
                    <a:pt x="19706" y="8373"/>
                    <a:pt x="19698" y="8388"/>
                    <a:pt x="19690" y="8396"/>
                  </a:cubicBezTo>
                  <a:lnTo>
                    <a:pt x="19683" y="8411"/>
                  </a:lnTo>
                  <a:cubicBezTo>
                    <a:pt x="19668" y="8426"/>
                    <a:pt x="19660" y="8441"/>
                    <a:pt x="19645" y="8457"/>
                  </a:cubicBezTo>
                  <a:lnTo>
                    <a:pt x="19645" y="8464"/>
                  </a:lnTo>
                  <a:cubicBezTo>
                    <a:pt x="19630" y="8479"/>
                    <a:pt x="19614" y="8495"/>
                    <a:pt x="19599" y="8510"/>
                  </a:cubicBezTo>
                  <a:cubicBezTo>
                    <a:pt x="19510" y="8605"/>
                    <a:pt x="19396" y="8663"/>
                    <a:pt x="19236" y="8663"/>
                  </a:cubicBezTo>
                  <a:cubicBezTo>
                    <a:pt x="19178" y="8663"/>
                    <a:pt x="19114" y="8655"/>
                    <a:pt x="19044" y="8639"/>
                  </a:cubicBezTo>
                  <a:cubicBezTo>
                    <a:pt x="18914" y="8555"/>
                    <a:pt x="18823" y="8426"/>
                    <a:pt x="18800" y="8274"/>
                  </a:cubicBezTo>
                  <a:cubicBezTo>
                    <a:pt x="18785" y="8198"/>
                    <a:pt x="18778" y="8122"/>
                    <a:pt x="18778" y="8046"/>
                  </a:cubicBezTo>
                  <a:lnTo>
                    <a:pt x="18778" y="8031"/>
                  </a:lnTo>
                  <a:lnTo>
                    <a:pt x="18778" y="7977"/>
                  </a:lnTo>
                  <a:lnTo>
                    <a:pt x="18778" y="7947"/>
                  </a:lnTo>
                  <a:lnTo>
                    <a:pt x="18778" y="7909"/>
                  </a:lnTo>
                  <a:lnTo>
                    <a:pt x="18778" y="7871"/>
                  </a:lnTo>
                  <a:cubicBezTo>
                    <a:pt x="18778" y="7863"/>
                    <a:pt x="18778" y="7856"/>
                    <a:pt x="18778" y="7848"/>
                  </a:cubicBezTo>
                  <a:lnTo>
                    <a:pt x="18785" y="7795"/>
                  </a:lnTo>
                  <a:cubicBezTo>
                    <a:pt x="18785" y="7757"/>
                    <a:pt x="18793" y="7719"/>
                    <a:pt x="18800" y="7681"/>
                  </a:cubicBezTo>
                  <a:cubicBezTo>
                    <a:pt x="18823" y="7643"/>
                    <a:pt x="18854" y="7604"/>
                    <a:pt x="18876" y="7566"/>
                  </a:cubicBezTo>
                  <a:cubicBezTo>
                    <a:pt x="18899" y="7551"/>
                    <a:pt x="18914" y="7528"/>
                    <a:pt x="18930" y="7506"/>
                  </a:cubicBezTo>
                  <a:lnTo>
                    <a:pt x="18953" y="7483"/>
                  </a:lnTo>
                  <a:cubicBezTo>
                    <a:pt x="19097" y="7331"/>
                    <a:pt x="19280" y="7201"/>
                    <a:pt x="19477" y="7110"/>
                  </a:cubicBezTo>
                  <a:cubicBezTo>
                    <a:pt x="19827" y="6943"/>
                    <a:pt x="20223" y="6844"/>
                    <a:pt x="20596" y="6714"/>
                  </a:cubicBezTo>
                  <a:cubicBezTo>
                    <a:pt x="20824" y="6638"/>
                    <a:pt x="21030" y="6532"/>
                    <a:pt x="21227" y="6395"/>
                  </a:cubicBezTo>
                  <a:cubicBezTo>
                    <a:pt x="20893" y="5664"/>
                    <a:pt x="20459" y="4987"/>
                    <a:pt x="19949" y="4371"/>
                  </a:cubicBezTo>
                  <a:cubicBezTo>
                    <a:pt x="19934" y="4356"/>
                    <a:pt x="19926" y="4341"/>
                    <a:pt x="19911" y="4325"/>
                  </a:cubicBezTo>
                  <a:lnTo>
                    <a:pt x="19805" y="4196"/>
                  </a:lnTo>
                  <a:lnTo>
                    <a:pt x="19736" y="4112"/>
                  </a:lnTo>
                  <a:lnTo>
                    <a:pt x="19630" y="3998"/>
                  </a:lnTo>
                  <a:cubicBezTo>
                    <a:pt x="19607" y="3975"/>
                    <a:pt x="19576" y="3945"/>
                    <a:pt x="19554" y="3915"/>
                  </a:cubicBezTo>
                  <a:lnTo>
                    <a:pt x="19455" y="3808"/>
                  </a:lnTo>
                  <a:lnTo>
                    <a:pt x="19371" y="3717"/>
                  </a:lnTo>
                  <a:lnTo>
                    <a:pt x="19264" y="3610"/>
                  </a:lnTo>
                  <a:cubicBezTo>
                    <a:pt x="19242" y="3595"/>
                    <a:pt x="19219" y="3572"/>
                    <a:pt x="19204" y="3549"/>
                  </a:cubicBezTo>
                  <a:cubicBezTo>
                    <a:pt x="18953" y="3306"/>
                    <a:pt x="18694" y="3070"/>
                    <a:pt x="18420" y="2857"/>
                  </a:cubicBezTo>
                  <a:lnTo>
                    <a:pt x="18298" y="2758"/>
                  </a:lnTo>
                  <a:cubicBezTo>
                    <a:pt x="17781" y="2355"/>
                    <a:pt x="17233" y="1997"/>
                    <a:pt x="16662" y="1678"/>
                  </a:cubicBezTo>
                  <a:lnTo>
                    <a:pt x="16617" y="1655"/>
                  </a:lnTo>
                  <a:lnTo>
                    <a:pt x="16427" y="1556"/>
                  </a:lnTo>
                  <a:lnTo>
                    <a:pt x="16351" y="1510"/>
                  </a:lnTo>
                  <a:cubicBezTo>
                    <a:pt x="16282" y="1480"/>
                    <a:pt x="16214" y="1442"/>
                    <a:pt x="16145" y="1412"/>
                  </a:cubicBezTo>
                  <a:lnTo>
                    <a:pt x="16077" y="1381"/>
                  </a:lnTo>
                  <a:cubicBezTo>
                    <a:pt x="16001" y="1343"/>
                    <a:pt x="15925" y="1305"/>
                    <a:pt x="15848" y="1267"/>
                  </a:cubicBezTo>
                  <a:lnTo>
                    <a:pt x="15810" y="1252"/>
                  </a:lnTo>
                  <a:cubicBezTo>
                    <a:pt x="15377" y="1054"/>
                    <a:pt x="14928" y="879"/>
                    <a:pt x="14479" y="727"/>
                  </a:cubicBezTo>
                  <a:lnTo>
                    <a:pt x="14479" y="727"/>
                  </a:lnTo>
                  <a:cubicBezTo>
                    <a:pt x="14487" y="1488"/>
                    <a:pt x="14715" y="2370"/>
                    <a:pt x="14844" y="3215"/>
                  </a:cubicBezTo>
                  <a:cubicBezTo>
                    <a:pt x="14867" y="3359"/>
                    <a:pt x="14882" y="3504"/>
                    <a:pt x="14897" y="3641"/>
                  </a:cubicBezTo>
                  <a:cubicBezTo>
                    <a:pt x="14913" y="3778"/>
                    <a:pt x="14920" y="3915"/>
                    <a:pt x="14920" y="4044"/>
                  </a:cubicBezTo>
                  <a:lnTo>
                    <a:pt x="14920" y="4052"/>
                  </a:lnTo>
                  <a:cubicBezTo>
                    <a:pt x="14928" y="4204"/>
                    <a:pt x="14920" y="4356"/>
                    <a:pt x="14913" y="4508"/>
                  </a:cubicBezTo>
                  <a:cubicBezTo>
                    <a:pt x="14905" y="4538"/>
                    <a:pt x="14897" y="4569"/>
                    <a:pt x="14890" y="4599"/>
                  </a:cubicBezTo>
                  <a:lnTo>
                    <a:pt x="14890" y="4607"/>
                  </a:lnTo>
                  <a:cubicBezTo>
                    <a:pt x="14882" y="4630"/>
                    <a:pt x="14875" y="4653"/>
                    <a:pt x="14859" y="4675"/>
                  </a:cubicBezTo>
                  <a:lnTo>
                    <a:pt x="14852" y="4683"/>
                  </a:lnTo>
                  <a:cubicBezTo>
                    <a:pt x="14837" y="4706"/>
                    <a:pt x="14829" y="4721"/>
                    <a:pt x="14814" y="4736"/>
                  </a:cubicBezTo>
                  <a:lnTo>
                    <a:pt x="14799" y="4751"/>
                  </a:lnTo>
                  <a:cubicBezTo>
                    <a:pt x="14783" y="4759"/>
                    <a:pt x="14768" y="4774"/>
                    <a:pt x="14760" y="4782"/>
                  </a:cubicBezTo>
                  <a:lnTo>
                    <a:pt x="14738" y="4797"/>
                  </a:lnTo>
                  <a:lnTo>
                    <a:pt x="14715" y="4812"/>
                  </a:lnTo>
                  <a:cubicBezTo>
                    <a:pt x="14654" y="4843"/>
                    <a:pt x="14593" y="4858"/>
                    <a:pt x="14525" y="4866"/>
                  </a:cubicBezTo>
                  <a:cubicBezTo>
                    <a:pt x="14499" y="4868"/>
                    <a:pt x="14474" y="4869"/>
                    <a:pt x="14449" y="4869"/>
                  </a:cubicBezTo>
                  <a:cubicBezTo>
                    <a:pt x="14209" y="4869"/>
                    <a:pt x="13974" y="4771"/>
                    <a:pt x="13802" y="4592"/>
                  </a:cubicBezTo>
                  <a:cubicBezTo>
                    <a:pt x="13756" y="4538"/>
                    <a:pt x="13711" y="4485"/>
                    <a:pt x="13673" y="4424"/>
                  </a:cubicBezTo>
                  <a:lnTo>
                    <a:pt x="13665" y="4409"/>
                  </a:lnTo>
                  <a:cubicBezTo>
                    <a:pt x="13300" y="3679"/>
                    <a:pt x="13262" y="2994"/>
                    <a:pt x="13224" y="2317"/>
                  </a:cubicBezTo>
                  <a:cubicBezTo>
                    <a:pt x="13208" y="2066"/>
                    <a:pt x="13186" y="1815"/>
                    <a:pt x="13155" y="1556"/>
                  </a:cubicBezTo>
                  <a:cubicBezTo>
                    <a:pt x="13117" y="1282"/>
                    <a:pt x="13056" y="1008"/>
                    <a:pt x="12965" y="742"/>
                  </a:cubicBezTo>
                  <a:cubicBezTo>
                    <a:pt x="12935" y="674"/>
                    <a:pt x="12912" y="605"/>
                    <a:pt x="12881" y="537"/>
                  </a:cubicBezTo>
                  <a:cubicBezTo>
                    <a:pt x="12858" y="491"/>
                    <a:pt x="12843" y="445"/>
                    <a:pt x="12820" y="407"/>
                  </a:cubicBezTo>
                  <a:cubicBezTo>
                    <a:pt x="12798" y="362"/>
                    <a:pt x="12775" y="316"/>
                    <a:pt x="12752" y="270"/>
                  </a:cubicBezTo>
                  <a:cubicBezTo>
                    <a:pt x="12623" y="248"/>
                    <a:pt x="12501" y="225"/>
                    <a:pt x="12372" y="202"/>
                  </a:cubicBezTo>
                  <a:lnTo>
                    <a:pt x="12235" y="179"/>
                  </a:lnTo>
                  <a:lnTo>
                    <a:pt x="11984" y="141"/>
                  </a:lnTo>
                  <a:lnTo>
                    <a:pt x="11717" y="111"/>
                  </a:lnTo>
                  <a:lnTo>
                    <a:pt x="11573" y="88"/>
                  </a:lnTo>
                  <a:cubicBezTo>
                    <a:pt x="11383" y="73"/>
                    <a:pt x="11185" y="50"/>
                    <a:pt x="10995" y="35"/>
                  </a:cubicBezTo>
                  <a:cubicBezTo>
                    <a:pt x="10631" y="12"/>
                    <a:pt x="10270" y="1"/>
                    <a:pt x="9909"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9"/>
            <p:cNvSpPr/>
            <p:nvPr/>
          </p:nvSpPr>
          <p:spPr>
            <a:xfrm>
              <a:off x="1220580" y="4586865"/>
              <a:ext cx="1089213" cy="785452"/>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9"/>
            <p:cNvSpPr/>
            <p:nvPr/>
          </p:nvSpPr>
          <p:spPr>
            <a:xfrm>
              <a:off x="1220580" y="4586865"/>
              <a:ext cx="1089213" cy="785452"/>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9"/>
            <p:cNvSpPr/>
            <p:nvPr/>
          </p:nvSpPr>
          <p:spPr>
            <a:xfrm>
              <a:off x="1372220" y="4632969"/>
              <a:ext cx="109351" cy="65974"/>
            </a:xfrm>
            <a:custGeom>
              <a:rect b="b" l="l" r="r" t="t"/>
              <a:pathLst>
                <a:path extrusionOk="0" h="1089" w="1805">
                  <a:moveTo>
                    <a:pt x="1469" y="0"/>
                  </a:moveTo>
                  <a:cubicBezTo>
                    <a:pt x="960" y="244"/>
                    <a:pt x="473" y="518"/>
                    <a:pt x="1" y="830"/>
                  </a:cubicBezTo>
                  <a:cubicBezTo>
                    <a:pt x="85" y="913"/>
                    <a:pt x="161" y="1005"/>
                    <a:pt x="244" y="1088"/>
                  </a:cubicBezTo>
                  <a:cubicBezTo>
                    <a:pt x="747" y="746"/>
                    <a:pt x="1264" y="411"/>
                    <a:pt x="1804" y="99"/>
                  </a:cubicBezTo>
                  <a:cubicBezTo>
                    <a:pt x="1698" y="69"/>
                    <a:pt x="1583" y="3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9"/>
            <p:cNvSpPr/>
            <p:nvPr/>
          </p:nvSpPr>
          <p:spPr>
            <a:xfrm>
              <a:off x="1410024" y="4654598"/>
              <a:ext cx="163270" cy="101476"/>
            </a:xfrm>
            <a:custGeom>
              <a:rect b="b" l="l" r="r" t="t"/>
              <a:pathLst>
                <a:path extrusionOk="0" h="1675" w="2695">
                  <a:moveTo>
                    <a:pt x="1941" y="1"/>
                  </a:moveTo>
                  <a:cubicBezTo>
                    <a:pt x="1271" y="351"/>
                    <a:pt x="625" y="739"/>
                    <a:pt x="1" y="1157"/>
                  </a:cubicBezTo>
                  <a:cubicBezTo>
                    <a:pt x="153" y="1332"/>
                    <a:pt x="290" y="1507"/>
                    <a:pt x="434" y="1675"/>
                  </a:cubicBezTo>
                  <a:cubicBezTo>
                    <a:pt x="1150" y="1180"/>
                    <a:pt x="1880" y="678"/>
                    <a:pt x="2694" y="275"/>
                  </a:cubicBezTo>
                  <a:cubicBezTo>
                    <a:pt x="2443" y="183"/>
                    <a:pt x="2192" y="85"/>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9"/>
            <p:cNvSpPr/>
            <p:nvPr/>
          </p:nvSpPr>
          <p:spPr>
            <a:xfrm>
              <a:off x="1456613" y="4689191"/>
              <a:ext cx="195924" cy="110684"/>
            </a:xfrm>
            <a:custGeom>
              <a:rect b="b" l="l" r="r" t="t"/>
              <a:pathLst>
                <a:path extrusionOk="0" h="1827" w="3234">
                  <a:moveTo>
                    <a:pt x="2640" y="0"/>
                  </a:moveTo>
                  <a:cubicBezTo>
                    <a:pt x="1666" y="411"/>
                    <a:pt x="837" y="989"/>
                    <a:pt x="0" y="1552"/>
                  </a:cubicBezTo>
                  <a:cubicBezTo>
                    <a:pt x="69" y="1644"/>
                    <a:pt x="137" y="1735"/>
                    <a:pt x="206" y="1826"/>
                  </a:cubicBezTo>
                  <a:cubicBezTo>
                    <a:pt x="213" y="1811"/>
                    <a:pt x="228" y="1796"/>
                    <a:pt x="236" y="1796"/>
                  </a:cubicBezTo>
                  <a:cubicBezTo>
                    <a:pt x="1141" y="1225"/>
                    <a:pt x="2108" y="624"/>
                    <a:pt x="3234" y="267"/>
                  </a:cubicBezTo>
                  <a:cubicBezTo>
                    <a:pt x="3036" y="175"/>
                    <a:pt x="2838" y="84"/>
                    <a:pt x="26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9"/>
            <p:cNvSpPr/>
            <p:nvPr/>
          </p:nvSpPr>
          <p:spPr>
            <a:xfrm>
              <a:off x="1487026" y="4727419"/>
              <a:ext cx="265533" cy="107958"/>
            </a:xfrm>
            <a:custGeom>
              <a:rect b="b" l="l" r="r" t="t"/>
              <a:pathLst>
                <a:path extrusionOk="0" h="1782" w="4383">
                  <a:moveTo>
                    <a:pt x="3500" y="1"/>
                  </a:moveTo>
                  <a:cubicBezTo>
                    <a:pt x="2230" y="298"/>
                    <a:pt x="1157" y="937"/>
                    <a:pt x="175" y="1545"/>
                  </a:cubicBezTo>
                  <a:cubicBezTo>
                    <a:pt x="122" y="1576"/>
                    <a:pt x="61" y="1591"/>
                    <a:pt x="0" y="1591"/>
                  </a:cubicBezTo>
                  <a:lnTo>
                    <a:pt x="137" y="1781"/>
                  </a:lnTo>
                  <a:cubicBezTo>
                    <a:pt x="899" y="1618"/>
                    <a:pt x="1876" y="879"/>
                    <a:pt x="2406" y="879"/>
                  </a:cubicBezTo>
                  <a:cubicBezTo>
                    <a:pt x="2543" y="879"/>
                    <a:pt x="2651" y="929"/>
                    <a:pt x="2716" y="1051"/>
                  </a:cubicBezTo>
                  <a:cubicBezTo>
                    <a:pt x="3257" y="838"/>
                    <a:pt x="3812" y="648"/>
                    <a:pt x="4383" y="465"/>
                  </a:cubicBezTo>
                  <a:cubicBezTo>
                    <a:pt x="4086" y="305"/>
                    <a:pt x="3797" y="145"/>
                    <a:pt x="35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9"/>
            <p:cNvSpPr/>
            <p:nvPr/>
          </p:nvSpPr>
          <p:spPr>
            <a:xfrm>
              <a:off x="1557060" y="4826533"/>
              <a:ext cx="330114" cy="138795"/>
            </a:xfrm>
            <a:custGeom>
              <a:rect b="b" l="l" r="r" t="t"/>
              <a:pathLst>
                <a:path extrusionOk="0" h="2291" w="5449">
                  <a:moveTo>
                    <a:pt x="5136" y="1"/>
                  </a:moveTo>
                  <a:cubicBezTo>
                    <a:pt x="4703" y="92"/>
                    <a:pt x="4277" y="191"/>
                    <a:pt x="3858" y="297"/>
                  </a:cubicBezTo>
                  <a:cubicBezTo>
                    <a:pt x="2466" y="632"/>
                    <a:pt x="1134" y="1012"/>
                    <a:pt x="1" y="1674"/>
                  </a:cubicBezTo>
                  <a:cubicBezTo>
                    <a:pt x="138" y="1880"/>
                    <a:pt x="267" y="2085"/>
                    <a:pt x="396" y="2291"/>
                  </a:cubicBezTo>
                  <a:cubicBezTo>
                    <a:pt x="1796" y="1271"/>
                    <a:pt x="3516" y="556"/>
                    <a:pt x="5448" y="214"/>
                  </a:cubicBezTo>
                  <a:cubicBezTo>
                    <a:pt x="5342" y="138"/>
                    <a:pt x="5235" y="69"/>
                    <a:pt x="51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9"/>
            <p:cNvSpPr/>
            <p:nvPr/>
          </p:nvSpPr>
          <p:spPr>
            <a:xfrm>
              <a:off x="1848405" y="4930252"/>
              <a:ext cx="174235" cy="33260"/>
            </a:xfrm>
            <a:custGeom>
              <a:rect b="b" l="l" r="r" t="t"/>
              <a:pathLst>
                <a:path extrusionOk="0" h="549" w="2876">
                  <a:moveTo>
                    <a:pt x="2625" y="0"/>
                  </a:moveTo>
                  <a:cubicBezTo>
                    <a:pt x="2009" y="54"/>
                    <a:pt x="1408" y="145"/>
                    <a:pt x="807" y="259"/>
                  </a:cubicBezTo>
                  <a:cubicBezTo>
                    <a:pt x="533" y="312"/>
                    <a:pt x="266" y="366"/>
                    <a:pt x="0" y="426"/>
                  </a:cubicBezTo>
                  <a:cubicBezTo>
                    <a:pt x="85" y="420"/>
                    <a:pt x="170" y="416"/>
                    <a:pt x="255" y="416"/>
                  </a:cubicBezTo>
                  <a:cubicBezTo>
                    <a:pt x="376" y="416"/>
                    <a:pt x="496" y="424"/>
                    <a:pt x="616" y="442"/>
                  </a:cubicBezTo>
                  <a:cubicBezTo>
                    <a:pt x="700" y="465"/>
                    <a:pt x="784" y="495"/>
                    <a:pt x="860" y="548"/>
                  </a:cubicBezTo>
                  <a:cubicBezTo>
                    <a:pt x="1438" y="434"/>
                    <a:pt x="2031" y="328"/>
                    <a:pt x="2625" y="244"/>
                  </a:cubicBezTo>
                  <a:lnTo>
                    <a:pt x="2876" y="213"/>
                  </a:lnTo>
                  <a:lnTo>
                    <a:pt x="26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9"/>
            <p:cNvSpPr/>
            <p:nvPr/>
          </p:nvSpPr>
          <p:spPr>
            <a:xfrm>
              <a:off x="1625761" y="4968056"/>
              <a:ext cx="171024" cy="83907"/>
            </a:xfrm>
            <a:custGeom>
              <a:rect b="b" l="l" r="r" t="t"/>
              <a:pathLst>
                <a:path extrusionOk="0" h="1385" w="2823">
                  <a:moveTo>
                    <a:pt x="2823" y="0"/>
                  </a:moveTo>
                  <a:lnTo>
                    <a:pt x="2823" y="0"/>
                  </a:lnTo>
                  <a:cubicBezTo>
                    <a:pt x="1842" y="236"/>
                    <a:pt x="891" y="594"/>
                    <a:pt x="0" y="1073"/>
                  </a:cubicBezTo>
                  <a:lnTo>
                    <a:pt x="213" y="1385"/>
                  </a:lnTo>
                  <a:cubicBezTo>
                    <a:pt x="647" y="1119"/>
                    <a:pt x="1111" y="898"/>
                    <a:pt x="1583" y="715"/>
                  </a:cubicBezTo>
                  <a:cubicBezTo>
                    <a:pt x="1978" y="449"/>
                    <a:pt x="2374" y="175"/>
                    <a:pt x="28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9"/>
            <p:cNvSpPr/>
            <p:nvPr/>
          </p:nvSpPr>
          <p:spPr>
            <a:xfrm>
              <a:off x="1599044" y="4868033"/>
              <a:ext cx="369674" cy="138310"/>
            </a:xfrm>
            <a:custGeom>
              <a:rect b="b" l="l" r="r" t="t"/>
              <a:pathLst>
                <a:path extrusionOk="0" h="2283" w="6102">
                  <a:moveTo>
                    <a:pt x="5417" y="0"/>
                  </a:moveTo>
                  <a:cubicBezTo>
                    <a:pt x="3340" y="289"/>
                    <a:pt x="1491" y="997"/>
                    <a:pt x="0" y="2062"/>
                  </a:cubicBezTo>
                  <a:lnTo>
                    <a:pt x="145" y="2283"/>
                  </a:lnTo>
                  <a:cubicBezTo>
                    <a:pt x="1529" y="1492"/>
                    <a:pt x="3173" y="1050"/>
                    <a:pt x="4869" y="723"/>
                  </a:cubicBezTo>
                  <a:cubicBezTo>
                    <a:pt x="5272" y="647"/>
                    <a:pt x="5683" y="571"/>
                    <a:pt x="6102" y="518"/>
                  </a:cubicBezTo>
                  <a:cubicBezTo>
                    <a:pt x="5874" y="343"/>
                    <a:pt x="5645" y="168"/>
                    <a:pt x="54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9"/>
            <p:cNvSpPr/>
            <p:nvPr/>
          </p:nvSpPr>
          <p:spPr>
            <a:xfrm>
              <a:off x="1929950" y="4974053"/>
              <a:ext cx="163694" cy="33199"/>
            </a:xfrm>
            <a:custGeom>
              <a:rect b="b" l="l" r="r" t="t"/>
              <a:pathLst>
                <a:path extrusionOk="0" h="548" w="2702">
                  <a:moveTo>
                    <a:pt x="2123" y="0"/>
                  </a:moveTo>
                  <a:cubicBezTo>
                    <a:pt x="2002" y="15"/>
                    <a:pt x="1880" y="31"/>
                    <a:pt x="1758" y="38"/>
                  </a:cubicBezTo>
                  <a:cubicBezTo>
                    <a:pt x="1157" y="114"/>
                    <a:pt x="579" y="206"/>
                    <a:pt x="1" y="304"/>
                  </a:cubicBezTo>
                  <a:cubicBezTo>
                    <a:pt x="46" y="381"/>
                    <a:pt x="84" y="464"/>
                    <a:pt x="115" y="548"/>
                  </a:cubicBezTo>
                  <a:cubicBezTo>
                    <a:pt x="596" y="497"/>
                    <a:pt x="1080" y="472"/>
                    <a:pt x="1563" y="472"/>
                  </a:cubicBezTo>
                  <a:cubicBezTo>
                    <a:pt x="1943" y="472"/>
                    <a:pt x="2323" y="487"/>
                    <a:pt x="2702" y="518"/>
                  </a:cubicBezTo>
                  <a:cubicBezTo>
                    <a:pt x="2511" y="343"/>
                    <a:pt x="2321" y="168"/>
                    <a:pt x="2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9"/>
            <p:cNvSpPr/>
            <p:nvPr/>
          </p:nvSpPr>
          <p:spPr>
            <a:xfrm>
              <a:off x="1660779" y="5040877"/>
              <a:ext cx="116682" cy="49375"/>
            </a:xfrm>
            <a:custGeom>
              <a:rect b="b" l="l" r="r" t="t"/>
              <a:pathLst>
                <a:path extrusionOk="0" h="815" w="1926">
                  <a:moveTo>
                    <a:pt x="1925" y="0"/>
                  </a:moveTo>
                  <a:lnTo>
                    <a:pt x="1925" y="0"/>
                  </a:lnTo>
                  <a:cubicBezTo>
                    <a:pt x="1165" y="84"/>
                    <a:pt x="465" y="289"/>
                    <a:pt x="1" y="708"/>
                  </a:cubicBezTo>
                  <a:lnTo>
                    <a:pt x="77" y="814"/>
                  </a:lnTo>
                  <a:cubicBezTo>
                    <a:pt x="670" y="487"/>
                    <a:pt x="1286" y="213"/>
                    <a:pt x="19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9"/>
            <p:cNvSpPr/>
            <p:nvPr/>
          </p:nvSpPr>
          <p:spPr>
            <a:xfrm>
              <a:off x="2071473" y="5037666"/>
              <a:ext cx="79787" cy="23082"/>
            </a:xfrm>
            <a:custGeom>
              <a:rect b="b" l="l" r="r" t="t"/>
              <a:pathLst>
                <a:path extrusionOk="0" h="381" w="1317">
                  <a:moveTo>
                    <a:pt x="0" y="0"/>
                  </a:moveTo>
                  <a:lnTo>
                    <a:pt x="46" y="15"/>
                  </a:lnTo>
                  <a:cubicBezTo>
                    <a:pt x="92" y="46"/>
                    <a:pt x="130" y="91"/>
                    <a:pt x="160" y="137"/>
                  </a:cubicBezTo>
                  <a:lnTo>
                    <a:pt x="198" y="205"/>
                  </a:lnTo>
                  <a:cubicBezTo>
                    <a:pt x="213" y="236"/>
                    <a:pt x="221" y="274"/>
                    <a:pt x="221" y="312"/>
                  </a:cubicBezTo>
                  <a:cubicBezTo>
                    <a:pt x="221" y="327"/>
                    <a:pt x="221" y="342"/>
                    <a:pt x="221" y="358"/>
                  </a:cubicBezTo>
                  <a:cubicBezTo>
                    <a:pt x="310" y="356"/>
                    <a:pt x="400" y="355"/>
                    <a:pt x="491" y="355"/>
                  </a:cubicBezTo>
                  <a:cubicBezTo>
                    <a:pt x="762" y="355"/>
                    <a:pt x="1037" y="363"/>
                    <a:pt x="1317" y="380"/>
                  </a:cubicBezTo>
                  <a:lnTo>
                    <a:pt x="1027" y="91"/>
                  </a:lnTo>
                  <a:cubicBezTo>
                    <a:pt x="685" y="46"/>
                    <a:pt x="343"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9"/>
            <p:cNvSpPr/>
            <p:nvPr/>
          </p:nvSpPr>
          <p:spPr>
            <a:xfrm>
              <a:off x="1967270" y="5155197"/>
              <a:ext cx="220884" cy="104202"/>
            </a:xfrm>
            <a:custGeom>
              <a:rect b="b" l="l" r="r" t="t"/>
              <a:pathLst>
                <a:path extrusionOk="0" h="1720" w="3646">
                  <a:moveTo>
                    <a:pt x="3645" y="0"/>
                  </a:moveTo>
                  <a:cubicBezTo>
                    <a:pt x="2960" y="46"/>
                    <a:pt x="2283" y="122"/>
                    <a:pt x="1614" y="236"/>
                  </a:cubicBezTo>
                  <a:lnTo>
                    <a:pt x="1386" y="274"/>
                  </a:lnTo>
                  <a:cubicBezTo>
                    <a:pt x="1454" y="396"/>
                    <a:pt x="1507" y="517"/>
                    <a:pt x="1545" y="654"/>
                  </a:cubicBezTo>
                  <a:cubicBezTo>
                    <a:pt x="967" y="905"/>
                    <a:pt x="442" y="1271"/>
                    <a:pt x="1" y="1720"/>
                  </a:cubicBezTo>
                  <a:cubicBezTo>
                    <a:pt x="343" y="1484"/>
                    <a:pt x="701" y="1263"/>
                    <a:pt x="1066" y="1073"/>
                  </a:cubicBezTo>
                  <a:cubicBezTo>
                    <a:pt x="1888" y="624"/>
                    <a:pt x="2747" y="266"/>
                    <a:pt x="3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9"/>
            <p:cNvSpPr/>
            <p:nvPr/>
          </p:nvSpPr>
          <p:spPr>
            <a:xfrm>
              <a:off x="1809692" y="5193426"/>
              <a:ext cx="148427" cy="97780"/>
            </a:xfrm>
            <a:custGeom>
              <a:rect b="b" l="l" r="r" t="t"/>
              <a:pathLst>
                <a:path extrusionOk="0" h="1614" w="2450">
                  <a:moveTo>
                    <a:pt x="2450" y="1"/>
                  </a:moveTo>
                  <a:lnTo>
                    <a:pt x="2450" y="1"/>
                  </a:lnTo>
                  <a:cubicBezTo>
                    <a:pt x="1598" y="252"/>
                    <a:pt x="776" y="594"/>
                    <a:pt x="0" y="1012"/>
                  </a:cubicBezTo>
                  <a:cubicBezTo>
                    <a:pt x="251" y="1225"/>
                    <a:pt x="517" y="1431"/>
                    <a:pt x="784" y="1613"/>
                  </a:cubicBezTo>
                  <a:cubicBezTo>
                    <a:pt x="1354" y="1111"/>
                    <a:pt x="1841" y="449"/>
                    <a:pt x="24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9"/>
            <p:cNvSpPr/>
            <p:nvPr/>
          </p:nvSpPr>
          <p:spPr>
            <a:xfrm>
              <a:off x="1927648" y="5178219"/>
              <a:ext cx="372946" cy="164118"/>
            </a:xfrm>
            <a:custGeom>
              <a:rect b="b" l="l" r="r" t="t"/>
              <a:pathLst>
                <a:path extrusionOk="0" h="2709" w="6156">
                  <a:moveTo>
                    <a:pt x="5509" y="1"/>
                  </a:moveTo>
                  <a:cubicBezTo>
                    <a:pt x="4238" y="153"/>
                    <a:pt x="3090" y="647"/>
                    <a:pt x="2040" y="1172"/>
                  </a:cubicBezTo>
                  <a:cubicBezTo>
                    <a:pt x="1302" y="1537"/>
                    <a:pt x="617" y="1994"/>
                    <a:pt x="1" y="2526"/>
                  </a:cubicBezTo>
                  <a:cubicBezTo>
                    <a:pt x="138" y="2595"/>
                    <a:pt x="275" y="2656"/>
                    <a:pt x="419" y="2709"/>
                  </a:cubicBezTo>
                  <a:cubicBezTo>
                    <a:pt x="510" y="2656"/>
                    <a:pt x="609" y="2602"/>
                    <a:pt x="708" y="2542"/>
                  </a:cubicBezTo>
                  <a:cubicBezTo>
                    <a:pt x="1614" y="2032"/>
                    <a:pt x="2572" y="1606"/>
                    <a:pt x="3554" y="1271"/>
                  </a:cubicBezTo>
                  <a:cubicBezTo>
                    <a:pt x="3569" y="1225"/>
                    <a:pt x="3592" y="1172"/>
                    <a:pt x="3614" y="1134"/>
                  </a:cubicBezTo>
                  <a:cubicBezTo>
                    <a:pt x="3683" y="1082"/>
                    <a:pt x="3764" y="1055"/>
                    <a:pt x="3847" y="1055"/>
                  </a:cubicBezTo>
                  <a:cubicBezTo>
                    <a:pt x="3921" y="1055"/>
                    <a:pt x="3995" y="1076"/>
                    <a:pt x="4063" y="1119"/>
                  </a:cubicBezTo>
                  <a:cubicBezTo>
                    <a:pt x="4740" y="921"/>
                    <a:pt x="5440" y="792"/>
                    <a:pt x="6156" y="723"/>
                  </a:cubicBezTo>
                  <a:cubicBezTo>
                    <a:pt x="6003" y="556"/>
                    <a:pt x="5851" y="381"/>
                    <a:pt x="5699" y="221"/>
                  </a:cubicBezTo>
                  <a:cubicBezTo>
                    <a:pt x="5638" y="145"/>
                    <a:pt x="5570" y="77"/>
                    <a:pt x="5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9"/>
            <p:cNvSpPr/>
            <p:nvPr/>
          </p:nvSpPr>
          <p:spPr>
            <a:xfrm>
              <a:off x="2191791" y="5259825"/>
              <a:ext cx="106989" cy="46588"/>
            </a:xfrm>
            <a:custGeom>
              <a:rect b="b" l="l" r="r" t="t"/>
              <a:pathLst>
                <a:path extrusionOk="0" h="769" w="1766">
                  <a:moveTo>
                    <a:pt x="1765" y="0"/>
                  </a:moveTo>
                  <a:lnTo>
                    <a:pt x="1765" y="0"/>
                  </a:lnTo>
                  <a:cubicBezTo>
                    <a:pt x="1172" y="53"/>
                    <a:pt x="578" y="152"/>
                    <a:pt x="0" y="304"/>
                  </a:cubicBezTo>
                  <a:cubicBezTo>
                    <a:pt x="30" y="457"/>
                    <a:pt x="53" y="616"/>
                    <a:pt x="76" y="769"/>
                  </a:cubicBezTo>
                  <a:cubicBezTo>
                    <a:pt x="517" y="670"/>
                    <a:pt x="966" y="601"/>
                    <a:pt x="1423" y="533"/>
                  </a:cubicBezTo>
                  <a:cubicBezTo>
                    <a:pt x="1552" y="365"/>
                    <a:pt x="1666" y="190"/>
                    <a:pt x="17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9"/>
            <p:cNvSpPr/>
            <p:nvPr/>
          </p:nvSpPr>
          <p:spPr>
            <a:xfrm>
              <a:off x="2201909" y="5337250"/>
              <a:ext cx="24051" cy="12056"/>
            </a:xfrm>
            <a:custGeom>
              <a:rect b="b" l="l" r="r" t="t"/>
              <a:pathLst>
                <a:path extrusionOk="0" h="199" w="397">
                  <a:moveTo>
                    <a:pt x="396" y="0"/>
                  </a:moveTo>
                  <a:lnTo>
                    <a:pt x="396" y="0"/>
                  </a:lnTo>
                  <a:cubicBezTo>
                    <a:pt x="259" y="23"/>
                    <a:pt x="130" y="46"/>
                    <a:pt x="0" y="76"/>
                  </a:cubicBezTo>
                  <a:cubicBezTo>
                    <a:pt x="0" y="114"/>
                    <a:pt x="8" y="160"/>
                    <a:pt x="16" y="198"/>
                  </a:cubicBezTo>
                  <a:cubicBezTo>
                    <a:pt x="145" y="137"/>
                    <a:pt x="274" y="69"/>
                    <a:pt x="3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9"/>
            <p:cNvSpPr/>
            <p:nvPr/>
          </p:nvSpPr>
          <p:spPr>
            <a:xfrm>
              <a:off x="1736387" y="5093645"/>
              <a:ext cx="472483" cy="139461"/>
            </a:xfrm>
            <a:custGeom>
              <a:rect b="b" l="l" r="r" t="t"/>
              <a:pathLst>
                <a:path extrusionOk="0" h="2302" w="7799">
                  <a:moveTo>
                    <a:pt x="5881" y="0"/>
                  </a:moveTo>
                  <a:cubicBezTo>
                    <a:pt x="3691" y="0"/>
                    <a:pt x="1651" y="446"/>
                    <a:pt x="0" y="1450"/>
                  </a:cubicBezTo>
                  <a:cubicBezTo>
                    <a:pt x="259" y="1746"/>
                    <a:pt x="533" y="2036"/>
                    <a:pt x="814" y="2302"/>
                  </a:cubicBezTo>
                  <a:cubicBezTo>
                    <a:pt x="2260" y="1465"/>
                    <a:pt x="3850" y="902"/>
                    <a:pt x="5501" y="659"/>
                  </a:cubicBezTo>
                  <a:cubicBezTo>
                    <a:pt x="6262" y="537"/>
                    <a:pt x="7023" y="461"/>
                    <a:pt x="7799" y="438"/>
                  </a:cubicBezTo>
                  <a:cubicBezTo>
                    <a:pt x="7684" y="309"/>
                    <a:pt x="7563" y="194"/>
                    <a:pt x="7449" y="73"/>
                  </a:cubicBezTo>
                  <a:cubicBezTo>
                    <a:pt x="6920" y="25"/>
                    <a:pt x="6396" y="0"/>
                    <a:pt x="5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9"/>
            <p:cNvSpPr/>
            <p:nvPr/>
          </p:nvSpPr>
          <p:spPr>
            <a:xfrm>
              <a:off x="1993563" y="5293449"/>
              <a:ext cx="150305" cy="76092"/>
            </a:xfrm>
            <a:custGeom>
              <a:rect b="b" l="l" r="r" t="t"/>
              <a:pathLst>
                <a:path extrusionOk="0" h="1256" w="2481">
                  <a:moveTo>
                    <a:pt x="2420" y="1"/>
                  </a:moveTo>
                  <a:cubicBezTo>
                    <a:pt x="1591" y="282"/>
                    <a:pt x="777" y="632"/>
                    <a:pt x="1" y="1043"/>
                  </a:cubicBezTo>
                  <a:cubicBezTo>
                    <a:pt x="320" y="1142"/>
                    <a:pt x="655" y="1210"/>
                    <a:pt x="990" y="1256"/>
                  </a:cubicBezTo>
                  <a:cubicBezTo>
                    <a:pt x="1081" y="1187"/>
                    <a:pt x="1180" y="1119"/>
                    <a:pt x="1271" y="1050"/>
                  </a:cubicBezTo>
                  <a:cubicBezTo>
                    <a:pt x="1644" y="799"/>
                    <a:pt x="2055" y="602"/>
                    <a:pt x="2481" y="457"/>
                  </a:cubicBezTo>
                  <a:cubicBezTo>
                    <a:pt x="2458" y="305"/>
                    <a:pt x="2435" y="153"/>
                    <a:pt x="2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9"/>
            <p:cNvSpPr/>
            <p:nvPr/>
          </p:nvSpPr>
          <p:spPr>
            <a:xfrm>
              <a:off x="2112972" y="5357546"/>
              <a:ext cx="33199" cy="14297"/>
            </a:xfrm>
            <a:custGeom>
              <a:rect b="b" l="l" r="r" t="t"/>
              <a:pathLst>
                <a:path extrusionOk="0" h="236" w="548">
                  <a:moveTo>
                    <a:pt x="548" y="0"/>
                  </a:moveTo>
                  <a:lnTo>
                    <a:pt x="548" y="0"/>
                  </a:lnTo>
                  <a:cubicBezTo>
                    <a:pt x="358" y="68"/>
                    <a:pt x="175" y="145"/>
                    <a:pt x="0" y="236"/>
                  </a:cubicBezTo>
                  <a:cubicBezTo>
                    <a:pt x="167" y="221"/>
                    <a:pt x="335" y="198"/>
                    <a:pt x="502" y="167"/>
                  </a:cubicBezTo>
                  <a:cubicBezTo>
                    <a:pt x="525" y="114"/>
                    <a:pt x="540" y="61"/>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9"/>
            <p:cNvSpPr/>
            <p:nvPr/>
          </p:nvSpPr>
          <p:spPr>
            <a:xfrm>
              <a:off x="1683861" y="5036394"/>
              <a:ext cx="374279" cy="121165"/>
            </a:xfrm>
            <a:custGeom>
              <a:rect b="b" l="l" r="r" t="t"/>
              <a:pathLst>
                <a:path extrusionOk="0" h="2000" w="6178">
                  <a:moveTo>
                    <a:pt x="5566" y="0"/>
                  </a:moveTo>
                  <a:cubicBezTo>
                    <a:pt x="3508" y="0"/>
                    <a:pt x="1593" y="455"/>
                    <a:pt x="0" y="1307"/>
                  </a:cubicBezTo>
                  <a:cubicBezTo>
                    <a:pt x="175" y="1543"/>
                    <a:pt x="350" y="1771"/>
                    <a:pt x="533" y="1999"/>
                  </a:cubicBezTo>
                  <a:cubicBezTo>
                    <a:pt x="2031" y="1048"/>
                    <a:pt x="3842" y="538"/>
                    <a:pt x="5820" y="409"/>
                  </a:cubicBezTo>
                  <a:cubicBezTo>
                    <a:pt x="5813" y="401"/>
                    <a:pt x="5813" y="386"/>
                    <a:pt x="5813" y="379"/>
                  </a:cubicBezTo>
                  <a:cubicBezTo>
                    <a:pt x="5797" y="341"/>
                    <a:pt x="5790" y="310"/>
                    <a:pt x="5797" y="272"/>
                  </a:cubicBezTo>
                  <a:cubicBezTo>
                    <a:pt x="5797" y="242"/>
                    <a:pt x="5813" y="204"/>
                    <a:pt x="5835" y="181"/>
                  </a:cubicBezTo>
                  <a:cubicBezTo>
                    <a:pt x="5851" y="150"/>
                    <a:pt x="5873" y="120"/>
                    <a:pt x="5904" y="112"/>
                  </a:cubicBezTo>
                  <a:cubicBezTo>
                    <a:pt x="5995" y="67"/>
                    <a:pt x="6086" y="36"/>
                    <a:pt x="6178" y="13"/>
                  </a:cubicBezTo>
                  <a:cubicBezTo>
                    <a:pt x="5973" y="5"/>
                    <a:pt x="5769" y="0"/>
                    <a:pt x="55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9"/>
            <p:cNvSpPr/>
            <p:nvPr/>
          </p:nvSpPr>
          <p:spPr>
            <a:xfrm>
              <a:off x="1616068" y="4779520"/>
              <a:ext cx="211191" cy="83483"/>
            </a:xfrm>
            <a:custGeom>
              <a:rect b="b" l="l" r="r" t="t"/>
              <a:pathLst>
                <a:path extrusionOk="0" h="1378" w="3486">
                  <a:moveTo>
                    <a:pt x="2930" y="1"/>
                  </a:moveTo>
                  <a:cubicBezTo>
                    <a:pt x="2138" y="244"/>
                    <a:pt x="1355" y="495"/>
                    <a:pt x="602" y="784"/>
                  </a:cubicBezTo>
                  <a:cubicBezTo>
                    <a:pt x="510" y="1020"/>
                    <a:pt x="282" y="1203"/>
                    <a:pt x="1" y="1378"/>
                  </a:cubicBezTo>
                  <a:cubicBezTo>
                    <a:pt x="647" y="1119"/>
                    <a:pt x="1317" y="898"/>
                    <a:pt x="1986" y="723"/>
                  </a:cubicBezTo>
                  <a:lnTo>
                    <a:pt x="1956" y="663"/>
                  </a:lnTo>
                  <a:cubicBezTo>
                    <a:pt x="1941" y="632"/>
                    <a:pt x="1933" y="602"/>
                    <a:pt x="1933" y="564"/>
                  </a:cubicBezTo>
                  <a:cubicBezTo>
                    <a:pt x="1933" y="533"/>
                    <a:pt x="1941" y="503"/>
                    <a:pt x="1956" y="472"/>
                  </a:cubicBezTo>
                  <a:cubicBezTo>
                    <a:pt x="1971" y="442"/>
                    <a:pt x="1994" y="419"/>
                    <a:pt x="2024" y="404"/>
                  </a:cubicBezTo>
                  <a:cubicBezTo>
                    <a:pt x="2055" y="381"/>
                    <a:pt x="2085" y="366"/>
                    <a:pt x="2123" y="366"/>
                  </a:cubicBezTo>
                  <a:lnTo>
                    <a:pt x="2336" y="328"/>
                  </a:lnTo>
                  <a:cubicBezTo>
                    <a:pt x="2351" y="326"/>
                    <a:pt x="2365" y="325"/>
                    <a:pt x="2379" y="325"/>
                  </a:cubicBezTo>
                  <a:cubicBezTo>
                    <a:pt x="2418" y="325"/>
                    <a:pt x="2455" y="332"/>
                    <a:pt x="2488" y="343"/>
                  </a:cubicBezTo>
                  <a:lnTo>
                    <a:pt x="2572" y="373"/>
                  </a:lnTo>
                  <a:cubicBezTo>
                    <a:pt x="2618" y="404"/>
                    <a:pt x="2656" y="442"/>
                    <a:pt x="2694" y="480"/>
                  </a:cubicBezTo>
                  <a:lnTo>
                    <a:pt x="2724" y="533"/>
                  </a:lnTo>
                  <a:cubicBezTo>
                    <a:pt x="2975" y="465"/>
                    <a:pt x="3234" y="404"/>
                    <a:pt x="3485" y="343"/>
                  </a:cubicBezTo>
                  <a:cubicBezTo>
                    <a:pt x="3295" y="229"/>
                    <a:pt x="3112" y="115"/>
                    <a:pt x="29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9"/>
            <p:cNvSpPr/>
            <p:nvPr/>
          </p:nvSpPr>
          <p:spPr>
            <a:xfrm>
              <a:off x="1190168" y="4491810"/>
              <a:ext cx="1327968" cy="740863"/>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rgbClr val="5A8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9"/>
            <p:cNvSpPr/>
            <p:nvPr/>
          </p:nvSpPr>
          <p:spPr>
            <a:xfrm>
              <a:off x="1190168" y="4491810"/>
              <a:ext cx="1327968" cy="740863"/>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9"/>
            <p:cNvSpPr/>
            <p:nvPr/>
          </p:nvSpPr>
          <p:spPr>
            <a:xfrm>
              <a:off x="1461217" y="4531068"/>
              <a:ext cx="91298" cy="132373"/>
            </a:xfrm>
            <a:custGeom>
              <a:rect b="b" l="l" r="r" t="t"/>
              <a:pathLst>
                <a:path extrusionOk="0" h="2185" w="1507">
                  <a:moveTo>
                    <a:pt x="442" y="1"/>
                  </a:moveTo>
                  <a:cubicBezTo>
                    <a:pt x="297" y="31"/>
                    <a:pt x="145" y="69"/>
                    <a:pt x="0" y="107"/>
                  </a:cubicBezTo>
                  <a:cubicBezTo>
                    <a:pt x="297" y="716"/>
                    <a:pt x="579" y="1325"/>
                    <a:pt x="837" y="1941"/>
                  </a:cubicBezTo>
                  <a:cubicBezTo>
                    <a:pt x="1065" y="2025"/>
                    <a:pt x="1286" y="2101"/>
                    <a:pt x="1507" y="2184"/>
                  </a:cubicBezTo>
                  <a:cubicBezTo>
                    <a:pt x="1172" y="1454"/>
                    <a:pt x="814" y="724"/>
                    <a:pt x="4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9"/>
            <p:cNvSpPr/>
            <p:nvPr/>
          </p:nvSpPr>
          <p:spPr>
            <a:xfrm>
              <a:off x="1530343" y="4513560"/>
              <a:ext cx="133282" cy="196408"/>
            </a:xfrm>
            <a:custGeom>
              <a:rect b="b" l="l" r="r" t="t"/>
              <a:pathLst>
                <a:path extrusionOk="0" h="3242" w="2200">
                  <a:moveTo>
                    <a:pt x="640" y="1"/>
                  </a:moveTo>
                  <a:cubicBezTo>
                    <a:pt x="427" y="46"/>
                    <a:pt x="214" y="84"/>
                    <a:pt x="1" y="130"/>
                  </a:cubicBezTo>
                  <a:cubicBezTo>
                    <a:pt x="434" y="1020"/>
                    <a:pt x="845" y="1918"/>
                    <a:pt x="1241" y="2816"/>
                  </a:cubicBezTo>
                  <a:cubicBezTo>
                    <a:pt x="1560" y="2953"/>
                    <a:pt x="1880" y="3097"/>
                    <a:pt x="2199" y="3242"/>
                  </a:cubicBezTo>
                  <a:cubicBezTo>
                    <a:pt x="1735" y="2139"/>
                    <a:pt x="1218" y="1058"/>
                    <a:pt x="6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9"/>
            <p:cNvSpPr/>
            <p:nvPr/>
          </p:nvSpPr>
          <p:spPr>
            <a:xfrm>
              <a:off x="1722574" y="4491931"/>
              <a:ext cx="161816" cy="345744"/>
            </a:xfrm>
            <a:custGeom>
              <a:rect b="b" l="l" r="r" t="t"/>
              <a:pathLst>
                <a:path extrusionOk="0" h="5707" w="2671">
                  <a:moveTo>
                    <a:pt x="708" y="0"/>
                  </a:moveTo>
                  <a:cubicBezTo>
                    <a:pt x="472" y="8"/>
                    <a:pt x="228" y="23"/>
                    <a:pt x="0" y="31"/>
                  </a:cubicBezTo>
                  <a:cubicBezTo>
                    <a:pt x="335" y="677"/>
                    <a:pt x="563" y="1324"/>
                    <a:pt x="517" y="1902"/>
                  </a:cubicBezTo>
                  <a:cubicBezTo>
                    <a:pt x="997" y="2937"/>
                    <a:pt x="1400" y="4002"/>
                    <a:pt x="1735" y="5090"/>
                  </a:cubicBezTo>
                  <a:cubicBezTo>
                    <a:pt x="2047" y="5288"/>
                    <a:pt x="2359" y="5493"/>
                    <a:pt x="2671" y="5706"/>
                  </a:cubicBezTo>
                  <a:cubicBezTo>
                    <a:pt x="2594" y="5295"/>
                    <a:pt x="2511" y="4885"/>
                    <a:pt x="2412" y="4474"/>
                  </a:cubicBezTo>
                  <a:cubicBezTo>
                    <a:pt x="2381" y="4481"/>
                    <a:pt x="2351" y="4489"/>
                    <a:pt x="2328" y="4497"/>
                  </a:cubicBezTo>
                  <a:cubicBezTo>
                    <a:pt x="2237" y="4497"/>
                    <a:pt x="2153" y="4481"/>
                    <a:pt x="2085" y="4436"/>
                  </a:cubicBezTo>
                  <a:cubicBezTo>
                    <a:pt x="2009" y="4398"/>
                    <a:pt x="1955" y="4329"/>
                    <a:pt x="1917" y="4261"/>
                  </a:cubicBezTo>
                  <a:cubicBezTo>
                    <a:pt x="1803" y="3994"/>
                    <a:pt x="1712" y="3728"/>
                    <a:pt x="1651" y="3447"/>
                  </a:cubicBezTo>
                  <a:cubicBezTo>
                    <a:pt x="1636" y="3378"/>
                    <a:pt x="1659" y="3310"/>
                    <a:pt x="1712" y="3272"/>
                  </a:cubicBezTo>
                  <a:cubicBezTo>
                    <a:pt x="1760" y="3236"/>
                    <a:pt x="1818" y="3214"/>
                    <a:pt x="1877" y="3214"/>
                  </a:cubicBezTo>
                  <a:cubicBezTo>
                    <a:pt x="1893" y="3214"/>
                    <a:pt x="1909" y="3215"/>
                    <a:pt x="1925" y="3218"/>
                  </a:cubicBezTo>
                  <a:cubicBezTo>
                    <a:pt x="1978" y="3226"/>
                    <a:pt x="2031" y="3241"/>
                    <a:pt x="2077" y="3264"/>
                  </a:cubicBezTo>
                  <a:cubicBezTo>
                    <a:pt x="1727" y="2138"/>
                    <a:pt x="1271" y="1043"/>
                    <a:pt x="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9"/>
            <p:cNvSpPr/>
            <p:nvPr/>
          </p:nvSpPr>
          <p:spPr>
            <a:xfrm>
              <a:off x="1892146" y="4497445"/>
              <a:ext cx="137886" cy="447159"/>
            </a:xfrm>
            <a:custGeom>
              <a:rect b="b" l="l" r="r" t="t"/>
              <a:pathLst>
                <a:path extrusionOk="0" h="7381" w="2276">
                  <a:moveTo>
                    <a:pt x="1" y="1"/>
                  </a:moveTo>
                  <a:cubicBezTo>
                    <a:pt x="541" y="1545"/>
                    <a:pt x="1180" y="3120"/>
                    <a:pt x="1522" y="4695"/>
                  </a:cubicBezTo>
                  <a:cubicBezTo>
                    <a:pt x="1682" y="5471"/>
                    <a:pt x="1774" y="6262"/>
                    <a:pt x="1796" y="7061"/>
                  </a:cubicBezTo>
                  <a:cubicBezTo>
                    <a:pt x="1926" y="7167"/>
                    <a:pt x="2047" y="7274"/>
                    <a:pt x="2177" y="7380"/>
                  </a:cubicBezTo>
                  <a:cubicBezTo>
                    <a:pt x="2253" y="6422"/>
                    <a:pt x="2276" y="5455"/>
                    <a:pt x="2230" y="4497"/>
                  </a:cubicBezTo>
                  <a:cubicBezTo>
                    <a:pt x="2184" y="4451"/>
                    <a:pt x="2139" y="4390"/>
                    <a:pt x="2101" y="4329"/>
                  </a:cubicBezTo>
                  <a:lnTo>
                    <a:pt x="2093" y="4314"/>
                  </a:lnTo>
                  <a:cubicBezTo>
                    <a:pt x="1370" y="2861"/>
                    <a:pt x="1933" y="1575"/>
                    <a:pt x="1180" y="183"/>
                  </a:cubicBezTo>
                  <a:cubicBezTo>
                    <a:pt x="784" y="99"/>
                    <a:pt x="38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9"/>
            <p:cNvSpPr/>
            <p:nvPr/>
          </p:nvSpPr>
          <p:spPr>
            <a:xfrm>
              <a:off x="2062264" y="4535673"/>
              <a:ext cx="57190" cy="459639"/>
            </a:xfrm>
            <a:custGeom>
              <a:rect b="b" l="l" r="r" t="t"/>
              <a:pathLst>
                <a:path extrusionOk="0" h="7587" w="944">
                  <a:moveTo>
                    <a:pt x="99" y="1"/>
                  </a:moveTo>
                  <a:cubicBezTo>
                    <a:pt x="114" y="1165"/>
                    <a:pt x="647" y="2603"/>
                    <a:pt x="525" y="3782"/>
                  </a:cubicBezTo>
                  <a:cubicBezTo>
                    <a:pt x="510" y="4003"/>
                    <a:pt x="350" y="4117"/>
                    <a:pt x="145" y="4140"/>
                  </a:cubicBezTo>
                  <a:cubicBezTo>
                    <a:pt x="175" y="5190"/>
                    <a:pt x="122" y="6240"/>
                    <a:pt x="0" y="7289"/>
                  </a:cubicBezTo>
                  <a:lnTo>
                    <a:pt x="335" y="7586"/>
                  </a:lnTo>
                  <a:cubicBezTo>
                    <a:pt x="944" y="5281"/>
                    <a:pt x="845" y="2679"/>
                    <a:pt x="327" y="85"/>
                  </a:cubicBezTo>
                  <a:cubicBezTo>
                    <a:pt x="251" y="54"/>
                    <a:pt x="175" y="24"/>
                    <a:pt x="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9"/>
            <p:cNvSpPr/>
            <p:nvPr/>
          </p:nvSpPr>
          <p:spPr>
            <a:xfrm>
              <a:off x="2117092" y="4560148"/>
              <a:ext cx="87178" cy="480298"/>
            </a:xfrm>
            <a:custGeom>
              <a:rect b="b" l="l" r="r" t="t"/>
              <a:pathLst>
                <a:path extrusionOk="0" h="7928" w="1439">
                  <a:moveTo>
                    <a:pt x="252" y="0"/>
                  </a:moveTo>
                  <a:cubicBezTo>
                    <a:pt x="716" y="2693"/>
                    <a:pt x="723" y="5379"/>
                    <a:pt x="1" y="7715"/>
                  </a:cubicBezTo>
                  <a:cubicBezTo>
                    <a:pt x="77" y="7783"/>
                    <a:pt x="145" y="7852"/>
                    <a:pt x="221" y="7928"/>
                  </a:cubicBezTo>
                  <a:cubicBezTo>
                    <a:pt x="822" y="6459"/>
                    <a:pt x="1210" y="4907"/>
                    <a:pt x="1355" y="3333"/>
                  </a:cubicBezTo>
                  <a:cubicBezTo>
                    <a:pt x="1111" y="3287"/>
                    <a:pt x="837" y="2990"/>
                    <a:pt x="990" y="2808"/>
                  </a:cubicBezTo>
                  <a:cubicBezTo>
                    <a:pt x="1030" y="2758"/>
                    <a:pt x="1085" y="2737"/>
                    <a:pt x="1147" y="2737"/>
                  </a:cubicBezTo>
                  <a:cubicBezTo>
                    <a:pt x="1227" y="2737"/>
                    <a:pt x="1316" y="2771"/>
                    <a:pt x="1393" y="2823"/>
                  </a:cubicBezTo>
                  <a:cubicBezTo>
                    <a:pt x="1438" y="2070"/>
                    <a:pt x="1438" y="1309"/>
                    <a:pt x="1385" y="548"/>
                  </a:cubicBezTo>
                  <a:cubicBezTo>
                    <a:pt x="1012" y="350"/>
                    <a:pt x="632" y="16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9"/>
            <p:cNvSpPr/>
            <p:nvPr/>
          </p:nvSpPr>
          <p:spPr>
            <a:xfrm>
              <a:off x="2163196" y="4622791"/>
              <a:ext cx="141581" cy="480359"/>
            </a:xfrm>
            <a:custGeom>
              <a:rect b="b" l="l" r="r" t="t"/>
              <a:pathLst>
                <a:path extrusionOk="0" h="7929" w="2337">
                  <a:moveTo>
                    <a:pt x="1431" y="1"/>
                  </a:moveTo>
                  <a:lnTo>
                    <a:pt x="1431" y="1"/>
                  </a:lnTo>
                  <a:cubicBezTo>
                    <a:pt x="1545" y="2557"/>
                    <a:pt x="1050" y="5098"/>
                    <a:pt x="0" y="7426"/>
                  </a:cubicBezTo>
                  <a:cubicBezTo>
                    <a:pt x="160" y="7594"/>
                    <a:pt x="320" y="7753"/>
                    <a:pt x="480" y="7928"/>
                  </a:cubicBezTo>
                  <a:cubicBezTo>
                    <a:pt x="1689" y="5821"/>
                    <a:pt x="2336" y="3333"/>
                    <a:pt x="2260" y="602"/>
                  </a:cubicBezTo>
                  <a:cubicBezTo>
                    <a:pt x="1994" y="389"/>
                    <a:pt x="1712" y="191"/>
                    <a:pt x="1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9"/>
            <p:cNvSpPr/>
            <p:nvPr/>
          </p:nvSpPr>
          <p:spPr>
            <a:xfrm>
              <a:off x="2233715" y="4700277"/>
              <a:ext cx="191804" cy="418564"/>
            </a:xfrm>
            <a:custGeom>
              <a:rect b="b" l="l" r="r" t="t"/>
              <a:pathLst>
                <a:path extrusionOk="0" h="6909" w="3166">
                  <a:moveTo>
                    <a:pt x="1880" y="0"/>
                  </a:moveTo>
                  <a:cubicBezTo>
                    <a:pt x="1842" y="2579"/>
                    <a:pt x="1172" y="4922"/>
                    <a:pt x="0" y="6908"/>
                  </a:cubicBezTo>
                  <a:cubicBezTo>
                    <a:pt x="579" y="6254"/>
                    <a:pt x="1111" y="5569"/>
                    <a:pt x="1590" y="4839"/>
                  </a:cubicBezTo>
                  <a:cubicBezTo>
                    <a:pt x="1552" y="4641"/>
                    <a:pt x="1560" y="4443"/>
                    <a:pt x="1598" y="4245"/>
                  </a:cubicBezTo>
                  <a:cubicBezTo>
                    <a:pt x="1765" y="3994"/>
                    <a:pt x="2001" y="3796"/>
                    <a:pt x="2275" y="3675"/>
                  </a:cubicBezTo>
                  <a:cubicBezTo>
                    <a:pt x="2648" y="2975"/>
                    <a:pt x="2945" y="2237"/>
                    <a:pt x="3165" y="1476"/>
                  </a:cubicBezTo>
                  <a:cubicBezTo>
                    <a:pt x="2785" y="943"/>
                    <a:pt x="2351" y="449"/>
                    <a:pt x="1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9"/>
            <p:cNvSpPr/>
            <p:nvPr/>
          </p:nvSpPr>
          <p:spPr>
            <a:xfrm>
              <a:off x="2439274" y="4845920"/>
              <a:ext cx="38349" cy="53070"/>
            </a:xfrm>
            <a:custGeom>
              <a:rect b="b" l="l" r="r" t="t"/>
              <a:pathLst>
                <a:path extrusionOk="0" h="876" w="633">
                  <a:moveTo>
                    <a:pt x="351" y="0"/>
                  </a:moveTo>
                  <a:cubicBezTo>
                    <a:pt x="244" y="297"/>
                    <a:pt x="130" y="586"/>
                    <a:pt x="1" y="875"/>
                  </a:cubicBezTo>
                  <a:cubicBezTo>
                    <a:pt x="229" y="799"/>
                    <a:pt x="442" y="692"/>
                    <a:pt x="632" y="548"/>
                  </a:cubicBezTo>
                  <a:cubicBezTo>
                    <a:pt x="548" y="365"/>
                    <a:pt x="457" y="183"/>
                    <a:pt x="3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9"/>
            <p:cNvSpPr/>
            <p:nvPr/>
          </p:nvSpPr>
          <p:spPr>
            <a:xfrm>
              <a:off x="2250315" y="4907654"/>
              <a:ext cx="230516" cy="284011"/>
            </a:xfrm>
            <a:custGeom>
              <a:rect b="b" l="l" r="r" t="t"/>
              <a:pathLst>
                <a:path extrusionOk="0" h="4688" w="3805">
                  <a:moveTo>
                    <a:pt x="3804" y="1"/>
                  </a:moveTo>
                  <a:cubicBezTo>
                    <a:pt x="3447" y="77"/>
                    <a:pt x="3112" y="229"/>
                    <a:pt x="2823" y="457"/>
                  </a:cubicBezTo>
                  <a:cubicBezTo>
                    <a:pt x="2655" y="784"/>
                    <a:pt x="2473" y="1104"/>
                    <a:pt x="2275" y="1416"/>
                  </a:cubicBezTo>
                  <a:cubicBezTo>
                    <a:pt x="2237" y="1499"/>
                    <a:pt x="2184" y="1583"/>
                    <a:pt x="2115" y="1659"/>
                  </a:cubicBezTo>
                  <a:cubicBezTo>
                    <a:pt x="1491" y="2587"/>
                    <a:pt x="784" y="3455"/>
                    <a:pt x="0" y="4261"/>
                  </a:cubicBezTo>
                  <a:cubicBezTo>
                    <a:pt x="130" y="4406"/>
                    <a:pt x="251" y="4550"/>
                    <a:pt x="373" y="4687"/>
                  </a:cubicBezTo>
                  <a:cubicBezTo>
                    <a:pt x="708" y="4337"/>
                    <a:pt x="1050" y="3987"/>
                    <a:pt x="1377" y="3630"/>
                  </a:cubicBezTo>
                  <a:cubicBezTo>
                    <a:pt x="1263" y="3500"/>
                    <a:pt x="1210" y="3310"/>
                    <a:pt x="1339" y="3211"/>
                  </a:cubicBezTo>
                  <a:cubicBezTo>
                    <a:pt x="1380" y="3178"/>
                    <a:pt x="1425" y="3164"/>
                    <a:pt x="1471" y="3164"/>
                  </a:cubicBezTo>
                  <a:cubicBezTo>
                    <a:pt x="1553" y="3164"/>
                    <a:pt x="1636" y="3209"/>
                    <a:pt x="1704" y="3272"/>
                  </a:cubicBezTo>
                  <a:cubicBezTo>
                    <a:pt x="2039" y="2899"/>
                    <a:pt x="2351" y="2496"/>
                    <a:pt x="2633" y="2078"/>
                  </a:cubicBezTo>
                  <a:cubicBezTo>
                    <a:pt x="3066" y="1416"/>
                    <a:pt x="3454" y="716"/>
                    <a:pt x="38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9"/>
            <p:cNvSpPr/>
            <p:nvPr/>
          </p:nvSpPr>
          <p:spPr>
            <a:xfrm>
              <a:off x="2302356" y="4968056"/>
              <a:ext cx="213008" cy="264624"/>
            </a:xfrm>
            <a:custGeom>
              <a:rect b="b" l="l" r="r" t="t"/>
              <a:pathLst>
                <a:path extrusionOk="0" h="4368" w="3516">
                  <a:moveTo>
                    <a:pt x="3379" y="0"/>
                  </a:moveTo>
                  <a:cubicBezTo>
                    <a:pt x="3059" y="578"/>
                    <a:pt x="2709" y="1141"/>
                    <a:pt x="2329" y="1682"/>
                  </a:cubicBezTo>
                  <a:cubicBezTo>
                    <a:pt x="1652" y="2633"/>
                    <a:pt x="823" y="3424"/>
                    <a:pt x="1" y="4238"/>
                  </a:cubicBezTo>
                  <a:lnTo>
                    <a:pt x="115" y="4367"/>
                  </a:lnTo>
                  <a:cubicBezTo>
                    <a:pt x="130" y="4329"/>
                    <a:pt x="138" y="4291"/>
                    <a:pt x="153" y="4253"/>
                  </a:cubicBezTo>
                  <a:cubicBezTo>
                    <a:pt x="186" y="4254"/>
                    <a:pt x="218" y="4254"/>
                    <a:pt x="250" y="4254"/>
                  </a:cubicBezTo>
                  <a:cubicBezTo>
                    <a:pt x="545" y="4254"/>
                    <a:pt x="839" y="4223"/>
                    <a:pt x="1127" y="4154"/>
                  </a:cubicBezTo>
                  <a:cubicBezTo>
                    <a:pt x="1987" y="3508"/>
                    <a:pt x="2671" y="2640"/>
                    <a:pt x="3402" y="1849"/>
                  </a:cubicBezTo>
                  <a:cubicBezTo>
                    <a:pt x="3425" y="1750"/>
                    <a:pt x="3440" y="1666"/>
                    <a:pt x="3455" y="1568"/>
                  </a:cubicBezTo>
                  <a:cubicBezTo>
                    <a:pt x="3516" y="1043"/>
                    <a:pt x="3493" y="51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9"/>
            <p:cNvSpPr/>
            <p:nvPr/>
          </p:nvSpPr>
          <p:spPr>
            <a:xfrm>
              <a:off x="1811510" y="4491931"/>
              <a:ext cx="147518" cy="399663"/>
            </a:xfrm>
            <a:custGeom>
              <a:rect b="b" l="l" r="r" t="t"/>
              <a:pathLst>
                <a:path extrusionOk="0" h="6597" w="2435">
                  <a:moveTo>
                    <a:pt x="0" y="0"/>
                  </a:moveTo>
                  <a:cubicBezTo>
                    <a:pt x="1066" y="2054"/>
                    <a:pt x="1651" y="4162"/>
                    <a:pt x="1948" y="6231"/>
                  </a:cubicBezTo>
                  <a:cubicBezTo>
                    <a:pt x="2115" y="6353"/>
                    <a:pt x="2275" y="6475"/>
                    <a:pt x="2435" y="6596"/>
                  </a:cubicBezTo>
                  <a:cubicBezTo>
                    <a:pt x="2389" y="5950"/>
                    <a:pt x="2290" y="5311"/>
                    <a:pt x="2146" y="4679"/>
                  </a:cubicBezTo>
                  <a:cubicBezTo>
                    <a:pt x="1781" y="3120"/>
                    <a:pt x="1111" y="1560"/>
                    <a:pt x="541" y="15"/>
                  </a:cubicBezTo>
                  <a:cubicBezTo>
                    <a:pt x="358" y="8"/>
                    <a:pt x="183"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9"/>
            <p:cNvSpPr/>
            <p:nvPr/>
          </p:nvSpPr>
          <p:spPr>
            <a:xfrm>
              <a:off x="1612373" y="4506229"/>
              <a:ext cx="165087" cy="263655"/>
            </a:xfrm>
            <a:custGeom>
              <a:rect b="b" l="l" r="r" t="t"/>
              <a:pathLst>
                <a:path extrusionOk="0" h="4352" w="2725">
                  <a:moveTo>
                    <a:pt x="1" y="0"/>
                  </a:moveTo>
                  <a:cubicBezTo>
                    <a:pt x="640" y="1233"/>
                    <a:pt x="1218" y="2495"/>
                    <a:pt x="1713" y="3789"/>
                  </a:cubicBezTo>
                  <a:cubicBezTo>
                    <a:pt x="2055" y="3971"/>
                    <a:pt x="2390" y="4154"/>
                    <a:pt x="2724" y="4352"/>
                  </a:cubicBezTo>
                  <a:cubicBezTo>
                    <a:pt x="2443" y="3538"/>
                    <a:pt x="2116" y="2739"/>
                    <a:pt x="1751" y="1963"/>
                  </a:cubicBezTo>
                  <a:cubicBezTo>
                    <a:pt x="1568" y="1933"/>
                    <a:pt x="1408" y="1826"/>
                    <a:pt x="1294" y="1681"/>
                  </a:cubicBezTo>
                  <a:cubicBezTo>
                    <a:pt x="876" y="1126"/>
                    <a:pt x="609" y="49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9"/>
            <p:cNvSpPr/>
            <p:nvPr/>
          </p:nvSpPr>
          <p:spPr>
            <a:xfrm>
              <a:off x="1220580" y="4586865"/>
              <a:ext cx="109351" cy="34169"/>
            </a:xfrm>
            <a:custGeom>
              <a:rect b="b" l="l" r="r" t="t"/>
              <a:pathLst>
                <a:path extrusionOk="0" h="564" w="1805">
                  <a:moveTo>
                    <a:pt x="1" y="0"/>
                  </a:moveTo>
                  <a:lnTo>
                    <a:pt x="1" y="0"/>
                  </a:lnTo>
                  <a:cubicBezTo>
                    <a:pt x="442" y="130"/>
                    <a:pt x="868" y="320"/>
                    <a:pt x="1256" y="563"/>
                  </a:cubicBezTo>
                  <a:cubicBezTo>
                    <a:pt x="1439" y="457"/>
                    <a:pt x="1621" y="350"/>
                    <a:pt x="1804" y="244"/>
                  </a:cubicBezTo>
                  <a:cubicBezTo>
                    <a:pt x="1211" y="137"/>
                    <a:pt x="610" y="5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9"/>
            <p:cNvSpPr/>
            <p:nvPr/>
          </p:nvSpPr>
          <p:spPr>
            <a:xfrm>
              <a:off x="1327086" y="4612189"/>
              <a:ext cx="84876" cy="46649"/>
            </a:xfrm>
            <a:custGeom>
              <a:rect b="b" l="l" r="r" t="t"/>
              <a:pathLst>
                <a:path extrusionOk="0" h="770" w="1401">
                  <a:moveTo>
                    <a:pt x="913" y="1"/>
                  </a:moveTo>
                  <a:cubicBezTo>
                    <a:pt x="601" y="168"/>
                    <a:pt x="297" y="328"/>
                    <a:pt x="0" y="503"/>
                  </a:cubicBezTo>
                  <a:cubicBezTo>
                    <a:pt x="115" y="587"/>
                    <a:pt x="221" y="678"/>
                    <a:pt x="320" y="769"/>
                  </a:cubicBezTo>
                  <a:cubicBezTo>
                    <a:pt x="662" y="541"/>
                    <a:pt x="1020" y="328"/>
                    <a:pt x="1400" y="123"/>
                  </a:cubicBezTo>
                  <a:cubicBezTo>
                    <a:pt x="1233" y="77"/>
                    <a:pt x="1073" y="39"/>
                    <a:pt x="9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9"/>
            <p:cNvSpPr/>
            <p:nvPr/>
          </p:nvSpPr>
          <p:spPr>
            <a:xfrm>
              <a:off x="1386518" y="4548153"/>
              <a:ext cx="74274" cy="84876"/>
            </a:xfrm>
            <a:custGeom>
              <a:rect b="b" l="l" r="r" t="t"/>
              <a:pathLst>
                <a:path extrusionOk="0" h="1401" w="1226">
                  <a:moveTo>
                    <a:pt x="549" y="0"/>
                  </a:moveTo>
                  <a:lnTo>
                    <a:pt x="1" y="137"/>
                  </a:lnTo>
                  <a:cubicBezTo>
                    <a:pt x="252" y="503"/>
                    <a:pt x="488" y="875"/>
                    <a:pt x="701" y="1248"/>
                  </a:cubicBezTo>
                  <a:cubicBezTo>
                    <a:pt x="876" y="1301"/>
                    <a:pt x="1051" y="1347"/>
                    <a:pt x="1226" y="1400"/>
                  </a:cubicBezTo>
                  <a:cubicBezTo>
                    <a:pt x="1013" y="929"/>
                    <a:pt x="784" y="464"/>
                    <a:pt x="5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9"/>
            <p:cNvSpPr/>
            <p:nvPr/>
          </p:nvSpPr>
          <p:spPr>
            <a:xfrm>
              <a:off x="1317392" y="4566146"/>
              <a:ext cx="58159" cy="44770"/>
            </a:xfrm>
            <a:custGeom>
              <a:rect b="b" l="l" r="r" t="t"/>
              <a:pathLst>
                <a:path extrusionOk="0" h="739" w="960">
                  <a:moveTo>
                    <a:pt x="457" y="0"/>
                  </a:moveTo>
                  <a:cubicBezTo>
                    <a:pt x="305" y="31"/>
                    <a:pt x="153" y="61"/>
                    <a:pt x="1" y="91"/>
                  </a:cubicBezTo>
                  <a:cubicBezTo>
                    <a:pt x="122" y="266"/>
                    <a:pt x="244" y="441"/>
                    <a:pt x="366" y="616"/>
                  </a:cubicBezTo>
                  <a:cubicBezTo>
                    <a:pt x="564" y="654"/>
                    <a:pt x="761" y="700"/>
                    <a:pt x="959" y="738"/>
                  </a:cubicBezTo>
                  <a:cubicBezTo>
                    <a:pt x="799" y="495"/>
                    <a:pt x="640" y="244"/>
                    <a:pt x="4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9"/>
            <p:cNvSpPr/>
            <p:nvPr/>
          </p:nvSpPr>
          <p:spPr>
            <a:xfrm>
              <a:off x="1190168" y="4577657"/>
              <a:ext cx="95478" cy="17084"/>
            </a:xfrm>
            <a:custGeom>
              <a:rect b="b" l="l" r="r" t="t"/>
              <a:pathLst>
                <a:path extrusionOk="0" h="282" w="1576">
                  <a:moveTo>
                    <a:pt x="1370" y="0"/>
                  </a:moveTo>
                  <a:cubicBezTo>
                    <a:pt x="1142" y="23"/>
                    <a:pt x="914" y="35"/>
                    <a:pt x="686" y="35"/>
                  </a:cubicBezTo>
                  <a:cubicBezTo>
                    <a:pt x="459" y="35"/>
                    <a:pt x="233" y="23"/>
                    <a:pt x="8" y="0"/>
                  </a:cubicBezTo>
                  <a:lnTo>
                    <a:pt x="8" y="0"/>
                  </a:lnTo>
                  <a:cubicBezTo>
                    <a:pt x="244" y="38"/>
                    <a:pt x="480" y="84"/>
                    <a:pt x="724" y="122"/>
                  </a:cubicBezTo>
                  <a:cubicBezTo>
                    <a:pt x="488" y="92"/>
                    <a:pt x="244" y="69"/>
                    <a:pt x="1" y="46"/>
                  </a:cubicBezTo>
                  <a:lnTo>
                    <a:pt x="1" y="46"/>
                  </a:lnTo>
                  <a:cubicBezTo>
                    <a:pt x="168" y="69"/>
                    <a:pt x="343" y="107"/>
                    <a:pt x="503" y="152"/>
                  </a:cubicBezTo>
                  <a:cubicBezTo>
                    <a:pt x="861" y="183"/>
                    <a:pt x="1218" y="229"/>
                    <a:pt x="1576" y="282"/>
                  </a:cubicBezTo>
                  <a:lnTo>
                    <a:pt x="13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8" name="Google Shape;4378;p19"/>
          <p:cNvGrpSpPr/>
          <p:nvPr/>
        </p:nvGrpSpPr>
        <p:grpSpPr>
          <a:xfrm>
            <a:off x="7574479" y="3851012"/>
            <a:ext cx="1831420" cy="1720667"/>
            <a:chOff x="498490" y="3679950"/>
            <a:chExt cx="1831420" cy="1720667"/>
          </a:xfrm>
        </p:grpSpPr>
        <p:sp>
          <p:nvSpPr>
            <p:cNvPr id="4379" name="Google Shape;4379;p19"/>
            <p:cNvSpPr/>
            <p:nvPr/>
          </p:nvSpPr>
          <p:spPr>
            <a:xfrm flipH="1" rot="-1270888">
              <a:off x="752127" y="4014390"/>
              <a:ext cx="1414127" cy="1170281"/>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9"/>
            <p:cNvSpPr/>
            <p:nvPr/>
          </p:nvSpPr>
          <p:spPr>
            <a:xfrm flipH="1" rot="-1270888">
              <a:off x="649718" y="3889549"/>
              <a:ext cx="1364388" cy="1092189"/>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9"/>
            <p:cNvSpPr/>
            <p:nvPr/>
          </p:nvSpPr>
          <p:spPr>
            <a:xfrm flipH="1" rot="-1270888">
              <a:off x="1016851" y="4347334"/>
              <a:ext cx="102870" cy="271533"/>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9"/>
            <p:cNvSpPr/>
            <p:nvPr/>
          </p:nvSpPr>
          <p:spPr>
            <a:xfrm flipH="1" rot="-1270888">
              <a:off x="1028725" y="4097109"/>
              <a:ext cx="229125" cy="375735"/>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9"/>
            <p:cNvSpPr/>
            <p:nvPr/>
          </p:nvSpPr>
          <p:spPr>
            <a:xfrm flipH="1" rot="-1270888">
              <a:off x="1050005" y="4000623"/>
              <a:ext cx="293645" cy="413963"/>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9"/>
            <p:cNvSpPr/>
            <p:nvPr/>
          </p:nvSpPr>
          <p:spPr>
            <a:xfrm flipH="1" rot="-1270888">
              <a:off x="959533" y="4684034"/>
              <a:ext cx="61371" cy="189988"/>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9"/>
            <p:cNvSpPr/>
            <p:nvPr/>
          </p:nvSpPr>
          <p:spPr>
            <a:xfrm flipH="1" rot="-1270888">
              <a:off x="1213345" y="3863037"/>
              <a:ext cx="273835" cy="316243"/>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9"/>
            <p:cNvSpPr/>
            <p:nvPr/>
          </p:nvSpPr>
          <p:spPr>
            <a:xfrm flipH="1" rot="-1270888">
              <a:off x="1205303" y="4237047"/>
              <a:ext cx="39258"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9"/>
            <p:cNvSpPr/>
            <p:nvPr/>
          </p:nvSpPr>
          <p:spPr>
            <a:xfrm flipH="1" rot="-1270888">
              <a:off x="1258432" y="3906395"/>
              <a:ext cx="85301"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9"/>
            <p:cNvSpPr/>
            <p:nvPr/>
          </p:nvSpPr>
          <p:spPr>
            <a:xfrm flipH="1" rot="-1270888">
              <a:off x="875445" y="5096301"/>
              <a:ext cx="52647"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9"/>
            <p:cNvSpPr/>
            <p:nvPr/>
          </p:nvSpPr>
          <p:spPr>
            <a:xfrm flipH="1" rot="-1270888">
              <a:off x="1190194" y="3926125"/>
              <a:ext cx="220885" cy="300128"/>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9"/>
            <p:cNvSpPr/>
            <p:nvPr/>
          </p:nvSpPr>
          <p:spPr>
            <a:xfrm flipH="1" rot="-1270888">
              <a:off x="1559181" y="3767305"/>
              <a:ext cx="167815" cy="138796"/>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9"/>
            <p:cNvSpPr/>
            <p:nvPr/>
          </p:nvSpPr>
          <p:spPr>
            <a:xfrm flipH="1" rot="-1270888">
              <a:off x="1514955" y="3770505"/>
              <a:ext cx="163695" cy="167815"/>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9"/>
            <p:cNvSpPr/>
            <p:nvPr/>
          </p:nvSpPr>
          <p:spPr>
            <a:xfrm flipH="1" rot="-1270888">
              <a:off x="1661024" y="3751892"/>
              <a:ext cx="148004"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19"/>
            <p:cNvSpPr/>
            <p:nvPr/>
          </p:nvSpPr>
          <p:spPr>
            <a:xfrm flipH="1" rot="-1270888">
              <a:off x="1270307" y="3835822"/>
              <a:ext cx="258204" cy="282619"/>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19"/>
            <p:cNvSpPr/>
            <p:nvPr/>
          </p:nvSpPr>
          <p:spPr>
            <a:xfrm flipH="1" rot="-1270888">
              <a:off x="1439493" y="3785590"/>
              <a:ext cx="199621" cy="200530"/>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9"/>
            <p:cNvSpPr/>
            <p:nvPr/>
          </p:nvSpPr>
          <p:spPr>
            <a:xfrm flipH="1" rot="-1270888">
              <a:off x="932120" y="4920682"/>
              <a:ext cx="23082" cy="97781"/>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9"/>
            <p:cNvSpPr/>
            <p:nvPr/>
          </p:nvSpPr>
          <p:spPr>
            <a:xfrm flipH="1" rot="-1270888">
              <a:off x="954021" y="4846130"/>
              <a:ext cx="17569" cy="113472"/>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9"/>
            <p:cNvSpPr/>
            <p:nvPr/>
          </p:nvSpPr>
          <p:spPr>
            <a:xfrm flipH="1" rot="-1270888">
              <a:off x="910887" y="4999035"/>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9"/>
            <p:cNvSpPr/>
            <p:nvPr/>
          </p:nvSpPr>
          <p:spPr>
            <a:xfrm flipH="1" rot="-1270888">
              <a:off x="1352614" y="3803409"/>
              <a:ext cx="244755" cy="24124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9"/>
            <p:cNvSpPr/>
            <p:nvPr/>
          </p:nvSpPr>
          <p:spPr>
            <a:xfrm flipH="1" rot="-1270888">
              <a:off x="991998" y="4513636"/>
              <a:ext cx="76092" cy="236516"/>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9"/>
            <p:cNvSpPr/>
            <p:nvPr/>
          </p:nvSpPr>
          <p:spPr>
            <a:xfrm flipH="1" rot="-1270888">
              <a:off x="858265" y="5150720"/>
              <a:ext cx="77001" cy="118985"/>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9"/>
            <p:cNvSpPr/>
            <p:nvPr/>
          </p:nvSpPr>
          <p:spPr>
            <a:xfrm flipH="1" rot="-1270888">
              <a:off x="781050" y="3928779"/>
              <a:ext cx="1213658" cy="842163"/>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9"/>
            <p:cNvSpPr/>
            <p:nvPr/>
          </p:nvSpPr>
          <p:spPr>
            <a:xfrm flipH="1" rot="-1270888">
              <a:off x="1320462" y="4010058"/>
              <a:ext cx="484482"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9"/>
            <p:cNvSpPr/>
            <p:nvPr/>
          </p:nvSpPr>
          <p:spPr>
            <a:xfrm flipH="1" rot="-1270888">
              <a:off x="1684936" y="3871186"/>
              <a:ext cx="119954"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9"/>
            <p:cNvSpPr/>
            <p:nvPr/>
          </p:nvSpPr>
          <p:spPr>
            <a:xfrm flipH="1" rot="-1270888">
              <a:off x="1252060" y="4228914"/>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9"/>
            <p:cNvSpPr/>
            <p:nvPr/>
          </p:nvSpPr>
          <p:spPr>
            <a:xfrm flipH="1" rot="-1270888">
              <a:off x="1603329" y="3849971"/>
              <a:ext cx="210707"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9"/>
            <p:cNvSpPr/>
            <p:nvPr/>
          </p:nvSpPr>
          <p:spPr>
            <a:xfrm flipH="1" rot="-1270888">
              <a:off x="1185031" y="4143484"/>
              <a:ext cx="578022"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9"/>
            <p:cNvSpPr/>
            <p:nvPr/>
          </p:nvSpPr>
          <p:spPr>
            <a:xfrm flipH="1" rot="-1270888">
              <a:off x="1047914" y="4465414"/>
              <a:ext cx="411661"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9"/>
            <p:cNvSpPr/>
            <p:nvPr/>
          </p:nvSpPr>
          <p:spPr>
            <a:xfrm flipH="1" rot="-1270888">
              <a:off x="1718664" y="3798143"/>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9"/>
            <p:cNvSpPr/>
            <p:nvPr/>
          </p:nvSpPr>
          <p:spPr>
            <a:xfrm flipH="1" rot="-1270888">
              <a:off x="1266098" y="4116052"/>
              <a:ext cx="387670"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9"/>
            <p:cNvSpPr/>
            <p:nvPr/>
          </p:nvSpPr>
          <p:spPr>
            <a:xfrm flipH="1" rot="-1270888">
              <a:off x="1089505" y="4312385"/>
              <a:ext cx="542520"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9"/>
            <p:cNvSpPr/>
            <p:nvPr/>
          </p:nvSpPr>
          <p:spPr>
            <a:xfrm flipH="1" rot="-1270888">
              <a:off x="1760175" y="3745705"/>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9"/>
            <p:cNvSpPr/>
            <p:nvPr/>
          </p:nvSpPr>
          <p:spPr>
            <a:xfrm flipH="1" rot="-1270888">
              <a:off x="1406165" y="3956603"/>
              <a:ext cx="400150"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9"/>
            <p:cNvSpPr/>
            <p:nvPr/>
          </p:nvSpPr>
          <p:spPr>
            <a:xfrm flipH="1" rot="-1270888">
              <a:off x="1032331" y="4596231"/>
              <a:ext cx="225429" cy="62764"/>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9"/>
            <p:cNvSpPr/>
            <p:nvPr/>
          </p:nvSpPr>
          <p:spPr>
            <a:xfrm flipH="1" rot="-1270888">
              <a:off x="992145" y="4802878"/>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9"/>
            <p:cNvSpPr/>
            <p:nvPr/>
          </p:nvSpPr>
          <p:spPr>
            <a:xfrm flipH="1" rot="-1270888">
              <a:off x="1018647" y="4742801"/>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9"/>
            <p:cNvSpPr/>
            <p:nvPr/>
          </p:nvSpPr>
          <p:spPr>
            <a:xfrm flipH="1" rot="-1270888">
              <a:off x="1019573" y="4639916"/>
              <a:ext cx="210707"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19"/>
            <p:cNvSpPr/>
            <p:nvPr/>
          </p:nvSpPr>
          <p:spPr>
            <a:xfrm flipH="1" rot="-1270888">
              <a:off x="963199" y="4902952"/>
              <a:ext cx="54040"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19"/>
            <p:cNvSpPr/>
            <p:nvPr/>
          </p:nvSpPr>
          <p:spPr>
            <a:xfrm flipH="1" rot="-1270888">
              <a:off x="1241284" y="4492836"/>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19"/>
            <p:cNvSpPr/>
            <p:nvPr/>
          </p:nvSpPr>
          <p:spPr>
            <a:xfrm flipH="1" rot="-1270888">
              <a:off x="1132926" y="4210867"/>
              <a:ext cx="594622"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19"/>
            <p:cNvSpPr/>
            <p:nvPr/>
          </p:nvSpPr>
          <p:spPr>
            <a:xfrm flipH="1" rot="-1270888">
              <a:off x="1132866" y="4344784"/>
              <a:ext cx="461884"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1" name="Google Shape;4421;p19"/>
          <p:cNvGrpSpPr/>
          <p:nvPr/>
        </p:nvGrpSpPr>
        <p:grpSpPr>
          <a:xfrm flipH="1">
            <a:off x="786925" y="4415610"/>
            <a:ext cx="1368075" cy="954236"/>
            <a:chOff x="1150061" y="4491810"/>
            <a:chExt cx="1368075" cy="954236"/>
          </a:xfrm>
        </p:grpSpPr>
        <p:sp>
          <p:nvSpPr>
            <p:cNvPr id="4422" name="Google Shape;4422;p19"/>
            <p:cNvSpPr/>
            <p:nvPr/>
          </p:nvSpPr>
          <p:spPr>
            <a:xfrm>
              <a:off x="1150061" y="4565904"/>
              <a:ext cx="1322455" cy="880143"/>
            </a:xfrm>
            <a:custGeom>
              <a:rect b="b" l="l" r="r" t="t"/>
              <a:pathLst>
                <a:path extrusionOk="0" h="14528" w="21829">
                  <a:moveTo>
                    <a:pt x="4983" y="2492"/>
                  </a:moveTo>
                  <a:cubicBezTo>
                    <a:pt x="5111" y="2533"/>
                    <a:pt x="5240" y="2575"/>
                    <a:pt x="5372" y="2621"/>
                  </a:cubicBezTo>
                  <a:cubicBezTo>
                    <a:pt x="5243" y="2580"/>
                    <a:pt x="5115" y="2535"/>
                    <a:pt x="4983" y="2492"/>
                  </a:cubicBezTo>
                  <a:close/>
                  <a:moveTo>
                    <a:pt x="6042" y="2849"/>
                  </a:moveTo>
                  <a:cubicBezTo>
                    <a:pt x="6125" y="2880"/>
                    <a:pt x="6209" y="2910"/>
                    <a:pt x="6293" y="2948"/>
                  </a:cubicBezTo>
                  <a:cubicBezTo>
                    <a:pt x="6209" y="2918"/>
                    <a:pt x="6125" y="2888"/>
                    <a:pt x="6042" y="2857"/>
                  </a:cubicBezTo>
                  <a:lnTo>
                    <a:pt x="6042" y="2849"/>
                  </a:lnTo>
                  <a:close/>
                  <a:moveTo>
                    <a:pt x="8393" y="3884"/>
                  </a:moveTo>
                  <a:lnTo>
                    <a:pt x="8393" y="3884"/>
                  </a:lnTo>
                  <a:cubicBezTo>
                    <a:pt x="8411" y="3894"/>
                    <a:pt x="8430" y="3903"/>
                    <a:pt x="8449" y="3913"/>
                  </a:cubicBezTo>
                  <a:lnTo>
                    <a:pt x="8449" y="3913"/>
                  </a:lnTo>
                  <a:lnTo>
                    <a:pt x="8393" y="3884"/>
                  </a:lnTo>
                  <a:close/>
                  <a:moveTo>
                    <a:pt x="16457" y="3861"/>
                  </a:moveTo>
                  <a:cubicBezTo>
                    <a:pt x="16472" y="3861"/>
                    <a:pt x="16488" y="3869"/>
                    <a:pt x="16495" y="3869"/>
                  </a:cubicBezTo>
                  <a:lnTo>
                    <a:pt x="16518" y="3869"/>
                  </a:lnTo>
                  <a:lnTo>
                    <a:pt x="16556" y="3884"/>
                  </a:lnTo>
                  <a:lnTo>
                    <a:pt x="16571" y="3892"/>
                  </a:lnTo>
                  <a:lnTo>
                    <a:pt x="16617" y="3907"/>
                  </a:lnTo>
                  <a:lnTo>
                    <a:pt x="16624" y="3915"/>
                  </a:lnTo>
                  <a:lnTo>
                    <a:pt x="16670" y="3945"/>
                  </a:lnTo>
                  <a:cubicBezTo>
                    <a:pt x="16845" y="4067"/>
                    <a:pt x="16974" y="4265"/>
                    <a:pt x="16860" y="4394"/>
                  </a:cubicBezTo>
                  <a:cubicBezTo>
                    <a:pt x="16814" y="4440"/>
                    <a:pt x="16754" y="4465"/>
                    <a:pt x="16694" y="4465"/>
                  </a:cubicBezTo>
                  <a:cubicBezTo>
                    <a:pt x="16665" y="4465"/>
                    <a:pt x="16637" y="4460"/>
                    <a:pt x="16609" y="4447"/>
                  </a:cubicBezTo>
                  <a:cubicBezTo>
                    <a:pt x="16594" y="4447"/>
                    <a:pt x="16579" y="4440"/>
                    <a:pt x="16564" y="4432"/>
                  </a:cubicBezTo>
                  <a:lnTo>
                    <a:pt x="16548" y="4424"/>
                  </a:lnTo>
                  <a:lnTo>
                    <a:pt x="16510" y="4409"/>
                  </a:lnTo>
                  <a:lnTo>
                    <a:pt x="16503" y="4402"/>
                  </a:lnTo>
                  <a:cubicBezTo>
                    <a:pt x="16465" y="4379"/>
                    <a:pt x="16427" y="4356"/>
                    <a:pt x="16389" y="4325"/>
                  </a:cubicBezTo>
                  <a:lnTo>
                    <a:pt x="16373" y="4310"/>
                  </a:lnTo>
                  <a:lnTo>
                    <a:pt x="16351" y="4287"/>
                  </a:lnTo>
                  <a:lnTo>
                    <a:pt x="16328" y="4257"/>
                  </a:lnTo>
                  <a:lnTo>
                    <a:pt x="16313" y="4242"/>
                  </a:lnTo>
                  <a:cubicBezTo>
                    <a:pt x="16297" y="4227"/>
                    <a:pt x="16290" y="4211"/>
                    <a:pt x="16274" y="4196"/>
                  </a:cubicBezTo>
                  <a:cubicBezTo>
                    <a:pt x="16274" y="4189"/>
                    <a:pt x="16274" y="4189"/>
                    <a:pt x="16267" y="4189"/>
                  </a:cubicBezTo>
                  <a:cubicBezTo>
                    <a:pt x="16267" y="4173"/>
                    <a:pt x="16259" y="4158"/>
                    <a:pt x="16252" y="4143"/>
                  </a:cubicBezTo>
                  <a:cubicBezTo>
                    <a:pt x="16252" y="4143"/>
                    <a:pt x="16244" y="4135"/>
                    <a:pt x="16244" y="4135"/>
                  </a:cubicBezTo>
                  <a:cubicBezTo>
                    <a:pt x="16236" y="4097"/>
                    <a:pt x="16229" y="4067"/>
                    <a:pt x="16229" y="4029"/>
                  </a:cubicBezTo>
                  <a:lnTo>
                    <a:pt x="16229" y="4021"/>
                  </a:lnTo>
                  <a:cubicBezTo>
                    <a:pt x="16229" y="4006"/>
                    <a:pt x="16236" y="3998"/>
                    <a:pt x="16236" y="3983"/>
                  </a:cubicBezTo>
                  <a:cubicBezTo>
                    <a:pt x="16236" y="3983"/>
                    <a:pt x="16236" y="3975"/>
                    <a:pt x="16236" y="3975"/>
                  </a:cubicBezTo>
                  <a:cubicBezTo>
                    <a:pt x="16244" y="3953"/>
                    <a:pt x="16252" y="3945"/>
                    <a:pt x="16267" y="3930"/>
                  </a:cubicBezTo>
                  <a:cubicBezTo>
                    <a:pt x="16274" y="3915"/>
                    <a:pt x="16290" y="3899"/>
                    <a:pt x="16305" y="3892"/>
                  </a:cubicBezTo>
                  <a:cubicBezTo>
                    <a:pt x="16313" y="3892"/>
                    <a:pt x="16320" y="3884"/>
                    <a:pt x="16328" y="3877"/>
                  </a:cubicBezTo>
                  <a:lnTo>
                    <a:pt x="16351" y="3869"/>
                  </a:lnTo>
                  <a:cubicBezTo>
                    <a:pt x="16366" y="3869"/>
                    <a:pt x="16373" y="3861"/>
                    <a:pt x="16381" y="3861"/>
                  </a:cubicBezTo>
                  <a:close/>
                  <a:moveTo>
                    <a:pt x="10661" y="3213"/>
                  </a:moveTo>
                  <a:cubicBezTo>
                    <a:pt x="10671" y="3213"/>
                    <a:pt x="10680" y="3214"/>
                    <a:pt x="10690" y="3215"/>
                  </a:cubicBezTo>
                  <a:lnTo>
                    <a:pt x="10705" y="3215"/>
                  </a:lnTo>
                  <a:cubicBezTo>
                    <a:pt x="10721" y="3222"/>
                    <a:pt x="10736" y="3222"/>
                    <a:pt x="10759" y="3230"/>
                  </a:cubicBezTo>
                  <a:lnTo>
                    <a:pt x="10774" y="3230"/>
                  </a:lnTo>
                  <a:cubicBezTo>
                    <a:pt x="10789" y="3238"/>
                    <a:pt x="10804" y="3238"/>
                    <a:pt x="10820" y="3245"/>
                  </a:cubicBezTo>
                  <a:cubicBezTo>
                    <a:pt x="10827" y="3253"/>
                    <a:pt x="10842" y="3260"/>
                    <a:pt x="10850" y="3268"/>
                  </a:cubicBezTo>
                  <a:cubicBezTo>
                    <a:pt x="10888" y="3283"/>
                    <a:pt x="10918" y="3298"/>
                    <a:pt x="10949" y="3321"/>
                  </a:cubicBezTo>
                  <a:cubicBezTo>
                    <a:pt x="11010" y="3374"/>
                    <a:pt x="11055" y="3443"/>
                    <a:pt x="11071" y="3519"/>
                  </a:cubicBezTo>
                  <a:cubicBezTo>
                    <a:pt x="11086" y="3610"/>
                    <a:pt x="11116" y="3694"/>
                    <a:pt x="11139" y="3785"/>
                  </a:cubicBezTo>
                  <a:cubicBezTo>
                    <a:pt x="11177" y="3922"/>
                    <a:pt x="11230" y="4059"/>
                    <a:pt x="11291" y="4204"/>
                  </a:cubicBezTo>
                  <a:cubicBezTo>
                    <a:pt x="11314" y="4265"/>
                    <a:pt x="11314" y="4341"/>
                    <a:pt x="11284" y="4402"/>
                  </a:cubicBezTo>
                  <a:cubicBezTo>
                    <a:pt x="11261" y="4432"/>
                    <a:pt x="11223" y="4462"/>
                    <a:pt x="11185" y="4470"/>
                  </a:cubicBezTo>
                  <a:cubicBezTo>
                    <a:pt x="11169" y="4478"/>
                    <a:pt x="11162" y="4485"/>
                    <a:pt x="11147" y="4485"/>
                  </a:cubicBezTo>
                  <a:cubicBezTo>
                    <a:pt x="11131" y="4485"/>
                    <a:pt x="11116" y="4493"/>
                    <a:pt x="11101" y="4493"/>
                  </a:cubicBezTo>
                  <a:cubicBezTo>
                    <a:pt x="11093" y="4497"/>
                    <a:pt x="11084" y="4499"/>
                    <a:pt x="11074" y="4499"/>
                  </a:cubicBezTo>
                  <a:cubicBezTo>
                    <a:pt x="11065" y="4499"/>
                    <a:pt x="11055" y="4497"/>
                    <a:pt x="11048" y="4493"/>
                  </a:cubicBezTo>
                  <a:lnTo>
                    <a:pt x="11033" y="4493"/>
                  </a:lnTo>
                  <a:cubicBezTo>
                    <a:pt x="10995" y="4493"/>
                    <a:pt x="10956" y="4478"/>
                    <a:pt x="10918" y="4470"/>
                  </a:cubicBezTo>
                  <a:cubicBezTo>
                    <a:pt x="10903" y="4455"/>
                    <a:pt x="10880" y="4447"/>
                    <a:pt x="10865" y="4440"/>
                  </a:cubicBezTo>
                  <a:cubicBezTo>
                    <a:pt x="10789" y="4394"/>
                    <a:pt x="10736" y="4333"/>
                    <a:pt x="10698" y="4257"/>
                  </a:cubicBezTo>
                  <a:cubicBezTo>
                    <a:pt x="10667" y="4189"/>
                    <a:pt x="10637" y="4128"/>
                    <a:pt x="10614" y="4059"/>
                  </a:cubicBezTo>
                  <a:cubicBezTo>
                    <a:pt x="10538" y="3861"/>
                    <a:pt x="10477" y="3656"/>
                    <a:pt x="10424" y="3451"/>
                  </a:cubicBezTo>
                  <a:cubicBezTo>
                    <a:pt x="10416" y="3397"/>
                    <a:pt x="10424" y="3344"/>
                    <a:pt x="10462" y="3298"/>
                  </a:cubicBezTo>
                  <a:cubicBezTo>
                    <a:pt x="10470" y="3291"/>
                    <a:pt x="10477" y="3276"/>
                    <a:pt x="10492" y="3268"/>
                  </a:cubicBezTo>
                  <a:cubicBezTo>
                    <a:pt x="10539" y="3235"/>
                    <a:pt x="10597" y="3213"/>
                    <a:pt x="10661" y="3213"/>
                  </a:cubicBezTo>
                  <a:close/>
                  <a:moveTo>
                    <a:pt x="10006" y="4782"/>
                  </a:moveTo>
                  <a:lnTo>
                    <a:pt x="10006" y="4782"/>
                  </a:lnTo>
                  <a:cubicBezTo>
                    <a:pt x="10150" y="4866"/>
                    <a:pt x="10295" y="4949"/>
                    <a:pt x="10432" y="5041"/>
                  </a:cubicBezTo>
                  <a:cubicBezTo>
                    <a:pt x="10287" y="4949"/>
                    <a:pt x="10150" y="4866"/>
                    <a:pt x="10006" y="4782"/>
                  </a:cubicBezTo>
                  <a:close/>
                  <a:moveTo>
                    <a:pt x="9407" y="5073"/>
                  </a:moveTo>
                  <a:cubicBezTo>
                    <a:pt x="9425" y="5073"/>
                    <a:pt x="9442" y="5075"/>
                    <a:pt x="9458" y="5079"/>
                  </a:cubicBezTo>
                  <a:cubicBezTo>
                    <a:pt x="9473" y="5079"/>
                    <a:pt x="9488" y="5079"/>
                    <a:pt x="9503" y="5086"/>
                  </a:cubicBezTo>
                  <a:lnTo>
                    <a:pt x="9587" y="5117"/>
                  </a:lnTo>
                  <a:cubicBezTo>
                    <a:pt x="9633" y="5147"/>
                    <a:pt x="9678" y="5185"/>
                    <a:pt x="9709" y="5231"/>
                  </a:cubicBezTo>
                  <a:lnTo>
                    <a:pt x="9747" y="5292"/>
                  </a:lnTo>
                  <a:cubicBezTo>
                    <a:pt x="9762" y="5322"/>
                    <a:pt x="9770" y="5360"/>
                    <a:pt x="9762" y="5391"/>
                  </a:cubicBezTo>
                  <a:cubicBezTo>
                    <a:pt x="9770" y="5429"/>
                    <a:pt x="9754" y="5459"/>
                    <a:pt x="9739" y="5489"/>
                  </a:cubicBezTo>
                  <a:cubicBezTo>
                    <a:pt x="9724" y="5520"/>
                    <a:pt x="9701" y="5543"/>
                    <a:pt x="9671" y="5558"/>
                  </a:cubicBezTo>
                  <a:cubicBezTo>
                    <a:pt x="9640" y="5573"/>
                    <a:pt x="9610" y="5588"/>
                    <a:pt x="9572" y="5588"/>
                  </a:cubicBezTo>
                  <a:lnTo>
                    <a:pt x="9359" y="5619"/>
                  </a:lnTo>
                  <a:cubicBezTo>
                    <a:pt x="9337" y="5622"/>
                    <a:pt x="9316" y="5624"/>
                    <a:pt x="9295" y="5624"/>
                  </a:cubicBezTo>
                  <a:cubicBezTo>
                    <a:pt x="9266" y="5624"/>
                    <a:pt x="9238" y="5620"/>
                    <a:pt x="9207" y="5611"/>
                  </a:cubicBezTo>
                  <a:lnTo>
                    <a:pt x="9131" y="5581"/>
                  </a:lnTo>
                  <a:cubicBezTo>
                    <a:pt x="9085" y="5550"/>
                    <a:pt x="9039" y="5520"/>
                    <a:pt x="9009" y="5474"/>
                  </a:cubicBezTo>
                  <a:lnTo>
                    <a:pt x="8971" y="5406"/>
                  </a:lnTo>
                  <a:cubicBezTo>
                    <a:pt x="8956" y="5375"/>
                    <a:pt x="8948" y="5345"/>
                    <a:pt x="8956" y="5314"/>
                  </a:cubicBezTo>
                  <a:cubicBezTo>
                    <a:pt x="8948" y="5276"/>
                    <a:pt x="8956" y="5246"/>
                    <a:pt x="8971" y="5216"/>
                  </a:cubicBezTo>
                  <a:cubicBezTo>
                    <a:pt x="8986" y="5185"/>
                    <a:pt x="9009" y="5162"/>
                    <a:pt x="9039" y="5147"/>
                  </a:cubicBezTo>
                  <a:cubicBezTo>
                    <a:pt x="9070" y="5124"/>
                    <a:pt x="9100" y="5117"/>
                    <a:pt x="9138" y="5109"/>
                  </a:cubicBezTo>
                  <a:lnTo>
                    <a:pt x="9351" y="5079"/>
                  </a:lnTo>
                  <a:cubicBezTo>
                    <a:pt x="9370" y="5075"/>
                    <a:pt x="9389" y="5073"/>
                    <a:pt x="9407" y="5073"/>
                  </a:cubicBezTo>
                  <a:close/>
                  <a:moveTo>
                    <a:pt x="14391" y="8979"/>
                  </a:moveTo>
                  <a:cubicBezTo>
                    <a:pt x="14427" y="8979"/>
                    <a:pt x="14461" y="8986"/>
                    <a:pt x="14494" y="8997"/>
                  </a:cubicBezTo>
                  <a:lnTo>
                    <a:pt x="14570" y="9027"/>
                  </a:lnTo>
                  <a:cubicBezTo>
                    <a:pt x="14608" y="9050"/>
                    <a:pt x="14646" y="9088"/>
                    <a:pt x="14677" y="9126"/>
                  </a:cubicBezTo>
                  <a:cubicBezTo>
                    <a:pt x="14684" y="9134"/>
                    <a:pt x="14692" y="9134"/>
                    <a:pt x="14692" y="9141"/>
                  </a:cubicBezTo>
                  <a:lnTo>
                    <a:pt x="14730" y="9217"/>
                  </a:lnTo>
                  <a:lnTo>
                    <a:pt x="14730" y="9225"/>
                  </a:lnTo>
                  <a:cubicBezTo>
                    <a:pt x="14738" y="9248"/>
                    <a:pt x="14745" y="9271"/>
                    <a:pt x="14745" y="9293"/>
                  </a:cubicBezTo>
                  <a:cubicBezTo>
                    <a:pt x="14745" y="9301"/>
                    <a:pt x="14745" y="9316"/>
                    <a:pt x="14745" y="9324"/>
                  </a:cubicBezTo>
                  <a:cubicBezTo>
                    <a:pt x="14753" y="9339"/>
                    <a:pt x="14753" y="9354"/>
                    <a:pt x="14745" y="9370"/>
                  </a:cubicBezTo>
                  <a:cubicBezTo>
                    <a:pt x="14745" y="9385"/>
                    <a:pt x="14738" y="9400"/>
                    <a:pt x="14730" y="9423"/>
                  </a:cubicBezTo>
                  <a:cubicBezTo>
                    <a:pt x="14722" y="9453"/>
                    <a:pt x="14700" y="9476"/>
                    <a:pt x="14669" y="9499"/>
                  </a:cubicBezTo>
                  <a:cubicBezTo>
                    <a:pt x="14639" y="9522"/>
                    <a:pt x="14608" y="9537"/>
                    <a:pt x="14570" y="9537"/>
                  </a:cubicBezTo>
                  <a:cubicBezTo>
                    <a:pt x="14532" y="9545"/>
                    <a:pt x="14494" y="9560"/>
                    <a:pt x="14464" y="9567"/>
                  </a:cubicBezTo>
                  <a:lnTo>
                    <a:pt x="14380" y="9598"/>
                  </a:lnTo>
                  <a:cubicBezTo>
                    <a:pt x="14352" y="9615"/>
                    <a:pt x="14319" y="9623"/>
                    <a:pt x="14285" y="9623"/>
                  </a:cubicBezTo>
                  <a:cubicBezTo>
                    <a:pt x="14274" y="9623"/>
                    <a:pt x="14262" y="9622"/>
                    <a:pt x="14251" y="9621"/>
                  </a:cubicBezTo>
                  <a:lnTo>
                    <a:pt x="14175" y="9613"/>
                  </a:lnTo>
                  <a:cubicBezTo>
                    <a:pt x="14121" y="9590"/>
                    <a:pt x="14076" y="9567"/>
                    <a:pt x="14038" y="9529"/>
                  </a:cubicBezTo>
                  <a:cubicBezTo>
                    <a:pt x="14023" y="9506"/>
                    <a:pt x="14000" y="9491"/>
                    <a:pt x="13984" y="9468"/>
                  </a:cubicBezTo>
                  <a:cubicBezTo>
                    <a:pt x="13969" y="9446"/>
                    <a:pt x="13954" y="9423"/>
                    <a:pt x="13946" y="9400"/>
                  </a:cubicBezTo>
                  <a:cubicBezTo>
                    <a:pt x="13946" y="9385"/>
                    <a:pt x="13946" y="9377"/>
                    <a:pt x="13946" y="9362"/>
                  </a:cubicBezTo>
                  <a:cubicBezTo>
                    <a:pt x="13939" y="9347"/>
                    <a:pt x="13931" y="9331"/>
                    <a:pt x="13931" y="9309"/>
                  </a:cubicBezTo>
                  <a:cubicBezTo>
                    <a:pt x="13931" y="9293"/>
                    <a:pt x="13931" y="9278"/>
                    <a:pt x="13931" y="9263"/>
                  </a:cubicBezTo>
                  <a:cubicBezTo>
                    <a:pt x="13931" y="9225"/>
                    <a:pt x="13946" y="9195"/>
                    <a:pt x="13969" y="9164"/>
                  </a:cubicBezTo>
                  <a:cubicBezTo>
                    <a:pt x="13969" y="9164"/>
                    <a:pt x="13969" y="9157"/>
                    <a:pt x="13977" y="9149"/>
                  </a:cubicBezTo>
                  <a:cubicBezTo>
                    <a:pt x="13992" y="9126"/>
                    <a:pt x="14015" y="9111"/>
                    <a:pt x="14038" y="9096"/>
                  </a:cubicBezTo>
                  <a:cubicBezTo>
                    <a:pt x="14083" y="9073"/>
                    <a:pt x="14129" y="9058"/>
                    <a:pt x="14175" y="9042"/>
                  </a:cubicBezTo>
                  <a:cubicBezTo>
                    <a:pt x="14220" y="9020"/>
                    <a:pt x="14258" y="9012"/>
                    <a:pt x="14304" y="9004"/>
                  </a:cubicBezTo>
                  <a:lnTo>
                    <a:pt x="14350" y="8982"/>
                  </a:lnTo>
                  <a:cubicBezTo>
                    <a:pt x="14364" y="8979"/>
                    <a:pt x="14378" y="8979"/>
                    <a:pt x="14391" y="8979"/>
                  </a:cubicBezTo>
                  <a:close/>
                  <a:moveTo>
                    <a:pt x="18998" y="10031"/>
                  </a:moveTo>
                  <a:lnTo>
                    <a:pt x="19021" y="10039"/>
                  </a:lnTo>
                  <a:cubicBezTo>
                    <a:pt x="19029" y="10039"/>
                    <a:pt x="19036" y="10039"/>
                    <a:pt x="19044" y="10047"/>
                  </a:cubicBezTo>
                  <a:lnTo>
                    <a:pt x="19067" y="10054"/>
                  </a:lnTo>
                  <a:lnTo>
                    <a:pt x="19097" y="10069"/>
                  </a:lnTo>
                  <a:lnTo>
                    <a:pt x="19127" y="10085"/>
                  </a:lnTo>
                  <a:lnTo>
                    <a:pt x="19143" y="10100"/>
                  </a:lnTo>
                  <a:cubicBezTo>
                    <a:pt x="19310" y="10222"/>
                    <a:pt x="19424" y="10480"/>
                    <a:pt x="19264" y="10602"/>
                  </a:cubicBezTo>
                  <a:cubicBezTo>
                    <a:pt x="19226" y="10633"/>
                    <a:pt x="19182" y="10647"/>
                    <a:pt x="19138" y="10647"/>
                  </a:cubicBezTo>
                  <a:cubicBezTo>
                    <a:pt x="19042" y="10647"/>
                    <a:pt x="18939" y="10584"/>
                    <a:pt x="18861" y="10496"/>
                  </a:cubicBezTo>
                  <a:cubicBezTo>
                    <a:pt x="18823" y="10450"/>
                    <a:pt x="18793" y="10397"/>
                    <a:pt x="18778" y="10336"/>
                  </a:cubicBezTo>
                  <a:lnTo>
                    <a:pt x="18778" y="10328"/>
                  </a:lnTo>
                  <a:cubicBezTo>
                    <a:pt x="18770" y="10313"/>
                    <a:pt x="18770" y="10305"/>
                    <a:pt x="18762" y="10290"/>
                  </a:cubicBezTo>
                  <a:cubicBezTo>
                    <a:pt x="18762" y="10282"/>
                    <a:pt x="18762" y="10275"/>
                    <a:pt x="18762" y="10267"/>
                  </a:cubicBezTo>
                  <a:cubicBezTo>
                    <a:pt x="18762" y="10260"/>
                    <a:pt x="18762" y="10252"/>
                    <a:pt x="18762" y="10244"/>
                  </a:cubicBezTo>
                  <a:cubicBezTo>
                    <a:pt x="18762" y="10237"/>
                    <a:pt x="18762" y="10222"/>
                    <a:pt x="18762" y="10214"/>
                  </a:cubicBezTo>
                  <a:cubicBezTo>
                    <a:pt x="18762" y="10206"/>
                    <a:pt x="18762" y="10206"/>
                    <a:pt x="18762" y="10199"/>
                  </a:cubicBezTo>
                  <a:cubicBezTo>
                    <a:pt x="18762" y="10184"/>
                    <a:pt x="18762" y="10176"/>
                    <a:pt x="18770" y="10161"/>
                  </a:cubicBezTo>
                  <a:cubicBezTo>
                    <a:pt x="18770" y="10161"/>
                    <a:pt x="18770" y="10153"/>
                    <a:pt x="18770" y="10153"/>
                  </a:cubicBezTo>
                  <a:cubicBezTo>
                    <a:pt x="18770" y="10138"/>
                    <a:pt x="18778" y="10123"/>
                    <a:pt x="18785" y="10115"/>
                  </a:cubicBezTo>
                  <a:cubicBezTo>
                    <a:pt x="18800" y="10100"/>
                    <a:pt x="18808" y="10085"/>
                    <a:pt x="18823" y="10069"/>
                  </a:cubicBezTo>
                  <a:cubicBezTo>
                    <a:pt x="18838" y="10062"/>
                    <a:pt x="18854" y="10054"/>
                    <a:pt x="18869" y="10047"/>
                  </a:cubicBezTo>
                  <a:lnTo>
                    <a:pt x="18892" y="10039"/>
                  </a:lnTo>
                  <a:lnTo>
                    <a:pt x="18914" y="10031"/>
                  </a:lnTo>
                  <a:close/>
                  <a:moveTo>
                    <a:pt x="17020" y="10602"/>
                  </a:moveTo>
                  <a:cubicBezTo>
                    <a:pt x="17180" y="10769"/>
                    <a:pt x="17332" y="10944"/>
                    <a:pt x="17492" y="11119"/>
                  </a:cubicBezTo>
                  <a:cubicBezTo>
                    <a:pt x="17332" y="10944"/>
                    <a:pt x="17180" y="10777"/>
                    <a:pt x="17020" y="10602"/>
                  </a:cubicBezTo>
                  <a:close/>
                  <a:moveTo>
                    <a:pt x="9909" y="1"/>
                  </a:moveTo>
                  <a:cubicBezTo>
                    <a:pt x="9650" y="1"/>
                    <a:pt x="9391" y="7"/>
                    <a:pt x="9131" y="19"/>
                  </a:cubicBezTo>
                  <a:cubicBezTo>
                    <a:pt x="9016" y="19"/>
                    <a:pt x="8895" y="27"/>
                    <a:pt x="8781" y="35"/>
                  </a:cubicBezTo>
                  <a:lnTo>
                    <a:pt x="8841" y="156"/>
                  </a:lnTo>
                  <a:cubicBezTo>
                    <a:pt x="9146" y="757"/>
                    <a:pt x="9336" y="1358"/>
                    <a:pt x="9298" y="1906"/>
                  </a:cubicBezTo>
                  <a:cubicBezTo>
                    <a:pt x="9298" y="1906"/>
                    <a:pt x="9298" y="1914"/>
                    <a:pt x="9298" y="1914"/>
                  </a:cubicBezTo>
                  <a:cubicBezTo>
                    <a:pt x="9274" y="2121"/>
                    <a:pt x="9088" y="2221"/>
                    <a:pt x="8874" y="2221"/>
                  </a:cubicBezTo>
                  <a:cubicBezTo>
                    <a:pt x="8821" y="2221"/>
                    <a:pt x="8766" y="2215"/>
                    <a:pt x="8712" y="2203"/>
                  </a:cubicBezTo>
                  <a:lnTo>
                    <a:pt x="8689" y="2195"/>
                  </a:lnTo>
                  <a:lnTo>
                    <a:pt x="8636" y="2180"/>
                  </a:lnTo>
                  <a:lnTo>
                    <a:pt x="8606" y="2172"/>
                  </a:lnTo>
                  <a:lnTo>
                    <a:pt x="8552" y="2150"/>
                  </a:lnTo>
                  <a:lnTo>
                    <a:pt x="8530" y="2142"/>
                  </a:lnTo>
                  <a:cubicBezTo>
                    <a:pt x="8484" y="2119"/>
                    <a:pt x="8438" y="2089"/>
                    <a:pt x="8393" y="2058"/>
                  </a:cubicBezTo>
                  <a:lnTo>
                    <a:pt x="8377" y="2043"/>
                  </a:lnTo>
                  <a:cubicBezTo>
                    <a:pt x="8362" y="2028"/>
                    <a:pt x="8347" y="2013"/>
                    <a:pt x="8332" y="2005"/>
                  </a:cubicBezTo>
                  <a:lnTo>
                    <a:pt x="8309" y="1982"/>
                  </a:lnTo>
                  <a:cubicBezTo>
                    <a:pt x="8294" y="1967"/>
                    <a:pt x="8271" y="1944"/>
                    <a:pt x="8256" y="1921"/>
                  </a:cubicBezTo>
                  <a:cubicBezTo>
                    <a:pt x="8202" y="1853"/>
                    <a:pt x="8157" y="1784"/>
                    <a:pt x="8103" y="1708"/>
                  </a:cubicBezTo>
                  <a:lnTo>
                    <a:pt x="8035" y="1602"/>
                  </a:lnTo>
                  <a:cubicBezTo>
                    <a:pt x="7997" y="1541"/>
                    <a:pt x="7959" y="1488"/>
                    <a:pt x="7921" y="1427"/>
                  </a:cubicBezTo>
                  <a:cubicBezTo>
                    <a:pt x="7677" y="1046"/>
                    <a:pt x="7434" y="651"/>
                    <a:pt x="7061" y="316"/>
                  </a:cubicBezTo>
                  <a:cubicBezTo>
                    <a:pt x="7031" y="293"/>
                    <a:pt x="6993" y="263"/>
                    <a:pt x="6962" y="240"/>
                  </a:cubicBezTo>
                  <a:lnTo>
                    <a:pt x="6955" y="240"/>
                  </a:lnTo>
                  <a:cubicBezTo>
                    <a:pt x="6521" y="308"/>
                    <a:pt x="6103" y="385"/>
                    <a:pt x="5677" y="476"/>
                  </a:cubicBezTo>
                  <a:lnTo>
                    <a:pt x="5608" y="491"/>
                  </a:lnTo>
                  <a:cubicBezTo>
                    <a:pt x="5372" y="537"/>
                    <a:pt x="5136" y="590"/>
                    <a:pt x="4908" y="643"/>
                  </a:cubicBezTo>
                  <a:cubicBezTo>
                    <a:pt x="4764" y="681"/>
                    <a:pt x="4611" y="719"/>
                    <a:pt x="4467" y="757"/>
                  </a:cubicBezTo>
                  <a:lnTo>
                    <a:pt x="4124" y="841"/>
                  </a:lnTo>
                  <a:lnTo>
                    <a:pt x="3782" y="932"/>
                  </a:lnTo>
                  <a:cubicBezTo>
                    <a:pt x="3600" y="978"/>
                    <a:pt x="3417" y="1024"/>
                    <a:pt x="3234" y="1069"/>
                  </a:cubicBezTo>
                  <a:cubicBezTo>
                    <a:pt x="3006" y="1122"/>
                    <a:pt x="2778" y="1176"/>
                    <a:pt x="2550" y="1229"/>
                  </a:cubicBezTo>
                  <a:cubicBezTo>
                    <a:pt x="2397" y="1259"/>
                    <a:pt x="2245" y="1290"/>
                    <a:pt x="2093" y="1320"/>
                  </a:cubicBezTo>
                  <a:cubicBezTo>
                    <a:pt x="1850" y="1358"/>
                    <a:pt x="1606" y="1396"/>
                    <a:pt x="1363" y="1419"/>
                  </a:cubicBezTo>
                  <a:cubicBezTo>
                    <a:pt x="1249" y="1427"/>
                    <a:pt x="1142" y="1434"/>
                    <a:pt x="1036" y="1442"/>
                  </a:cubicBezTo>
                  <a:lnTo>
                    <a:pt x="1013" y="1442"/>
                  </a:lnTo>
                  <a:cubicBezTo>
                    <a:pt x="914" y="1442"/>
                    <a:pt x="823" y="1450"/>
                    <a:pt x="724" y="1450"/>
                  </a:cubicBezTo>
                  <a:lnTo>
                    <a:pt x="648" y="1450"/>
                  </a:lnTo>
                  <a:cubicBezTo>
                    <a:pt x="564" y="1450"/>
                    <a:pt x="488" y="1450"/>
                    <a:pt x="397" y="1442"/>
                  </a:cubicBezTo>
                  <a:lnTo>
                    <a:pt x="320" y="1442"/>
                  </a:lnTo>
                  <a:cubicBezTo>
                    <a:pt x="222" y="1442"/>
                    <a:pt x="107" y="1434"/>
                    <a:pt x="1" y="1419"/>
                  </a:cubicBezTo>
                  <a:lnTo>
                    <a:pt x="1" y="1419"/>
                  </a:lnTo>
                  <a:cubicBezTo>
                    <a:pt x="244" y="1457"/>
                    <a:pt x="480" y="1503"/>
                    <a:pt x="724" y="1541"/>
                  </a:cubicBezTo>
                  <a:cubicBezTo>
                    <a:pt x="480" y="1510"/>
                    <a:pt x="237" y="1488"/>
                    <a:pt x="1" y="1465"/>
                  </a:cubicBezTo>
                  <a:lnTo>
                    <a:pt x="1" y="1465"/>
                  </a:lnTo>
                  <a:cubicBezTo>
                    <a:pt x="168" y="1488"/>
                    <a:pt x="336" y="1526"/>
                    <a:pt x="503" y="1571"/>
                  </a:cubicBezTo>
                  <a:cubicBezTo>
                    <a:pt x="572" y="1587"/>
                    <a:pt x="632" y="1609"/>
                    <a:pt x="701" y="1632"/>
                  </a:cubicBezTo>
                  <a:lnTo>
                    <a:pt x="769" y="1655"/>
                  </a:lnTo>
                  <a:cubicBezTo>
                    <a:pt x="807" y="1670"/>
                    <a:pt x="853" y="1685"/>
                    <a:pt x="899" y="1701"/>
                  </a:cubicBezTo>
                  <a:lnTo>
                    <a:pt x="967" y="1731"/>
                  </a:lnTo>
                  <a:cubicBezTo>
                    <a:pt x="1013" y="1746"/>
                    <a:pt x="1066" y="1769"/>
                    <a:pt x="1104" y="1784"/>
                  </a:cubicBezTo>
                  <a:lnTo>
                    <a:pt x="1173" y="1815"/>
                  </a:lnTo>
                  <a:cubicBezTo>
                    <a:pt x="1226" y="1838"/>
                    <a:pt x="1279" y="1868"/>
                    <a:pt x="1325" y="1891"/>
                  </a:cubicBezTo>
                  <a:lnTo>
                    <a:pt x="1401" y="1929"/>
                  </a:lnTo>
                  <a:lnTo>
                    <a:pt x="1507" y="1990"/>
                  </a:lnTo>
                  <a:lnTo>
                    <a:pt x="1583" y="2028"/>
                  </a:lnTo>
                  <a:lnTo>
                    <a:pt x="1690" y="2096"/>
                  </a:lnTo>
                  <a:lnTo>
                    <a:pt x="1751" y="2134"/>
                  </a:lnTo>
                  <a:cubicBezTo>
                    <a:pt x="1926" y="2241"/>
                    <a:pt x="2101" y="2363"/>
                    <a:pt x="2260" y="2492"/>
                  </a:cubicBezTo>
                  <a:cubicBezTo>
                    <a:pt x="2314" y="2538"/>
                    <a:pt x="2367" y="2576"/>
                    <a:pt x="2420" y="2621"/>
                  </a:cubicBezTo>
                  <a:cubicBezTo>
                    <a:pt x="2474" y="2667"/>
                    <a:pt x="2519" y="2713"/>
                    <a:pt x="2572" y="2751"/>
                  </a:cubicBezTo>
                  <a:cubicBezTo>
                    <a:pt x="2725" y="2888"/>
                    <a:pt x="2862" y="3017"/>
                    <a:pt x="2998" y="3154"/>
                  </a:cubicBezTo>
                  <a:cubicBezTo>
                    <a:pt x="3082" y="3245"/>
                    <a:pt x="3166" y="3329"/>
                    <a:pt x="3242" y="3420"/>
                  </a:cubicBezTo>
                  <a:lnTo>
                    <a:pt x="3341" y="3527"/>
                  </a:lnTo>
                  <a:cubicBezTo>
                    <a:pt x="3432" y="3633"/>
                    <a:pt x="3531" y="3740"/>
                    <a:pt x="3622" y="3846"/>
                  </a:cubicBezTo>
                  <a:cubicBezTo>
                    <a:pt x="3767" y="4014"/>
                    <a:pt x="3911" y="4189"/>
                    <a:pt x="4048" y="4363"/>
                  </a:cubicBezTo>
                  <a:cubicBezTo>
                    <a:pt x="4170" y="4508"/>
                    <a:pt x="4292" y="4660"/>
                    <a:pt x="4406" y="4820"/>
                  </a:cubicBezTo>
                  <a:lnTo>
                    <a:pt x="4512" y="4957"/>
                  </a:lnTo>
                  <a:cubicBezTo>
                    <a:pt x="4687" y="5193"/>
                    <a:pt x="4862" y="5436"/>
                    <a:pt x="5030" y="5672"/>
                  </a:cubicBezTo>
                  <a:cubicBezTo>
                    <a:pt x="5471" y="5573"/>
                    <a:pt x="5988" y="5284"/>
                    <a:pt x="6453" y="5056"/>
                  </a:cubicBezTo>
                  <a:lnTo>
                    <a:pt x="6483" y="5041"/>
                  </a:lnTo>
                  <a:lnTo>
                    <a:pt x="6506" y="5033"/>
                  </a:lnTo>
                  <a:cubicBezTo>
                    <a:pt x="6719" y="4919"/>
                    <a:pt x="6939" y="4835"/>
                    <a:pt x="7175" y="4774"/>
                  </a:cubicBezTo>
                  <a:cubicBezTo>
                    <a:pt x="7198" y="4774"/>
                    <a:pt x="7221" y="4767"/>
                    <a:pt x="7244" y="4767"/>
                  </a:cubicBezTo>
                  <a:lnTo>
                    <a:pt x="7327" y="4767"/>
                  </a:lnTo>
                  <a:cubicBezTo>
                    <a:pt x="7350" y="4767"/>
                    <a:pt x="7365" y="4774"/>
                    <a:pt x="7388" y="4774"/>
                  </a:cubicBezTo>
                  <a:cubicBezTo>
                    <a:pt x="7396" y="4774"/>
                    <a:pt x="7411" y="4782"/>
                    <a:pt x="7419" y="4782"/>
                  </a:cubicBezTo>
                  <a:lnTo>
                    <a:pt x="7449" y="4790"/>
                  </a:lnTo>
                  <a:cubicBezTo>
                    <a:pt x="7457" y="4797"/>
                    <a:pt x="7464" y="4797"/>
                    <a:pt x="7472" y="4805"/>
                  </a:cubicBezTo>
                  <a:cubicBezTo>
                    <a:pt x="7480" y="4812"/>
                    <a:pt x="7487" y="4812"/>
                    <a:pt x="7502" y="4820"/>
                  </a:cubicBezTo>
                  <a:lnTo>
                    <a:pt x="7518" y="4835"/>
                  </a:lnTo>
                  <a:cubicBezTo>
                    <a:pt x="7533" y="4843"/>
                    <a:pt x="7540" y="4850"/>
                    <a:pt x="7548" y="4866"/>
                  </a:cubicBezTo>
                  <a:lnTo>
                    <a:pt x="7563" y="4873"/>
                  </a:lnTo>
                  <a:cubicBezTo>
                    <a:pt x="7647" y="4965"/>
                    <a:pt x="7685" y="5147"/>
                    <a:pt x="7662" y="5421"/>
                  </a:cubicBezTo>
                  <a:cubicBezTo>
                    <a:pt x="7655" y="5459"/>
                    <a:pt x="7639" y="5497"/>
                    <a:pt x="7624" y="5535"/>
                  </a:cubicBezTo>
                  <a:cubicBezTo>
                    <a:pt x="7609" y="5566"/>
                    <a:pt x="7594" y="5596"/>
                    <a:pt x="7571" y="5626"/>
                  </a:cubicBezTo>
                  <a:cubicBezTo>
                    <a:pt x="7571" y="5634"/>
                    <a:pt x="7571" y="5642"/>
                    <a:pt x="7563" y="5649"/>
                  </a:cubicBezTo>
                  <a:cubicBezTo>
                    <a:pt x="7548" y="5672"/>
                    <a:pt x="7525" y="5702"/>
                    <a:pt x="7510" y="5725"/>
                  </a:cubicBezTo>
                  <a:lnTo>
                    <a:pt x="7495" y="5741"/>
                  </a:lnTo>
                  <a:cubicBezTo>
                    <a:pt x="7472" y="5771"/>
                    <a:pt x="7449" y="5794"/>
                    <a:pt x="7426" y="5817"/>
                  </a:cubicBezTo>
                  <a:lnTo>
                    <a:pt x="7404" y="5832"/>
                  </a:lnTo>
                  <a:cubicBezTo>
                    <a:pt x="7381" y="5855"/>
                    <a:pt x="7358" y="5877"/>
                    <a:pt x="7335" y="5900"/>
                  </a:cubicBezTo>
                  <a:cubicBezTo>
                    <a:pt x="7305" y="5923"/>
                    <a:pt x="7267" y="5954"/>
                    <a:pt x="7236" y="5976"/>
                  </a:cubicBezTo>
                  <a:cubicBezTo>
                    <a:pt x="7236" y="5976"/>
                    <a:pt x="7229" y="5984"/>
                    <a:pt x="7229" y="5984"/>
                  </a:cubicBezTo>
                  <a:cubicBezTo>
                    <a:pt x="7168" y="6030"/>
                    <a:pt x="7099" y="6075"/>
                    <a:pt x="7031" y="6113"/>
                  </a:cubicBezTo>
                  <a:cubicBezTo>
                    <a:pt x="6658" y="6342"/>
                    <a:pt x="6186" y="6547"/>
                    <a:pt x="5806" y="6813"/>
                  </a:cubicBezTo>
                  <a:cubicBezTo>
                    <a:pt x="6118" y="7293"/>
                    <a:pt x="6414" y="7757"/>
                    <a:pt x="6719" y="8228"/>
                  </a:cubicBezTo>
                  <a:cubicBezTo>
                    <a:pt x="6772" y="8312"/>
                    <a:pt x="6833" y="8388"/>
                    <a:pt x="6886" y="8472"/>
                  </a:cubicBezTo>
                  <a:lnTo>
                    <a:pt x="6894" y="8487"/>
                  </a:lnTo>
                  <a:cubicBezTo>
                    <a:pt x="7084" y="8776"/>
                    <a:pt x="7274" y="9065"/>
                    <a:pt x="7472" y="9347"/>
                  </a:cubicBezTo>
                  <a:cubicBezTo>
                    <a:pt x="7944" y="9157"/>
                    <a:pt x="8355" y="8860"/>
                    <a:pt x="8773" y="8571"/>
                  </a:cubicBezTo>
                  <a:cubicBezTo>
                    <a:pt x="9100" y="8327"/>
                    <a:pt x="9458" y="8114"/>
                    <a:pt x="9830" y="7932"/>
                  </a:cubicBezTo>
                  <a:lnTo>
                    <a:pt x="9853" y="7924"/>
                  </a:lnTo>
                  <a:lnTo>
                    <a:pt x="9945" y="7878"/>
                  </a:lnTo>
                  <a:cubicBezTo>
                    <a:pt x="10308" y="7728"/>
                    <a:pt x="10698" y="7648"/>
                    <a:pt x="11091" y="7648"/>
                  </a:cubicBezTo>
                  <a:cubicBezTo>
                    <a:pt x="11216" y="7648"/>
                    <a:pt x="11341" y="7656"/>
                    <a:pt x="11466" y="7673"/>
                  </a:cubicBezTo>
                  <a:cubicBezTo>
                    <a:pt x="11550" y="7696"/>
                    <a:pt x="11634" y="7726"/>
                    <a:pt x="11710" y="7779"/>
                  </a:cubicBezTo>
                  <a:cubicBezTo>
                    <a:pt x="11915" y="7901"/>
                    <a:pt x="12082" y="8069"/>
                    <a:pt x="12204" y="8274"/>
                  </a:cubicBezTo>
                  <a:cubicBezTo>
                    <a:pt x="12219" y="8304"/>
                    <a:pt x="12235" y="8335"/>
                    <a:pt x="12250" y="8365"/>
                  </a:cubicBezTo>
                  <a:cubicBezTo>
                    <a:pt x="12257" y="8373"/>
                    <a:pt x="12257" y="8388"/>
                    <a:pt x="12265" y="8396"/>
                  </a:cubicBezTo>
                  <a:cubicBezTo>
                    <a:pt x="12280" y="8426"/>
                    <a:pt x="12295" y="8464"/>
                    <a:pt x="12303" y="8495"/>
                  </a:cubicBezTo>
                  <a:cubicBezTo>
                    <a:pt x="12402" y="8784"/>
                    <a:pt x="12318" y="9027"/>
                    <a:pt x="11885" y="9035"/>
                  </a:cubicBezTo>
                  <a:cubicBezTo>
                    <a:pt x="11556" y="9024"/>
                    <a:pt x="11202" y="9013"/>
                    <a:pt x="10842" y="9013"/>
                  </a:cubicBezTo>
                  <a:cubicBezTo>
                    <a:pt x="10452" y="9013"/>
                    <a:pt x="10054" y="9026"/>
                    <a:pt x="9671" y="9065"/>
                  </a:cubicBezTo>
                  <a:lnTo>
                    <a:pt x="9678" y="9065"/>
                  </a:lnTo>
                  <a:cubicBezTo>
                    <a:pt x="9442" y="9088"/>
                    <a:pt x="9207" y="9126"/>
                    <a:pt x="8978" y="9179"/>
                  </a:cubicBezTo>
                  <a:cubicBezTo>
                    <a:pt x="8499" y="9293"/>
                    <a:pt x="8065" y="9476"/>
                    <a:pt x="7753" y="9773"/>
                  </a:cubicBezTo>
                  <a:lnTo>
                    <a:pt x="7830" y="9879"/>
                  </a:lnTo>
                  <a:cubicBezTo>
                    <a:pt x="7928" y="10024"/>
                    <a:pt x="8027" y="10161"/>
                    <a:pt x="8134" y="10298"/>
                  </a:cubicBezTo>
                  <a:lnTo>
                    <a:pt x="8187" y="10374"/>
                  </a:lnTo>
                  <a:cubicBezTo>
                    <a:pt x="8248" y="10450"/>
                    <a:pt x="8309" y="10526"/>
                    <a:pt x="8362" y="10602"/>
                  </a:cubicBezTo>
                  <a:lnTo>
                    <a:pt x="8446" y="10709"/>
                  </a:lnTo>
                  <a:cubicBezTo>
                    <a:pt x="8514" y="10792"/>
                    <a:pt x="8575" y="10876"/>
                    <a:pt x="8644" y="10960"/>
                  </a:cubicBezTo>
                  <a:cubicBezTo>
                    <a:pt x="8651" y="10967"/>
                    <a:pt x="8659" y="10975"/>
                    <a:pt x="8666" y="10982"/>
                  </a:cubicBezTo>
                  <a:cubicBezTo>
                    <a:pt x="8781" y="11119"/>
                    <a:pt x="8887" y="11249"/>
                    <a:pt x="9001" y="11378"/>
                  </a:cubicBezTo>
                  <a:cubicBezTo>
                    <a:pt x="9024" y="11408"/>
                    <a:pt x="9047" y="11431"/>
                    <a:pt x="9070" y="11454"/>
                  </a:cubicBezTo>
                  <a:cubicBezTo>
                    <a:pt x="9108" y="11500"/>
                    <a:pt x="9146" y="11545"/>
                    <a:pt x="9184" y="11591"/>
                  </a:cubicBezTo>
                  <a:cubicBezTo>
                    <a:pt x="9267" y="11675"/>
                    <a:pt x="9344" y="11758"/>
                    <a:pt x="9420" y="11842"/>
                  </a:cubicBezTo>
                  <a:cubicBezTo>
                    <a:pt x="9450" y="11873"/>
                    <a:pt x="9481" y="11903"/>
                    <a:pt x="9519" y="11941"/>
                  </a:cubicBezTo>
                  <a:cubicBezTo>
                    <a:pt x="9587" y="12010"/>
                    <a:pt x="9656" y="12078"/>
                    <a:pt x="9724" y="12146"/>
                  </a:cubicBezTo>
                  <a:lnTo>
                    <a:pt x="9792" y="12215"/>
                  </a:lnTo>
                  <a:lnTo>
                    <a:pt x="9815" y="12238"/>
                  </a:lnTo>
                  <a:cubicBezTo>
                    <a:pt x="9914" y="12321"/>
                    <a:pt x="10005" y="12413"/>
                    <a:pt x="10104" y="12496"/>
                  </a:cubicBezTo>
                  <a:cubicBezTo>
                    <a:pt x="10264" y="12641"/>
                    <a:pt x="10432" y="12778"/>
                    <a:pt x="10599" y="12907"/>
                  </a:cubicBezTo>
                  <a:cubicBezTo>
                    <a:pt x="10660" y="12953"/>
                    <a:pt x="10728" y="12999"/>
                    <a:pt x="10789" y="13044"/>
                  </a:cubicBezTo>
                  <a:cubicBezTo>
                    <a:pt x="10858" y="13090"/>
                    <a:pt x="10926" y="13135"/>
                    <a:pt x="11002" y="13189"/>
                  </a:cubicBezTo>
                  <a:cubicBezTo>
                    <a:pt x="11306" y="12915"/>
                    <a:pt x="11588" y="12626"/>
                    <a:pt x="11862" y="12321"/>
                  </a:cubicBezTo>
                  <a:cubicBezTo>
                    <a:pt x="12105" y="12048"/>
                    <a:pt x="12372" y="11804"/>
                    <a:pt x="12661" y="11583"/>
                  </a:cubicBezTo>
                  <a:cubicBezTo>
                    <a:pt x="13048" y="11278"/>
                    <a:pt x="13529" y="11112"/>
                    <a:pt x="14020" y="11112"/>
                  </a:cubicBezTo>
                  <a:cubicBezTo>
                    <a:pt x="14031" y="11112"/>
                    <a:pt x="14042" y="11112"/>
                    <a:pt x="14053" y="11112"/>
                  </a:cubicBezTo>
                  <a:cubicBezTo>
                    <a:pt x="14114" y="11127"/>
                    <a:pt x="14167" y="11165"/>
                    <a:pt x="14197" y="11218"/>
                  </a:cubicBezTo>
                  <a:cubicBezTo>
                    <a:pt x="14220" y="11256"/>
                    <a:pt x="14243" y="11294"/>
                    <a:pt x="14266" y="11332"/>
                  </a:cubicBezTo>
                  <a:cubicBezTo>
                    <a:pt x="14266" y="11340"/>
                    <a:pt x="14266" y="11340"/>
                    <a:pt x="14266" y="11348"/>
                  </a:cubicBezTo>
                  <a:cubicBezTo>
                    <a:pt x="14304" y="11431"/>
                    <a:pt x="14342" y="11515"/>
                    <a:pt x="14365" y="11606"/>
                  </a:cubicBezTo>
                  <a:cubicBezTo>
                    <a:pt x="14289" y="11637"/>
                    <a:pt x="14220" y="11667"/>
                    <a:pt x="14152" y="11698"/>
                  </a:cubicBezTo>
                  <a:lnTo>
                    <a:pt x="14076" y="11736"/>
                  </a:lnTo>
                  <a:lnTo>
                    <a:pt x="13946" y="11804"/>
                  </a:lnTo>
                  <a:lnTo>
                    <a:pt x="13870" y="11850"/>
                  </a:lnTo>
                  <a:lnTo>
                    <a:pt x="13749" y="11926"/>
                  </a:lnTo>
                  <a:lnTo>
                    <a:pt x="13680" y="11964"/>
                  </a:lnTo>
                  <a:cubicBezTo>
                    <a:pt x="13635" y="11994"/>
                    <a:pt x="13589" y="12025"/>
                    <a:pt x="13551" y="12048"/>
                  </a:cubicBezTo>
                  <a:lnTo>
                    <a:pt x="13498" y="12086"/>
                  </a:lnTo>
                  <a:cubicBezTo>
                    <a:pt x="13444" y="12124"/>
                    <a:pt x="13399" y="12162"/>
                    <a:pt x="13353" y="12192"/>
                  </a:cubicBezTo>
                  <a:lnTo>
                    <a:pt x="13323" y="12215"/>
                  </a:lnTo>
                  <a:cubicBezTo>
                    <a:pt x="12782" y="12641"/>
                    <a:pt x="12326" y="13166"/>
                    <a:pt x="11984" y="13759"/>
                  </a:cubicBezTo>
                  <a:lnTo>
                    <a:pt x="12174" y="13858"/>
                  </a:lnTo>
                  <a:lnTo>
                    <a:pt x="12212" y="13873"/>
                  </a:lnTo>
                  <a:lnTo>
                    <a:pt x="12364" y="13942"/>
                  </a:lnTo>
                  <a:lnTo>
                    <a:pt x="12402" y="13957"/>
                  </a:lnTo>
                  <a:lnTo>
                    <a:pt x="12585" y="14033"/>
                  </a:lnTo>
                  <a:cubicBezTo>
                    <a:pt x="12881" y="14155"/>
                    <a:pt x="13178" y="14254"/>
                    <a:pt x="13490" y="14338"/>
                  </a:cubicBezTo>
                  <a:lnTo>
                    <a:pt x="13513" y="14338"/>
                  </a:lnTo>
                  <a:cubicBezTo>
                    <a:pt x="13589" y="14360"/>
                    <a:pt x="13665" y="14376"/>
                    <a:pt x="13741" y="14398"/>
                  </a:cubicBezTo>
                  <a:cubicBezTo>
                    <a:pt x="14159" y="14482"/>
                    <a:pt x="14578" y="14528"/>
                    <a:pt x="15004" y="14528"/>
                  </a:cubicBezTo>
                  <a:cubicBezTo>
                    <a:pt x="15156" y="14528"/>
                    <a:pt x="15308" y="14513"/>
                    <a:pt x="15460" y="14497"/>
                  </a:cubicBezTo>
                  <a:lnTo>
                    <a:pt x="15491" y="14497"/>
                  </a:lnTo>
                  <a:cubicBezTo>
                    <a:pt x="15575" y="14482"/>
                    <a:pt x="15651" y="14474"/>
                    <a:pt x="15727" y="14459"/>
                  </a:cubicBezTo>
                  <a:cubicBezTo>
                    <a:pt x="15810" y="14292"/>
                    <a:pt x="15772" y="14010"/>
                    <a:pt x="15727" y="13691"/>
                  </a:cubicBezTo>
                  <a:cubicBezTo>
                    <a:pt x="15711" y="13539"/>
                    <a:pt x="15689" y="13387"/>
                    <a:pt x="15673" y="13227"/>
                  </a:cubicBezTo>
                  <a:cubicBezTo>
                    <a:pt x="15651" y="13014"/>
                    <a:pt x="15666" y="12793"/>
                    <a:pt x="15727" y="12588"/>
                  </a:cubicBezTo>
                  <a:lnTo>
                    <a:pt x="15734" y="12565"/>
                  </a:lnTo>
                  <a:cubicBezTo>
                    <a:pt x="15750" y="12527"/>
                    <a:pt x="15765" y="12496"/>
                    <a:pt x="15780" y="12458"/>
                  </a:cubicBezTo>
                  <a:cubicBezTo>
                    <a:pt x="15795" y="12443"/>
                    <a:pt x="15810" y="12436"/>
                    <a:pt x="15826" y="12428"/>
                  </a:cubicBezTo>
                  <a:lnTo>
                    <a:pt x="15833" y="12428"/>
                  </a:lnTo>
                  <a:cubicBezTo>
                    <a:pt x="15848" y="12420"/>
                    <a:pt x="15864" y="12413"/>
                    <a:pt x="15879" y="12405"/>
                  </a:cubicBezTo>
                  <a:lnTo>
                    <a:pt x="15886" y="12405"/>
                  </a:lnTo>
                  <a:cubicBezTo>
                    <a:pt x="15902" y="12398"/>
                    <a:pt x="15917" y="12398"/>
                    <a:pt x="15932" y="12390"/>
                  </a:cubicBezTo>
                  <a:lnTo>
                    <a:pt x="16061" y="12390"/>
                  </a:lnTo>
                  <a:lnTo>
                    <a:pt x="16107" y="12405"/>
                  </a:lnTo>
                  <a:lnTo>
                    <a:pt x="16115" y="12405"/>
                  </a:lnTo>
                  <a:cubicBezTo>
                    <a:pt x="16130" y="12405"/>
                    <a:pt x="16145" y="12413"/>
                    <a:pt x="16168" y="12420"/>
                  </a:cubicBezTo>
                  <a:lnTo>
                    <a:pt x="16176" y="12420"/>
                  </a:lnTo>
                  <a:cubicBezTo>
                    <a:pt x="16191" y="12420"/>
                    <a:pt x="16206" y="12436"/>
                    <a:pt x="16221" y="12443"/>
                  </a:cubicBezTo>
                  <a:cubicBezTo>
                    <a:pt x="16358" y="12512"/>
                    <a:pt x="16449" y="12641"/>
                    <a:pt x="16488" y="12786"/>
                  </a:cubicBezTo>
                  <a:cubicBezTo>
                    <a:pt x="16503" y="12854"/>
                    <a:pt x="16518" y="12915"/>
                    <a:pt x="16526" y="12983"/>
                  </a:cubicBezTo>
                  <a:cubicBezTo>
                    <a:pt x="16541" y="13052"/>
                    <a:pt x="16556" y="13128"/>
                    <a:pt x="16564" y="13196"/>
                  </a:cubicBezTo>
                  <a:lnTo>
                    <a:pt x="16571" y="13227"/>
                  </a:lnTo>
                  <a:cubicBezTo>
                    <a:pt x="16586" y="13303"/>
                    <a:pt x="16594" y="13371"/>
                    <a:pt x="16602" y="13440"/>
                  </a:cubicBezTo>
                  <a:cubicBezTo>
                    <a:pt x="16640" y="13683"/>
                    <a:pt x="16670" y="13919"/>
                    <a:pt x="16708" y="14147"/>
                  </a:cubicBezTo>
                  <a:cubicBezTo>
                    <a:pt x="16769" y="14125"/>
                    <a:pt x="16830" y="14094"/>
                    <a:pt x="16891" y="14064"/>
                  </a:cubicBezTo>
                  <a:cubicBezTo>
                    <a:pt x="16898" y="14056"/>
                    <a:pt x="16914" y="14048"/>
                    <a:pt x="16921" y="14041"/>
                  </a:cubicBezTo>
                  <a:cubicBezTo>
                    <a:pt x="16974" y="14018"/>
                    <a:pt x="17020" y="13988"/>
                    <a:pt x="17066" y="13957"/>
                  </a:cubicBezTo>
                  <a:lnTo>
                    <a:pt x="17089" y="13950"/>
                  </a:lnTo>
                  <a:cubicBezTo>
                    <a:pt x="17553" y="13676"/>
                    <a:pt x="17941" y="13288"/>
                    <a:pt x="18215" y="12816"/>
                  </a:cubicBezTo>
                  <a:lnTo>
                    <a:pt x="18222" y="12808"/>
                  </a:lnTo>
                  <a:cubicBezTo>
                    <a:pt x="18245" y="12763"/>
                    <a:pt x="18268" y="12717"/>
                    <a:pt x="18291" y="12679"/>
                  </a:cubicBezTo>
                  <a:cubicBezTo>
                    <a:pt x="18359" y="12527"/>
                    <a:pt x="18420" y="12382"/>
                    <a:pt x="18466" y="12223"/>
                  </a:cubicBezTo>
                  <a:cubicBezTo>
                    <a:pt x="18473" y="12200"/>
                    <a:pt x="18488" y="12169"/>
                    <a:pt x="18496" y="12139"/>
                  </a:cubicBezTo>
                  <a:lnTo>
                    <a:pt x="18504" y="12108"/>
                  </a:lnTo>
                  <a:cubicBezTo>
                    <a:pt x="18558" y="12111"/>
                    <a:pt x="18611" y="12112"/>
                    <a:pt x="18665" y="12112"/>
                  </a:cubicBezTo>
                  <a:cubicBezTo>
                    <a:pt x="20115" y="12112"/>
                    <a:pt x="21422" y="11223"/>
                    <a:pt x="21752" y="9704"/>
                  </a:cubicBezTo>
                  <a:lnTo>
                    <a:pt x="21775" y="9621"/>
                  </a:lnTo>
                  <a:cubicBezTo>
                    <a:pt x="21775" y="9613"/>
                    <a:pt x="21775" y="9598"/>
                    <a:pt x="21783" y="9583"/>
                  </a:cubicBezTo>
                  <a:cubicBezTo>
                    <a:pt x="21783" y="9529"/>
                    <a:pt x="21790" y="9476"/>
                    <a:pt x="21798" y="9430"/>
                  </a:cubicBezTo>
                  <a:cubicBezTo>
                    <a:pt x="21806" y="9370"/>
                    <a:pt x="21813" y="9309"/>
                    <a:pt x="21821" y="9255"/>
                  </a:cubicBezTo>
                  <a:lnTo>
                    <a:pt x="21821" y="9210"/>
                  </a:lnTo>
                  <a:cubicBezTo>
                    <a:pt x="21821" y="9164"/>
                    <a:pt x="21821" y="9118"/>
                    <a:pt x="21828" y="9073"/>
                  </a:cubicBezTo>
                  <a:lnTo>
                    <a:pt x="21828" y="9027"/>
                  </a:lnTo>
                  <a:lnTo>
                    <a:pt x="21828" y="8890"/>
                  </a:lnTo>
                  <a:lnTo>
                    <a:pt x="21828" y="8845"/>
                  </a:lnTo>
                  <a:cubicBezTo>
                    <a:pt x="21828" y="8723"/>
                    <a:pt x="21821" y="8601"/>
                    <a:pt x="21806" y="8472"/>
                  </a:cubicBezTo>
                  <a:lnTo>
                    <a:pt x="21806" y="8434"/>
                  </a:lnTo>
                  <a:cubicBezTo>
                    <a:pt x="21806" y="8388"/>
                    <a:pt x="21798" y="8342"/>
                    <a:pt x="21790" y="8289"/>
                  </a:cubicBezTo>
                  <a:cubicBezTo>
                    <a:pt x="21790" y="8274"/>
                    <a:pt x="21783" y="8251"/>
                    <a:pt x="21783" y="8236"/>
                  </a:cubicBezTo>
                  <a:cubicBezTo>
                    <a:pt x="21775" y="8190"/>
                    <a:pt x="21767" y="8137"/>
                    <a:pt x="21760" y="8091"/>
                  </a:cubicBezTo>
                  <a:cubicBezTo>
                    <a:pt x="21760" y="8076"/>
                    <a:pt x="21760" y="8061"/>
                    <a:pt x="21752" y="8046"/>
                  </a:cubicBezTo>
                  <a:cubicBezTo>
                    <a:pt x="21684" y="7635"/>
                    <a:pt x="21570" y="7232"/>
                    <a:pt x="21425" y="6844"/>
                  </a:cubicBezTo>
                  <a:cubicBezTo>
                    <a:pt x="21379" y="6844"/>
                    <a:pt x="21334" y="6859"/>
                    <a:pt x="21288" y="6867"/>
                  </a:cubicBezTo>
                  <a:lnTo>
                    <a:pt x="21281" y="6867"/>
                  </a:lnTo>
                  <a:lnTo>
                    <a:pt x="21182" y="6889"/>
                  </a:lnTo>
                  <a:lnTo>
                    <a:pt x="21128" y="6905"/>
                  </a:lnTo>
                  <a:cubicBezTo>
                    <a:pt x="21098" y="6912"/>
                    <a:pt x="21068" y="6920"/>
                    <a:pt x="21037" y="6927"/>
                  </a:cubicBezTo>
                  <a:lnTo>
                    <a:pt x="20984" y="6943"/>
                  </a:lnTo>
                  <a:lnTo>
                    <a:pt x="20893" y="6981"/>
                  </a:lnTo>
                  <a:lnTo>
                    <a:pt x="20877" y="6988"/>
                  </a:lnTo>
                  <a:cubicBezTo>
                    <a:pt x="20801" y="7019"/>
                    <a:pt x="20725" y="7049"/>
                    <a:pt x="20657" y="7095"/>
                  </a:cubicBezTo>
                  <a:lnTo>
                    <a:pt x="20641" y="7095"/>
                  </a:lnTo>
                  <a:cubicBezTo>
                    <a:pt x="20611" y="7118"/>
                    <a:pt x="20581" y="7133"/>
                    <a:pt x="20550" y="7156"/>
                  </a:cubicBezTo>
                  <a:lnTo>
                    <a:pt x="20512" y="7171"/>
                  </a:lnTo>
                  <a:cubicBezTo>
                    <a:pt x="20482" y="7194"/>
                    <a:pt x="20459" y="7209"/>
                    <a:pt x="20428" y="7232"/>
                  </a:cubicBezTo>
                  <a:lnTo>
                    <a:pt x="20398" y="7247"/>
                  </a:lnTo>
                  <a:lnTo>
                    <a:pt x="20307" y="7315"/>
                  </a:lnTo>
                  <a:cubicBezTo>
                    <a:pt x="20276" y="7346"/>
                    <a:pt x="20238" y="7369"/>
                    <a:pt x="20208" y="7399"/>
                  </a:cubicBezTo>
                  <a:cubicBezTo>
                    <a:pt x="19964" y="7612"/>
                    <a:pt x="19888" y="8008"/>
                    <a:pt x="19744" y="8297"/>
                  </a:cubicBezTo>
                  <a:cubicBezTo>
                    <a:pt x="19736" y="8320"/>
                    <a:pt x="19721" y="8342"/>
                    <a:pt x="19713" y="8358"/>
                  </a:cubicBezTo>
                  <a:cubicBezTo>
                    <a:pt x="19706" y="8373"/>
                    <a:pt x="19698" y="8388"/>
                    <a:pt x="19690" y="8396"/>
                  </a:cubicBezTo>
                  <a:lnTo>
                    <a:pt x="19683" y="8411"/>
                  </a:lnTo>
                  <a:cubicBezTo>
                    <a:pt x="19668" y="8426"/>
                    <a:pt x="19660" y="8441"/>
                    <a:pt x="19645" y="8457"/>
                  </a:cubicBezTo>
                  <a:lnTo>
                    <a:pt x="19645" y="8464"/>
                  </a:lnTo>
                  <a:cubicBezTo>
                    <a:pt x="19630" y="8479"/>
                    <a:pt x="19614" y="8495"/>
                    <a:pt x="19599" y="8510"/>
                  </a:cubicBezTo>
                  <a:cubicBezTo>
                    <a:pt x="19510" y="8605"/>
                    <a:pt x="19396" y="8663"/>
                    <a:pt x="19236" y="8663"/>
                  </a:cubicBezTo>
                  <a:cubicBezTo>
                    <a:pt x="19178" y="8663"/>
                    <a:pt x="19114" y="8655"/>
                    <a:pt x="19044" y="8639"/>
                  </a:cubicBezTo>
                  <a:cubicBezTo>
                    <a:pt x="18914" y="8555"/>
                    <a:pt x="18823" y="8426"/>
                    <a:pt x="18800" y="8274"/>
                  </a:cubicBezTo>
                  <a:cubicBezTo>
                    <a:pt x="18785" y="8198"/>
                    <a:pt x="18778" y="8122"/>
                    <a:pt x="18778" y="8046"/>
                  </a:cubicBezTo>
                  <a:lnTo>
                    <a:pt x="18778" y="8031"/>
                  </a:lnTo>
                  <a:lnTo>
                    <a:pt x="18778" y="7977"/>
                  </a:lnTo>
                  <a:lnTo>
                    <a:pt x="18778" y="7947"/>
                  </a:lnTo>
                  <a:lnTo>
                    <a:pt x="18778" y="7909"/>
                  </a:lnTo>
                  <a:lnTo>
                    <a:pt x="18778" y="7871"/>
                  </a:lnTo>
                  <a:cubicBezTo>
                    <a:pt x="18778" y="7863"/>
                    <a:pt x="18778" y="7856"/>
                    <a:pt x="18778" y="7848"/>
                  </a:cubicBezTo>
                  <a:lnTo>
                    <a:pt x="18785" y="7795"/>
                  </a:lnTo>
                  <a:cubicBezTo>
                    <a:pt x="18785" y="7757"/>
                    <a:pt x="18793" y="7719"/>
                    <a:pt x="18800" y="7681"/>
                  </a:cubicBezTo>
                  <a:cubicBezTo>
                    <a:pt x="18823" y="7643"/>
                    <a:pt x="18854" y="7604"/>
                    <a:pt x="18876" y="7566"/>
                  </a:cubicBezTo>
                  <a:cubicBezTo>
                    <a:pt x="18899" y="7551"/>
                    <a:pt x="18914" y="7528"/>
                    <a:pt x="18930" y="7506"/>
                  </a:cubicBezTo>
                  <a:lnTo>
                    <a:pt x="18953" y="7483"/>
                  </a:lnTo>
                  <a:cubicBezTo>
                    <a:pt x="19097" y="7331"/>
                    <a:pt x="19280" y="7201"/>
                    <a:pt x="19477" y="7110"/>
                  </a:cubicBezTo>
                  <a:cubicBezTo>
                    <a:pt x="19827" y="6943"/>
                    <a:pt x="20223" y="6844"/>
                    <a:pt x="20596" y="6714"/>
                  </a:cubicBezTo>
                  <a:cubicBezTo>
                    <a:pt x="20824" y="6638"/>
                    <a:pt x="21030" y="6532"/>
                    <a:pt x="21227" y="6395"/>
                  </a:cubicBezTo>
                  <a:cubicBezTo>
                    <a:pt x="20893" y="5664"/>
                    <a:pt x="20459" y="4987"/>
                    <a:pt x="19949" y="4371"/>
                  </a:cubicBezTo>
                  <a:cubicBezTo>
                    <a:pt x="19934" y="4356"/>
                    <a:pt x="19926" y="4341"/>
                    <a:pt x="19911" y="4325"/>
                  </a:cubicBezTo>
                  <a:lnTo>
                    <a:pt x="19805" y="4196"/>
                  </a:lnTo>
                  <a:lnTo>
                    <a:pt x="19736" y="4112"/>
                  </a:lnTo>
                  <a:lnTo>
                    <a:pt x="19630" y="3998"/>
                  </a:lnTo>
                  <a:cubicBezTo>
                    <a:pt x="19607" y="3975"/>
                    <a:pt x="19576" y="3945"/>
                    <a:pt x="19554" y="3915"/>
                  </a:cubicBezTo>
                  <a:lnTo>
                    <a:pt x="19455" y="3808"/>
                  </a:lnTo>
                  <a:lnTo>
                    <a:pt x="19371" y="3717"/>
                  </a:lnTo>
                  <a:lnTo>
                    <a:pt x="19264" y="3610"/>
                  </a:lnTo>
                  <a:cubicBezTo>
                    <a:pt x="19242" y="3595"/>
                    <a:pt x="19219" y="3572"/>
                    <a:pt x="19204" y="3549"/>
                  </a:cubicBezTo>
                  <a:cubicBezTo>
                    <a:pt x="18953" y="3306"/>
                    <a:pt x="18694" y="3070"/>
                    <a:pt x="18420" y="2857"/>
                  </a:cubicBezTo>
                  <a:lnTo>
                    <a:pt x="18298" y="2758"/>
                  </a:lnTo>
                  <a:cubicBezTo>
                    <a:pt x="17781" y="2355"/>
                    <a:pt x="17233" y="1997"/>
                    <a:pt x="16662" y="1678"/>
                  </a:cubicBezTo>
                  <a:lnTo>
                    <a:pt x="16617" y="1655"/>
                  </a:lnTo>
                  <a:lnTo>
                    <a:pt x="16427" y="1556"/>
                  </a:lnTo>
                  <a:lnTo>
                    <a:pt x="16351" y="1510"/>
                  </a:lnTo>
                  <a:cubicBezTo>
                    <a:pt x="16282" y="1480"/>
                    <a:pt x="16214" y="1442"/>
                    <a:pt x="16145" y="1412"/>
                  </a:cubicBezTo>
                  <a:lnTo>
                    <a:pt x="16077" y="1381"/>
                  </a:lnTo>
                  <a:cubicBezTo>
                    <a:pt x="16001" y="1343"/>
                    <a:pt x="15925" y="1305"/>
                    <a:pt x="15848" y="1267"/>
                  </a:cubicBezTo>
                  <a:lnTo>
                    <a:pt x="15810" y="1252"/>
                  </a:lnTo>
                  <a:cubicBezTo>
                    <a:pt x="15377" y="1054"/>
                    <a:pt x="14928" y="879"/>
                    <a:pt x="14479" y="727"/>
                  </a:cubicBezTo>
                  <a:lnTo>
                    <a:pt x="14479" y="727"/>
                  </a:lnTo>
                  <a:cubicBezTo>
                    <a:pt x="14487" y="1488"/>
                    <a:pt x="14715" y="2370"/>
                    <a:pt x="14844" y="3215"/>
                  </a:cubicBezTo>
                  <a:cubicBezTo>
                    <a:pt x="14867" y="3359"/>
                    <a:pt x="14882" y="3504"/>
                    <a:pt x="14897" y="3641"/>
                  </a:cubicBezTo>
                  <a:cubicBezTo>
                    <a:pt x="14913" y="3778"/>
                    <a:pt x="14920" y="3915"/>
                    <a:pt x="14920" y="4044"/>
                  </a:cubicBezTo>
                  <a:lnTo>
                    <a:pt x="14920" y="4052"/>
                  </a:lnTo>
                  <a:cubicBezTo>
                    <a:pt x="14928" y="4204"/>
                    <a:pt x="14920" y="4356"/>
                    <a:pt x="14913" y="4508"/>
                  </a:cubicBezTo>
                  <a:cubicBezTo>
                    <a:pt x="14905" y="4538"/>
                    <a:pt x="14897" y="4569"/>
                    <a:pt x="14890" y="4599"/>
                  </a:cubicBezTo>
                  <a:lnTo>
                    <a:pt x="14890" y="4607"/>
                  </a:lnTo>
                  <a:cubicBezTo>
                    <a:pt x="14882" y="4630"/>
                    <a:pt x="14875" y="4653"/>
                    <a:pt x="14859" y="4675"/>
                  </a:cubicBezTo>
                  <a:lnTo>
                    <a:pt x="14852" y="4683"/>
                  </a:lnTo>
                  <a:cubicBezTo>
                    <a:pt x="14837" y="4706"/>
                    <a:pt x="14829" y="4721"/>
                    <a:pt x="14814" y="4736"/>
                  </a:cubicBezTo>
                  <a:lnTo>
                    <a:pt x="14799" y="4751"/>
                  </a:lnTo>
                  <a:cubicBezTo>
                    <a:pt x="14783" y="4759"/>
                    <a:pt x="14768" y="4774"/>
                    <a:pt x="14760" y="4782"/>
                  </a:cubicBezTo>
                  <a:lnTo>
                    <a:pt x="14738" y="4797"/>
                  </a:lnTo>
                  <a:lnTo>
                    <a:pt x="14715" y="4812"/>
                  </a:lnTo>
                  <a:cubicBezTo>
                    <a:pt x="14654" y="4843"/>
                    <a:pt x="14593" y="4858"/>
                    <a:pt x="14525" y="4866"/>
                  </a:cubicBezTo>
                  <a:cubicBezTo>
                    <a:pt x="14499" y="4868"/>
                    <a:pt x="14474" y="4869"/>
                    <a:pt x="14449" y="4869"/>
                  </a:cubicBezTo>
                  <a:cubicBezTo>
                    <a:pt x="14209" y="4869"/>
                    <a:pt x="13974" y="4771"/>
                    <a:pt x="13802" y="4592"/>
                  </a:cubicBezTo>
                  <a:cubicBezTo>
                    <a:pt x="13756" y="4538"/>
                    <a:pt x="13711" y="4485"/>
                    <a:pt x="13673" y="4424"/>
                  </a:cubicBezTo>
                  <a:lnTo>
                    <a:pt x="13665" y="4409"/>
                  </a:lnTo>
                  <a:cubicBezTo>
                    <a:pt x="13300" y="3679"/>
                    <a:pt x="13262" y="2994"/>
                    <a:pt x="13224" y="2317"/>
                  </a:cubicBezTo>
                  <a:cubicBezTo>
                    <a:pt x="13208" y="2066"/>
                    <a:pt x="13186" y="1815"/>
                    <a:pt x="13155" y="1556"/>
                  </a:cubicBezTo>
                  <a:cubicBezTo>
                    <a:pt x="13117" y="1282"/>
                    <a:pt x="13056" y="1008"/>
                    <a:pt x="12965" y="742"/>
                  </a:cubicBezTo>
                  <a:cubicBezTo>
                    <a:pt x="12935" y="674"/>
                    <a:pt x="12912" y="605"/>
                    <a:pt x="12881" y="537"/>
                  </a:cubicBezTo>
                  <a:cubicBezTo>
                    <a:pt x="12858" y="491"/>
                    <a:pt x="12843" y="445"/>
                    <a:pt x="12820" y="407"/>
                  </a:cubicBezTo>
                  <a:cubicBezTo>
                    <a:pt x="12798" y="362"/>
                    <a:pt x="12775" y="316"/>
                    <a:pt x="12752" y="270"/>
                  </a:cubicBezTo>
                  <a:cubicBezTo>
                    <a:pt x="12623" y="248"/>
                    <a:pt x="12501" y="225"/>
                    <a:pt x="12372" y="202"/>
                  </a:cubicBezTo>
                  <a:lnTo>
                    <a:pt x="12235" y="179"/>
                  </a:lnTo>
                  <a:lnTo>
                    <a:pt x="11984" y="141"/>
                  </a:lnTo>
                  <a:lnTo>
                    <a:pt x="11717" y="111"/>
                  </a:lnTo>
                  <a:lnTo>
                    <a:pt x="11573" y="88"/>
                  </a:lnTo>
                  <a:cubicBezTo>
                    <a:pt x="11383" y="73"/>
                    <a:pt x="11185" y="50"/>
                    <a:pt x="10995" y="35"/>
                  </a:cubicBezTo>
                  <a:cubicBezTo>
                    <a:pt x="10631" y="12"/>
                    <a:pt x="10270" y="1"/>
                    <a:pt x="9909"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19"/>
            <p:cNvSpPr/>
            <p:nvPr/>
          </p:nvSpPr>
          <p:spPr>
            <a:xfrm>
              <a:off x="1220580" y="4586865"/>
              <a:ext cx="1089213" cy="785452"/>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19"/>
            <p:cNvSpPr/>
            <p:nvPr/>
          </p:nvSpPr>
          <p:spPr>
            <a:xfrm>
              <a:off x="1220580" y="4586865"/>
              <a:ext cx="1089213" cy="785452"/>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19"/>
            <p:cNvSpPr/>
            <p:nvPr/>
          </p:nvSpPr>
          <p:spPr>
            <a:xfrm>
              <a:off x="1372220" y="4632969"/>
              <a:ext cx="109351" cy="65974"/>
            </a:xfrm>
            <a:custGeom>
              <a:rect b="b" l="l" r="r" t="t"/>
              <a:pathLst>
                <a:path extrusionOk="0" h="1089" w="1805">
                  <a:moveTo>
                    <a:pt x="1469" y="0"/>
                  </a:moveTo>
                  <a:cubicBezTo>
                    <a:pt x="960" y="244"/>
                    <a:pt x="473" y="518"/>
                    <a:pt x="1" y="830"/>
                  </a:cubicBezTo>
                  <a:cubicBezTo>
                    <a:pt x="85" y="913"/>
                    <a:pt x="161" y="1005"/>
                    <a:pt x="244" y="1088"/>
                  </a:cubicBezTo>
                  <a:cubicBezTo>
                    <a:pt x="747" y="746"/>
                    <a:pt x="1264" y="411"/>
                    <a:pt x="1804" y="99"/>
                  </a:cubicBezTo>
                  <a:cubicBezTo>
                    <a:pt x="1698" y="69"/>
                    <a:pt x="1583" y="3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19"/>
            <p:cNvSpPr/>
            <p:nvPr/>
          </p:nvSpPr>
          <p:spPr>
            <a:xfrm>
              <a:off x="1410024" y="4654598"/>
              <a:ext cx="163270" cy="101476"/>
            </a:xfrm>
            <a:custGeom>
              <a:rect b="b" l="l" r="r" t="t"/>
              <a:pathLst>
                <a:path extrusionOk="0" h="1675" w="2695">
                  <a:moveTo>
                    <a:pt x="1941" y="1"/>
                  </a:moveTo>
                  <a:cubicBezTo>
                    <a:pt x="1271" y="351"/>
                    <a:pt x="625" y="739"/>
                    <a:pt x="1" y="1157"/>
                  </a:cubicBezTo>
                  <a:cubicBezTo>
                    <a:pt x="153" y="1332"/>
                    <a:pt x="290" y="1507"/>
                    <a:pt x="434" y="1675"/>
                  </a:cubicBezTo>
                  <a:cubicBezTo>
                    <a:pt x="1150" y="1180"/>
                    <a:pt x="1880" y="678"/>
                    <a:pt x="2694" y="275"/>
                  </a:cubicBezTo>
                  <a:cubicBezTo>
                    <a:pt x="2443" y="183"/>
                    <a:pt x="2192" y="85"/>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19"/>
            <p:cNvSpPr/>
            <p:nvPr/>
          </p:nvSpPr>
          <p:spPr>
            <a:xfrm>
              <a:off x="1456613" y="4689191"/>
              <a:ext cx="195924" cy="110684"/>
            </a:xfrm>
            <a:custGeom>
              <a:rect b="b" l="l" r="r" t="t"/>
              <a:pathLst>
                <a:path extrusionOk="0" h="1827" w="3234">
                  <a:moveTo>
                    <a:pt x="2640" y="0"/>
                  </a:moveTo>
                  <a:cubicBezTo>
                    <a:pt x="1666" y="411"/>
                    <a:pt x="837" y="989"/>
                    <a:pt x="0" y="1552"/>
                  </a:cubicBezTo>
                  <a:cubicBezTo>
                    <a:pt x="69" y="1644"/>
                    <a:pt x="137" y="1735"/>
                    <a:pt x="206" y="1826"/>
                  </a:cubicBezTo>
                  <a:cubicBezTo>
                    <a:pt x="213" y="1811"/>
                    <a:pt x="228" y="1796"/>
                    <a:pt x="236" y="1796"/>
                  </a:cubicBezTo>
                  <a:cubicBezTo>
                    <a:pt x="1141" y="1225"/>
                    <a:pt x="2108" y="624"/>
                    <a:pt x="3234" y="267"/>
                  </a:cubicBezTo>
                  <a:cubicBezTo>
                    <a:pt x="3036" y="175"/>
                    <a:pt x="2838" y="84"/>
                    <a:pt x="26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19"/>
            <p:cNvSpPr/>
            <p:nvPr/>
          </p:nvSpPr>
          <p:spPr>
            <a:xfrm>
              <a:off x="1487026" y="4727419"/>
              <a:ext cx="265533" cy="107958"/>
            </a:xfrm>
            <a:custGeom>
              <a:rect b="b" l="l" r="r" t="t"/>
              <a:pathLst>
                <a:path extrusionOk="0" h="1782" w="4383">
                  <a:moveTo>
                    <a:pt x="3500" y="1"/>
                  </a:moveTo>
                  <a:cubicBezTo>
                    <a:pt x="2230" y="298"/>
                    <a:pt x="1157" y="937"/>
                    <a:pt x="175" y="1545"/>
                  </a:cubicBezTo>
                  <a:cubicBezTo>
                    <a:pt x="122" y="1576"/>
                    <a:pt x="61" y="1591"/>
                    <a:pt x="0" y="1591"/>
                  </a:cubicBezTo>
                  <a:lnTo>
                    <a:pt x="137" y="1781"/>
                  </a:lnTo>
                  <a:cubicBezTo>
                    <a:pt x="899" y="1618"/>
                    <a:pt x="1876" y="879"/>
                    <a:pt x="2406" y="879"/>
                  </a:cubicBezTo>
                  <a:cubicBezTo>
                    <a:pt x="2543" y="879"/>
                    <a:pt x="2651" y="929"/>
                    <a:pt x="2716" y="1051"/>
                  </a:cubicBezTo>
                  <a:cubicBezTo>
                    <a:pt x="3257" y="838"/>
                    <a:pt x="3812" y="648"/>
                    <a:pt x="4383" y="465"/>
                  </a:cubicBezTo>
                  <a:cubicBezTo>
                    <a:pt x="4086" y="305"/>
                    <a:pt x="3797" y="145"/>
                    <a:pt x="35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19"/>
            <p:cNvSpPr/>
            <p:nvPr/>
          </p:nvSpPr>
          <p:spPr>
            <a:xfrm>
              <a:off x="1557060" y="4826533"/>
              <a:ext cx="330114" cy="138795"/>
            </a:xfrm>
            <a:custGeom>
              <a:rect b="b" l="l" r="r" t="t"/>
              <a:pathLst>
                <a:path extrusionOk="0" h="2291" w="5449">
                  <a:moveTo>
                    <a:pt x="5136" y="1"/>
                  </a:moveTo>
                  <a:cubicBezTo>
                    <a:pt x="4703" y="92"/>
                    <a:pt x="4277" y="191"/>
                    <a:pt x="3858" y="297"/>
                  </a:cubicBezTo>
                  <a:cubicBezTo>
                    <a:pt x="2466" y="632"/>
                    <a:pt x="1134" y="1012"/>
                    <a:pt x="1" y="1674"/>
                  </a:cubicBezTo>
                  <a:cubicBezTo>
                    <a:pt x="138" y="1880"/>
                    <a:pt x="267" y="2085"/>
                    <a:pt x="396" y="2291"/>
                  </a:cubicBezTo>
                  <a:cubicBezTo>
                    <a:pt x="1796" y="1271"/>
                    <a:pt x="3516" y="556"/>
                    <a:pt x="5448" y="214"/>
                  </a:cubicBezTo>
                  <a:cubicBezTo>
                    <a:pt x="5342" y="138"/>
                    <a:pt x="5235" y="69"/>
                    <a:pt x="51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19"/>
            <p:cNvSpPr/>
            <p:nvPr/>
          </p:nvSpPr>
          <p:spPr>
            <a:xfrm>
              <a:off x="1848405" y="4930252"/>
              <a:ext cx="174235" cy="33260"/>
            </a:xfrm>
            <a:custGeom>
              <a:rect b="b" l="l" r="r" t="t"/>
              <a:pathLst>
                <a:path extrusionOk="0" h="549" w="2876">
                  <a:moveTo>
                    <a:pt x="2625" y="0"/>
                  </a:moveTo>
                  <a:cubicBezTo>
                    <a:pt x="2009" y="54"/>
                    <a:pt x="1408" y="145"/>
                    <a:pt x="807" y="259"/>
                  </a:cubicBezTo>
                  <a:cubicBezTo>
                    <a:pt x="533" y="312"/>
                    <a:pt x="266" y="366"/>
                    <a:pt x="0" y="426"/>
                  </a:cubicBezTo>
                  <a:cubicBezTo>
                    <a:pt x="85" y="420"/>
                    <a:pt x="170" y="416"/>
                    <a:pt x="255" y="416"/>
                  </a:cubicBezTo>
                  <a:cubicBezTo>
                    <a:pt x="376" y="416"/>
                    <a:pt x="496" y="424"/>
                    <a:pt x="616" y="442"/>
                  </a:cubicBezTo>
                  <a:cubicBezTo>
                    <a:pt x="700" y="465"/>
                    <a:pt x="784" y="495"/>
                    <a:pt x="860" y="548"/>
                  </a:cubicBezTo>
                  <a:cubicBezTo>
                    <a:pt x="1438" y="434"/>
                    <a:pt x="2031" y="328"/>
                    <a:pt x="2625" y="244"/>
                  </a:cubicBezTo>
                  <a:lnTo>
                    <a:pt x="2876" y="213"/>
                  </a:lnTo>
                  <a:lnTo>
                    <a:pt x="26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19"/>
            <p:cNvSpPr/>
            <p:nvPr/>
          </p:nvSpPr>
          <p:spPr>
            <a:xfrm>
              <a:off x="1625761" y="4968056"/>
              <a:ext cx="171024" cy="83907"/>
            </a:xfrm>
            <a:custGeom>
              <a:rect b="b" l="l" r="r" t="t"/>
              <a:pathLst>
                <a:path extrusionOk="0" h="1385" w="2823">
                  <a:moveTo>
                    <a:pt x="2823" y="0"/>
                  </a:moveTo>
                  <a:lnTo>
                    <a:pt x="2823" y="0"/>
                  </a:lnTo>
                  <a:cubicBezTo>
                    <a:pt x="1842" y="236"/>
                    <a:pt x="891" y="594"/>
                    <a:pt x="0" y="1073"/>
                  </a:cubicBezTo>
                  <a:lnTo>
                    <a:pt x="213" y="1385"/>
                  </a:lnTo>
                  <a:cubicBezTo>
                    <a:pt x="647" y="1119"/>
                    <a:pt x="1111" y="898"/>
                    <a:pt x="1583" y="715"/>
                  </a:cubicBezTo>
                  <a:cubicBezTo>
                    <a:pt x="1978" y="449"/>
                    <a:pt x="2374" y="175"/>
                    <a:pt x="28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19"/>
            <p:cNvSpPr/>
            <p:nvPr/>
          </p:nvSpPr>
          <p:spPr>
            <a:xfrm>
              <a:off x="1599044" y="4868033"/>
              <a:ext cx="369674" cy="138310"/>
            </a:xfrm>
            <a:custGeom>
              <a:rect b="b" l="l" r="r" t="t"/>
              <a:pathLst>
                <a:path extrusionOk="0" h="2283" w="6102">
                  <a:moveTo>
                    <a:pt x="5417" y="0"/>
                  </a:moveTo>
                  <a:cubicBezTo>
                    <a:pt x="3340" y="289"/>
                    <a:pt x="1491" y="997"/>
                    <a:pt x="0" y="2062"/>
                  </a:cubicBezTo>
                  <a:lnTo>
                    <a:pt x="145" y="2283"/>
                  </a:lnTo>
                  <a:cubicBezTo>
                    <a:pt x="1529" y="1492"/>
                    <a:pt x="3173" y="1050"/>
                    <a:pt x="4869" y="723"/>
                  </a:cubicBezTo>
                  <a:cubicBezTo>
                    <a:pt x="5272" y="647"/>
                    <a:pt x="5683" y="571"/>
                    <a:pt x="6102" y="518"/>
                  </a:cubicBezTo>
                  <a:cubicBezTo>
                    <a:pt x="5874" y="343"/>
                    <a:pt x="5645" y="168"/>
                    <a:pt x="54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19"/>
            <p:cNvSpPr/>
            <p:nvPr/>
          </p:nvSpPr>
          <p:spPr>
            <a:xfrm>
              <a:off x="1929950" y="4974053"/>
              <a:ext cx="163694" cy="33199"/>
            </a:xfrm>
            <a:custGeom>
              <a:rect b="b" l="l" r="r" t="t"/>
              <a:pathLst>
                <a:path extrusionOk="0" h="548" w="2702">
                  <a:moveTo>
                    <a:pt x="2123" y="0"/>
                  </a:moveTo>
                  <a:cubicBezTo>
                    <a:pt x="2002" y="15"/>
                    <a:pt x="1880" y="31"/>
                    <a:pt x="1758" y="38"/>
                  </a:cubicBezTo>
                  <a:cubicBezTo>
                    <a:pt x="1157" y="114"/>
                    <a:pt x="579" y="206"/>
                    <a:pt x="1" y="304"/>
                  </a:cubicBezTo>
                  <a:cubicBezTo>
                    <a:pt x="46" y="381"/>
                    <a:pt x="84" y="464"/>
                    <a:pt x="115" y="548"/>
                  </a:cubicBezTo>
                  <a:cubicBezTo>
                    <a:pt x="596" y="497"/>
                    <a:pt x="1080" y="472"/>
                    <a:pt x="1563" y="472"/>
                  </a:cubicBezTo>
                  <a:cubicBezTo>
                    <a:pt x="1943" y="472"/>
                    <a:pt x="2323" y="487"/>
                    <a:pt x="2702" y="518"/>
                  </a:cubicBezTo>
                  <a:cubicBezTo>
                    <a:pt x="2511" y="343"/>
                    <a:pt x="2321" y="168"/>
                    <a:pt x="2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19"/>
            <p:cNvSpPr/>
            <p:nvPr/>
          </p:nvSpPr>
          <p:spPr>
            <a:xfrm>
              <a:off x="1660779" y="5040877"/>
              <a:ext cx="116682" cy="49375"/>
            </a:xfrm>
            <a:custGeom>
              <a:rect b="b" l="l" r="r" t="t"/>
              <a:pathLst>
                <a:path extrusionOk="0" h="815" w="1926">
                  <a:moveTo>
                    <a:pt x="1925" y="0"/>
                  </a:moveTo>
                  <a:lnTo>
                    <a:pt x="1925" y="0"/>
                  </a:lnTo>
                  <a:cubicBezTo>
                    <a:pt x="1165" y="84"/>
                    <a:pt x="465" y="289"/>
                    <a:pt x="1" y="708"/>
                  </a:cubicBezTo>
                  <a:lnTo>
                    <a:pt x="77" y="814"/>
                  </a:lnTo>
                  <a:cubicBezTo>
                    <a:pt x="670" y="487"/>
                    <a:pt x="1286" y="213"/>
                    <a:pt x="19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19"/>
            <p:cNvSpPr/>
            <p:nvPr/>
          </p:nvSpPr>
          <p:spPr>
            <a:xfrm>
              <a:off x="2071473" y="5037666"/>
              <a:ext cx="79787" cy="23082"/>
            </a:xfrm>
            <a:custGeom>
              <a:rect b="b" l="l" r="r" t="t"/>
              <a:pathLst>
                <a:path extrusionOk="0" h="381" w="1317">
                  <a:moveTo>
                    <a:pt x="0" y="0"/>
                  </a:moveTo>
                  <a:lnTo>
                    <a:pt x="46" y="15"/>
                  </a:lnTo>
                  <a:cubicBezTo>
                    <a:pt x="92" y="46"/>
                    <a:pt x="130" y="91"/>
                    <a:pt x="160" y="137"/>
                  </a:cubicBezTo>
                  <a:lnTo>
                    <a:pt x="198" y="205"/>
                  </a:lnTo>
                  <a:cubicBezTo>
                    <a:pt x="213" y="236"/>
                    <a:pt x="221" y="274"/>
                    <a:pt x="221" y="312"/>
                  </a:cubicBezTo>
                  <a:cubicBezTo>
                    <a:pt x="221" y="327"/>
                    <a:pt x="221" y="342"/>
                    <a:pt x="221" y="358"/>
                  </a:cubicBezTo>
                  <a:cubicBezTo>
                    <a:pt x="310" y="356"/>
                    <a:pt x="400" y="355"/>
                    <a:pt x="491" y="355"/>
                  </a:cubicBezTo>
                  <a:cubicBezTo>
                    <a:pt x="762" y="355"/>
                    <a:pt x="1037" y="363"/>
                    <a:pt x="1317" y="380"/>
                  </a:cubicBezTo>
                  <a:lnTo>
                    <a:pt x="1027" y="91"/>
                  </a:lnTo>
                  <a:cubicBezTo>
                    <a:pt x="685" y="46"/>
                    <a:pt x="343"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9"/>
            <p:cNvSpPr/>
            <p:nvPr/>
          </p:nvSpPr>
          <p:spPr>
            <a:xfrm>
              <a:off x="1967270" y="5155197"/>
              <a:ext cx="220884" cy="104202"/>
            </a:xfrm>
            <a:custGeom>
              <a:rect b="b" l="l" r="r" t="t"/>
              <a:pathLst>
                <a:path extrusionOk="0" h="1720" w="3646">
                  <a:moveTo>
                    <a:pt x="3645" y="0"/>
                  </a:moveTo>
                  <a:cubicBezTo>
                    <a:pt x="2960" y="46"/>
                    <a:pt x="2283" y="122"/>
                    <a:pt x="1614" y="236"/>
                  </a:cubicBezTo>
                  <a:lnTo>
                    <a:pt x="1386" y="274"/>
                  </a:lnTo>
                  <a:cubicBezTo>
                    <a:pt x="1454" y="396"/>
                    <a:pt x="1507" y="517"/>
                    <a:pt x="1545" y="654"/>
                  </a:cubicBezTo>
                  <a:cubicBezTo>
                    <a:pt x="967" y="905"/>
                    <a:pt x="442" y="1271"/>
                    <a:pt x="1" y="1720"/>
                  </a:cubicBezTo>
                  <a:cubicBezTo>
                    <a:pt x="343" y="1484"/>
                    <a:pt x="701" y="1263"/>
                    <a:pt x="1066" y="1073"/>
                  </a:cubicBezTo>
                  <a:cubicBezTo>
                    <a:pt x="1888" y="624"/>
                    <a:pt x="2747" y="266"/>
                    <a:pt x="3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9"/>
            <p:cNvSpPr/>
            <p:nvPr/>
          </p:nvSpPr>
          <p:spPr>
            <a:xfrm>
              <a:off x="1809692" y="5193426"/>
              <a:ext cx="148427" cy="97780"/>
            </a:xfrm>
            <a:custGeom>
              <a:rect b="b" l="l" r="r" t="t"/>
              <a:pathLst>
                <a:path extrusionOk="0" h="1614" w="2450">
                  <a:moveTo>
                    <a:pt x="2450" y="1"/>
                  </a:moveTo>
                  <a:lnTo>
                    <a:pt x="2450" y="1"/>
                  </a:lnTo>
                  <a:cubicBezTo>
                    <a:pt x="1598" y="252"/>
                    <a:pt x="776" y="594"/>
                    <a:pt x="0" y="1012"/>
                  </a:cubicBezTo>
                  <a:cubicBezTo>
                    <a:pt x="251" y="1225"/>
                    <a:pt x="517" y="1431"/>
                    <a:pt x="784" y="1613"/>
                  </a:cubicBezTo>
                  <a:cubicBezTo>
                    <a:pt x="1354" y="1111"/>
                    <a:pt x="1841" y="449"/>
                    <a:pt x="24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9"/>
            <p:cNvSpPr/>
            <p:nvPr/>
          </p:nvSpPr>
          <p:spPr>
            <a:xfrm>
              <a:off x="1927648" y="5178219"/>
              <a:ext cx="372946" cy="164118"/>
            </a:xfrm>
            <a:custGeom>
              <a:rect b="b" l="l" r="r" t="t"/>
              <a:pathLst>
                <a:path extrusionOk="0" h="2709" w="6156">
                  <a:moveTo>
                    <a:pt x="5509" y="1"/>
                  </a:moveTo>
                  <a:cubicBezTo>
                    <a:pt x="4238" y="153"/>
                    <a:pt x="3090" y="647"/>
                    <a:pt x="2040" y="1172"/>
                  </a:cubicBezTo>
                  <a:cubicBezTo>
                    <a:pt x="1302" y="1537"/>
                    <a:pt x="617" y="1994"/>
                    <a:pt x="1" y="2526"/>
                  </a:cubicBezTo>
                  <a:cubicBezTo>
                    <a:pt x="138" y="2595"/>
                    <a:pt x="275" y="2656"/>
                    <a:pt x="419" y="2709"/>
                  </a:cubicBezTo>
                  <a:cubicBezTo>
                    <a:pt x="510" y="2656"/>
                    <a:pt x="609" y="2602"/>
                    <a:pt x="708" y="2542"/>
                  </a:cubicBezTo>
                  <a:cubicBezTo>
                    <a:pt x="1614" y="2032"/>
                    <a:pt x="2572" y="1606"/>
                    <a:pt x="3554" y="1271"/>
                  </a:cubicBezTo>
                  <a:cubicBezTo>
                    <a:pt x="3569" y="1225"/>
                    <a:pt x="3592" y="1172"/>
                    <a:pt x="3614" y="1134"/>
                  </a:cubicBezTo>
                  <a:cubicBezTo>
                    <a:pt x="3683" y="1082"/>
                    <a:pt x="3764" y="1055"/>
                    <a:pt x="3847" y="1055"/>
                  </a:cubicBezTo>
                  <a:cubicBezTo>
                    <a:pt x="3921" y="1055"/>
                    <a:pt x="3995" y="1076"/>
                    <a:pt x="4063" y="1119"/>
                  </a:cubicBezTo>
                  <a:cubicBezTo>
                    <a:pt x="4740" y="921"/>
                    <a:pt x="5440" y="792"/>
                    <a:pt x="6156" y="723"/>
                  </a:cubicBezTo>
                  <a:cubicBezTo>
                    <a:pt x="6003" y="556"/>
                    <a:pt x="5851" y="381"/>
                    <a:pt x="5699" y="221"/>
                  </a:cubicBezTo>
                  <a:cubicBezTo>
                    <a:pt x="5638" y="145"/>
                    <a:pt x="5570" y="77"/>
                    <a:pt x="5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9"/>
            <p:cNvSpPr/>
            <p:nvPr/>
          </p:nvSpPr>
          <p:spPr>
            <a:xfrm>
              <a:off x="2191791" y="5259825"/>
              <a:ext cx="106989" cy="46588"/>
            </a:xfrm>
            <a:custGeom>
              <a:rect b="b" l="l" r="r" t="t"/>
              <a:pathLst>
                <a:path extrusionOk="0" h="769" w="1766">
                  <a:moveTo>
                    <a:pt x="1765" y="0"/>
                  </a:moveTo>
                  <a:lnTo>
                    <a:pt x="1765" y="0"/>
                  </a:lnTo>
                  <a:cubicBezTo>
                    <a:pt x="1172" y="53"/>
                    <a:pt x="578" y="152"/>
                    <a:pt x="0" y="304"/>
                  </a:cubicBezTo>
                  <a:cubicBezTo>
                    <a:pt x="30" y="457"/>
                    <a:pt x="53" y="616"/>
                    <a:pt x="76" y="769"/>
                  </a:cubicBezTo>
                  <a:cubicBezTo>
                    <a:pt x="517" y="670"/>
                    <a:pt x="966" y="601"/>
                    <a:pt x="1423" y="533"/>
                  </a:cubicBezTo>
                  <a:cubicBezTo>
                    <a:pt x="1552" y="365"/>
                    <a:pt x="1666" y="190"/>
                    <a:pt x="17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9"/>
            <p:cNvSpPr/>
            <p:nvPr/>
          </p:nvSpPr>
          <p:spPr>
            <a:xfrm>
              <a:off x="2201909" y="5337250"/>
              <a:ext cx="24051" cy="12056"/>
            </a:xfrm>
            <a:custGeom>
              <a:rect b="b" l="l" r="r" t="t"/>
              <a:pathLst>
                <a:path extrusionOk="0" h="199" w="397">
                  <a:moveTo>
                    <a:pt x="396" y="0"/>
                  </a:moveTo>
                  <a:lnTo>
                    <a:pt x="396" y="0"/>
                  </a:lnTo>
                  <a:cubicBezTo>
                    <a:pt x="259" y="23"/>
                    <a:pt x="130" y="46"/>
                    <a:pt x="0" y="76"/>
                  </a:cubicBezTo>
                  <a:cubicBezTo>
                    <a:pt x="0" y="114"/>
                    <a:pt x="8" y="160"/>
                    <a:pt x="16" y="198"/>
                  </a:cubicBezTo>
                  <a:cubicBezTo>
                    <a:pt x="145" y="137"/>
                    <a:pt x="274" y="69"/>
                    <a:pt x="3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9"/>
            <p:cNvSpPr/>
            <p:nvPr/>
          </p:nvSpPr>
          <p:spPr>
            <a:xfrm>
              <a:off x="1736387" y="5093645"/>
              <a:ext cx="472483" cy="139461"/>
            </a:xfrm>
            <a:custGeom>
              <a:rect b="b" l="l" r="r" t="t"/>
              <a:pathLst>
                <a:path extrusionOk="0" h="2302" w="7799">
                  <a:moveTo>
                    <a:pt x="5881" y="0"/>
                  </a:moveTo>
                  <a:cubicBezTo>
                    <a:pt x="3691" y="0"/>
                    <a:pt x="1651" y="446"/>
                    <a:pt x="0" y="1450"/>
                  </a:cubicBezTo>
                  <a:cubicBezTo>
                    <a:pt x="259" y="1746"/>
                    <a:pt x="533" y="2036"/>
                    <a:pt x="814" y="2302"/>
                  </a:cubicBezTo>
                  <a:cubicBezTo>
                    <a:pt x="2260" y="1465"/>
                    <a:pt x="3850" y="902"/>
                    <a:pt x="5501" y="659"/>
                  </a:cubicBezTo>
                  <a:cubicBezTo>
                    <a:pt x="6262" y="537"/>
                    <a:pt x="7023" y="461"/>
                    <a:pt x="7799" y="438"/>
                  </a:cubicBezTo>
                  <a:cubicBezTo>
                    <a:pt x="7684" y="309"/>
                    <a:pt x="7563" y="194"/>
                    <a:pt x="7449" y="73"/>
                  </a:cubicBezTo>
                  <a:cubicBezTo>
                    <a:pt x="6920" y="25"/>
                    <a:pt x="6396" y="0"/>
                    <a:pt x="5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9"/>
            <p:cNvSpPr/>
            <p:nvPr/>
          </p:nvSpPr>
          <p:spPr>
            <a:xfrm>
              <a:off x="1993563" y="5293449"/>
              <a:ext cx="150305" cy="76092"/>
            </a:xfrm>
            <a:custGeom>
              <a:rect b="b" l="l" r="r" t="t"/>
              <a:pathLst>
                <a:path extrusionOk="0" h="1256" w="2481">
                  <a:moveTo>
                    <a:pt x="2420" y="1"/>
                  </a:moveTo>
                  <a:cubicBezTo>
                    <a:pt x="1591" y="282"/>
                    <a:pt x="777" y="632"/>
                    <a:pt x="1" y="1043"/>
                  </a:cubicBezTo>
                  <a:cubicBezTo>
                    <a:pt x="320" y="1142"/>
                    <a:pt x="655" y="1210"/>
                    <a:pt x="990" y="1256"/>
                  </a:cubicBezTo>
                  <a:cubicBezTo>
                    <a:pt x="1081" y="1187"/>
                    <a:pt x="1180" y="1119"/>
                    <a:pt x="1271" y="1050"/>
                  </a:cubicBezTo>
                  <a:cubicBezTo>
                    <a:pt x="1644" y="799"/>
                    <a:pt x="2055" y="602"/>
                    <a:pt x="2481" y="457"/>
                  </a:cubicBezTo>
                  <a:cubicBezTo>
                    <a:pt x="2458" y="305"/>
                    <a:pt x="2435" y="153"/>
                    <a:pt x="2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9"/>
            <p:cNvSpPr/>
            <p:nvPr/>
          </p:nvSpPr>
          <p:spPr>
            <a:xfrm>
              <a:off x="2112972" y="5357546"/>
              <a:ext cx="33199" cy="14297"/>
            </a:xfrm>
            <a:custGeom>
              <a:rect b="b" l="l" r="r" t="t"/>
              <a:pathLst>
                <a:path extrusionOk="0" h="236" w="548">
                  <a:moveTo>
                    <a:pt x="548" y="0"/>
                  </a:moveTo>
                  <a:lnTo>
                    <a:pt x="548" y="0"/>
                  </a:lnTo>
                  <a:cubicBezTo>
                    <a:pt x="358" y="68"/>
                    <a:pt x="175" y="145"/>
                    <a:pt x="0" y="236"/>
                  </a:cubicBezTo>
                  <a:cubicBezTo>
                    <a:pt x="167" y="221"/>
                    <a:pt x="335" y="198"/>
                    <a:pt x="502" y="167"/>
                  </a:cubicBezTo>
                  <a:cubicBezTo>
                    <a:pt x="525" y="114"/>
                    <a:pt x="540" y="61"/>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9"/>
            <p:cNvSpPr/>
            <p:nvPr/>
          </p:nvSpPr>
          <p:spPr>
            <a:xfrm>
              <a:off x="1683861" y="5036394"/>
              <a:ext cx="374279" cy="121165"/>
            </a:xfrm>
            <a:custGeom>
              <a:rect b="b" l="l" r="r" t="t"/>
              <a:pathLst>
                <a:path extrusionOk="0" h="2000" w="6178">
                  <a:moveTo>
                    <a:pt x="5566" y="0"/>
                  </a:moveTo>
                  <a:cubicBezTo>
                    <a:pt x="3508" y="0"/>
                    <a:pt x="1593" y="455"/>
                    <a:pt x="0" y="1307"/>
                  </a:cubicBezTo>
                  <a:cubicBezTo>
                    <a:pt x="175" y="1543"/>
                    <a:pt x="350" y="1771"/>
                    <a:pt x="533" y="1999"/>
                  </a:cubicBezTo>
                  <a:cubicBezTo>
                    <a:pt x="2031" y="1048"/>
                    <a:pt x="3842" y="538"/>
                    <a:pt x="5820" y="409"/>
                  </a:cubicBezTo>
                  <a:cubicBezTo>
                    <a:pt x="5813" y="401"/>
                    <a:pt x="5813" y="386"/>
                    <a:pt x="5813" y="379"/>
                  </a:cubicBezTo>
                  <a:cubicBezTo>
                    <a:pt x="5797" y="341"/>
                    <a:pt x="5790" y="310"/>
                    <a:pt x="5797" y="272"/>
                  </a:cubicBezTo>
                  <a:cubicBezTo>
                    <a:pt x="5797" y="242"/>
                    <a:pt x="5813" y="204"/>
                    <a:pt x="5835" y="181"/>
                  </a:cubicBezTo>
                  <a:cubicBezTo>
                    <a:pt x="5851" y="150"/>
                    <a:pt x="5873" y="120"/>
                    <a:pt x="5904" y="112"/>
                  </a:cubicBezTo>
                  <a:cubicBezTo>
                    <a:pt x="5995" y="67"/>
                    <a:pt x="6086" y="36"/>
                    <a:pt x="6178" y="13"/>
                  </a:cubicBezTo>
                  <a:cubicBezTo>
                    <a:pt x="5973" y="5"/>
                    <a:pt x="5769" y="0"/>
                    <a:pt x="55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9"/>
            <p:cNvSpPr/>
            <p:nvPr/>
          </p:nvSpPr>
          <p:spPr>
            <a:xfrm>
              <a:off x="1616068" y="4779520"/>
              <a:ext cx="211191" cy="83483"/>
            </a:xfrm>
            <a:custGeom>
              <a:rect b="b" l="l" r="r" t="t"/>
              <a:pathLst>
                <a:path extrusionOk="0" h="1378" w="3486">
                  <a:moveTo>
                    <a:pt x="2930" y="1"/>
                  </a:moveTo>
                  <a:cubicBezTo>
                    <a:pt x="2138" y="244"/>
                    <a:pt x="1355" y="495"/>
                    <a:pt x="602" y="784"/>
                  </a:cubicBezTo>
                  <a:cubicBezTo>
                    <a:pt x="510" y="1020"/>
                    <a:pt x="282" y="1203"/>
                    <a:pt x="1" y="1378"/>
                  </a:cubicBezTo>
                  <a:cubicBezTo>
                    <a:pt x="647" y="1119"/>
                    <a:pt x="1317" y="898"/>
                    <a:pt x="1986" y="723"/>
                  </a:cubicBezTo>
                  <a:lnTo>
                    <a:pt x="1956" y="663"/>
                  </a:lnTo>
                  <a:cubicBezTo>
                    <a:pt x="1941" y="632"/>
                    <a:pt x="1933" y="602"/>
                    <a:pt x="1933" y="564"/>
                  </a:cubicBezTo>
                  <a:cubicBezTo>
                    <a:pt x="1933" y="533"/>
                    <a:pt x="1941" y="503"/>
                    <a:pt x="1956" y="472"/>
                  </a:cubicBezTo>
                  <a:cubicBezTo>
                    <a:pt x="1971" y="442"/>
                    <a:pt x="1994" y="419"/>
                    <a:pt x="2024" y="404"/>
                  </a:cubicBezTo>
                  <a:cubicBezTo>
                    <a:pt x="2055" y="381"/>
                    <a:pt x="2085" y="366"/>
                    <a:pt x="2123" y="366"/>
                  </a:cubicBezTo>
                  <a:lnTo>
                    <a:pt x="2336" y="328"/>
                  </a:lnTo>
                  <a:cubicBezTo>
                    <a:pt x="2351" y="326"/>
                    <a:pt x="2365" y="325"/>
                    <a:pt x="2379" y="325"/>
                  </a:cubicBezTo>
                  <a:cubicBezTo>
                    <a:pt x="2418" y="325"/>
                    <a:pt x="2455" y="332"/>
                    <a:pt x="2488" y="343"/>
                  </a:cubicBezTo>
                  <a:lnTo>
                    <a:pt x="2572" y="373"/>
                  </a:lnTo>
                  <a:cubicBezTo>
                    <a:pt x="2618" y="404"/>
                    <a:pt x="2656" y="442"/>
                    <a:pt x="2694" y="480"/>
                  </a:cubicBezTo>
                  <a:lnTo>
                    <a:pt x="2724" y="533"/>
                  </a:lnTo>
                  <a:cubicBezTo>
                    <a:pt x="2975" y="465"/>
                    <a:pt x="3234" y="404"/>
                    <a:pt x="3485" y="343"/>
                  </a:cubicBezTo>
                  <a:cubicBezTo>
                    <a:pt x="3295" y="229"/>
                    <a:pt x="3112" y="115"/>
                    <a:pt x="29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9"/>
            <p:cNvSpPr/>
            <p:nvPr/>
          </p:nvSpPr>
          <p:spPr>
            <a:xfrm>
              <a:off x="1190168" y="4491810"/>
              <a:ext cx="1327968" cy="740863"/>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rgbClr val="5A8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9"/>
            <p:cNvSpPr/>
            <p:nvPr/>
          </p:nvSpPr>
          <p:spPr>
            <a:xfrm>
              <a:off x="1190168" y="4491810"/>
              <a:ext cx="1327968" cy="740863"/>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9"/>
            <p:cNvSpPr/>
            <p:nvPr/>
          </p:nvSpPr>
          <p:spPr>
            <a:xfrm>
              <a:off x="1461217" y="4531068"/>
              <a:ext cx="91298" cy="132373"/>
            </a:xfrm>
            <a:custGeom>
              <a:rect b="b" l="l" r="r" t="t"/>
              <a:pathLst>
                <a:path extrusionOk="0" h="2185" w="1507">
                  <a:moveTo>
                    <a:pt x="442" y="1"/>
                  </a:moveTo>
                  <a:cubicBezTo>
                    <a:pt x="297" y="31"/>
                    <a:pt x="145" y="69"/>
                    <a:pt x="0" y="107"/>
                  </a:cubicBezTo>
                  <a:cubicBezTo>
                    <a:pt x="297" y="716"/>
                    <a:pt x="579" y="1325"/>
                    <a:pt x="837" y="1941"/>
                  </a:cubicBezTo>
                  <a:cubicBezTo>
                    <a:pt x="1065" y="2025"/>
                    <a:pt x="1286" y="2101"/>
                    <a:pt x="1507" y="2184"/>
                  </a:cubicBezTo>
                  <a:cubicBezTo>
                    <a:pt x="1172" y="1454"/>
                    <a:pt x="814" y="724"/>
                    <a:pt x="4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9"/>
            <p:cNvSpPr/>
            <p:nvPr/>
          </p:nvSpPr>
          <p:spPr>
            <a:xfrm>
              <a:off x="1530343" y="4513560"/>
              <a:ext cx="133282" cy="196408"/>
            </a:xfrm>
            <a:custGeom>
              <a:rect b="b" l="l" r="r" t="t"/>
              <a:pathLst>
                <a:path extrusionOk="0" h="3242" w="2200">
                  <a:moveTo>
                    <a:pt x="640" y="1"/>
                  </a:moveTo>
                  <a:cubicBezTo>
                    <a:pt x="427" y="46"/>
                    <a:pt x="214" y="84"/>
                    <a:pt x="1" y="130"/>
                  </a:cubicBezTo>
                  <a:cubicBezTo>
                    <a:pt x="434" y="1020"/>
                    <a:pt x="845" y="1918"/>
                    <a:pt x="1241" y="2816"/>
                  </a:cubicBezTo>
                  <a:cubicBezTo>
                    <a:pt x="1560" y="2953"/>
                    <a:pt x="1880" y="3097"/>
                    <a:pt x="2199" y="3242"/>
                  </a:cubicBezTo>
                  <a:cubicBezTo>
                    <a:pt x="1735" y="2139"/>
                    <a:pt x="1218" y="1058"/>
                    <a:pt x="6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9"/>
            <p:cNvSpPr/>
            <p:nvPr/>
          </p:nvSpPr>
          <p:spPr>
            <a:xfrm>
              <a:off x="1722574" y="4491931"/>
              <a:ext cx="161816" cy="345744"/>
            </a:xfrm>
            <a:custGeom>
              <a:rect b="b" l="l" r="r" t="t"/>
              <a:pathLst>
                <a:path extrusionOk="0" h="5707" w="2671">
                  <a:moveTo>
                    <a:pt x="708" y="0"/>
                  </a:moveTo>
                  <a:cubicBezTo>
                    <a:pt x="472" y="8"/>
                    <a:pt x="228" y="23"/>
                    <a:pt x="0" y="31"/>
                  </a:cubicBezTo>
                  <a:cubicBezTo>
                    <a:pt x="335" y="677"/>
                    <a:pt x="563" y="1324"/>
                    <a:pt x="517" y="1902"/>
                  </a:cubicBezTo>
                  <a:cubicBezTo>
                    <a:pt x="997" y="2937"/>
                    <a:pt x="1400" y="4002"/>
                    <a:pt x="1735" y="5090"/>
                  </a:cubicBezTo>
                  <a:cubicBezTo>
                    <a:pt x="2047" y="5288"/>
                    <a:pt x="2359" y="5493"/>
                    <a:pt x="2671" y="5706"/>
                  </a:cubicBezTo>
                  <a:cubicBezTo>
                    <a:pt x="2594" y="5295"/>
                    <a:pt x="2511" y="4885"/>
                    <a:pt x="2412" y="4474"/>
                  </a:cubicBezTo>
                  <a:cubicBezTo>
                    <a:pt x="2381" y="4481"/>
                    <a:pt x="2351" y="4489"/>
                    <a:pt x="2328" y="4497"/>
                  </a:cubicBezTo>
                  <a:cubicBezTo>
                    <a:pt x="2237" y="4497"/>
                    <a:pt x="2153" y="4481"/>
                    <a:pt x="2085" y="4436"/>
                  </a:cubicBezTo>
                  <a:cubicBezTo>
                    <a:pt x="2009" y="4398"/>
                    <a:pt x="1955" y="4329"/>
                    <a:pt x="1917" y="4261"/>
                  </a:cubicBezTo>
                  <a:cubicBezTo>
                    <a:pt x="1803" y="3994"/>
                    <a:pt x="1712" y="3728"/>
                    <a:pt x="1651" y="3447"/>
                  </a:cubicBezTo>
                  <a:cubicBezTo>
                    <a:pt x="1636" y="3378"/>
                    <a:pt x="1659" y="3310"/>
                    <a:pt x="1712" y="3272"/>
                  </a:cubicBezTo>
                  <a:cubicBezTo>
                    <a:pt x="1760" y="3236"/>
                    <a:pt x="1818" y="3214"/>
                    <a:pt x="1877" y="3214"/>
                  </a:cubicBezTo>
                  <a:cubicBezTo>
                    <a:pt x="1893" y="3214"/>
                    <a:pt x="1909" y="3215"/>
                    <a:pt x="1925" y="3218"/>
                  </a:cubicBezTo>
                  <a:cubicBezTo>
                    <a:pt x="1978" y="3226"/>
                    <a:pt x="2031" y="3241"/>
                    <a:pt x="2077" y="3264"/>
                  </a:cubicBezTo>
                  <a:cubicBezTo>
                    <a:pt x="1727" y="2138"/>
                    <a:pt x="1271" y="1043"/>
                    <a:pt x="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9"/>
            <p:cNvSpPr/>
            <p:nvPr/>
          </p:nvSpPr>
          <p:spPr>
            <a:xfrm>
              <a:off x="1892146" y="4497445"/>
              <a:ext cx="137886" cy="447159"/>
            </a:xfrm>
            <a:custGeom>
              <a:rect b="b" l="l" r="r" t="t"/>
              <a:pathLst>
                <a:path extrusionOk="0" h="7381" w="2276">
                  <a:moveTo>
                    <a:pt x="1" y="1"/>
                  </a:moveTo>
                  <a:cubicBezTo>
                    <a:pt x="541" y="1545"/>
                    <a:pt x="1180" y="3120"/>
                    <a:pt x="1522" y="4695"/>
                  </a:cubicBezTo>
                  <a:cubicBezTo>
                    <a:pt x="1682" y="5471"/>
                    <a:pt x="1774" y="6262"/>
                    <a:pt x="1796" y="7061"/>
                  </a:cubicBezTo>
                  <a:cubicBezTo>
                    <a:pt x="1926" y="7167"/>
                    <a:pt x="2047" y="7274"/>
                    <a:pt x="2177" y="7380"/>
                  </a:cubicBezTo>
                  <a:cubicBezTo>
                    <a:pt x="2253" y="6422"/>
                    <a:pt x="2276" y="5455"/>
                    <a:pt x="2230" y="4497"/>
                  </a:cubicBezTo>
                  <a:cubicBezTo>
                    <a:pt x="2184" y="4451"/>
                    <a:pt x="2139" y="4390"/>
                    <a:pt x="2101" y="4329"/>
                  </a:cubicBezTo>
                  <a:lnTo>
                    <a:pt x="2093" y="4314"/>
                  </a:lnTo>
                  <a:cubicBezTo>
                    <a:pt x="1370" y="2861"/>
                    <a:pt x="1933" y="1575"/>
                    <a:pt x="1180" y="183"/>
                  </a:cubicBezTo>
                  <a:cubicBezTo>
                    <a:pt x="784" y="99"/>
                    <a:pt x="38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9"/>
            <p:cNvSpPr/>
            <p:nvPr/>
          </p:nvSpPr>
          <p:spPr>
            <a:xfrm>
              <a:off x="2062264" y="4535673"/>
              <a:ext cx="57190" cy="459639"/>
            </a:xfrm>
            <a:custGeom>
              <a:rect b="b" l="l" r="r" t="t"/>
              <a:pathLst>
                <a:path extrusionOk="0" h="7587" w="944">
                  <a:moveTo>
                    <a:pt x="99" y="1"/>
                  </a:moveTo>
                  <a:cubicBezTo>
                    <a:pt x="114" y="1165"/>
                    <a:pt x="647" y="2603"/>
                    <a:pt x="525" y="3782"/>
                  </a:cubicBezTo>
                  <a:cubicBezTo>
                    <a:pt x="510" y="4003"/>
                    <a:pt x="350" y="4117"/>
                    <a:pt x="145" y="4140"/>
                  </a:cubicBezTo>
                  <a:cubicBezTo>
                    <a:pt x="175" y="5190"/>
                    <a:pt x="122" y="6240"/>
                    <a:pt x="0" y="7289"/>
                  </a:cubicBezTo>
                  <a:lnTo>
                    <a:pt x="335" y="7586"/>
                  </a:lnTo>
                  <a:cubicBezTo>
                    <a:pt x="944" y="5281"/>
                    <a:pt x="845" y="2679"/>
                    <a:pt x="327" y="85"/>
                  </a:cubicBezTo>
                  <a:cubicBezTo>
                    <a:pt x="251" y="54"/>
                    <a:pt x="175" y="24"/>
                    <a:pt x="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9"/>
            <p:cNvSpPr/>
            <p:nvPr/>
          </p:nvSpPr>
          <p:spPr>
            <a:xfrm>
              <a:off x="2117092" y="4560148"/>
              <a:ext cx="87178" cy="480298"/>
            </a:xfrm>
            <a:custGeom>
              <a:rect b="b" l="l" r="r" t="t"/>
              <a:pathLst>
                <a:path extrusionOk="0" h="7928" w="1439">
                  <a:moveTo>
                    <a:pt x="252" y="0"/>
                  </a:moveTo>
                  <a:cubicBezTo>
                    <a:pt x="716" y="2693"/>
                    <a:pt x="723" y="5379"/>
                    <a:pt x="1" y="7715"/>
                  </a:cubicBezTo>
                  <a:cubicBezTo>
                    <a:pt x="77" y="7783"/>
                    <a:pt x="145" y="7852"/>
                    <a:pt x="221" y="7928"/>
                  </a:cubicBezTo>
                  <a:cubicBezTo>
                    <a:pt x="822" y="6459"/>
                    <a:pt x="1210" y="4907"/>
                    <a:pt x="1355" y="3333"/>
                  </a:cubicBezTo>
                  <a:cubicBezTo>
                    <a:pt x="1111" y="3287"/>
                    <a:pt x="837" y="2990"/>
                    <a:pt x="990" y="2808"/>
                  </a:cubicBezTo>
                  <a:cubicBezTo>
                    <a:pt x="1030" y="2758"/>
                    <a:pt x="1085" y="2737"/>
                    <a:pt x="1147" y="2737"/>
                  </a:cubicBezTo>
                  <a:cubicBezTo>
                    <a:pt x="1227" y="2737"/>
                    <a:pt x="1316" y="2771"/>
                    <a:pt x="1393" y="2823"/>
                  </a:cubicBezTo>
                  <a:cubicBezTo>
                    <a:pt x="1438" y="2070"/>
                    <a:pt x="1438" y="1309"/>
                    <a:pt x="1385" y="548"/>
                  </a:cubicBezTo>
                  <a:cubicBezTo>
                    <a:pt x="1012" y="350"/>
                    <a:pt x="632" y="16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9"/>
            <p:cNvSpPr/>
            <p:nvPr/>
          </p:nvSpPr>
          <p:spPr>
            <a:xfrm>
              <a:off x="2163196" y="4622791"/>
              <a:ext cx="141581" cy="480359"/>
            </a:xfrm>
            <a:custGeom>
              <a:rect b="b" l="l" r="r" t="t"/>
              <a:pathLst>
                <a:path extrusionOk="0" h="7929" w="2337">
                  <a:moveTo>
                    <a:pt x="1431" y="1"/>
                  </a:moveTo>
                  <a:lnTo>
                    <a:pt x="1431" y="1"/>
                  </a:lnTo>
                  <a:cubicBezTo>
                    <a:pt x="1545" y="2557"/>
                    <a:pt x="1050" y="5098"/>
                    <a:pt x="0" y="7426"/>
                  </a:cubicBezTo>
                  <a:cubicBezTo>
                    <a:pt x="160" y="7594"/>
                    <a:pt x="320" y="7753"/>
                    <a:pt x="480" y="7928"/>
                  </a:cubicBezTo>
                  <a:cubicBezTo>
                    <a:pt x="1689" y="5821"/>
                    <a:pt x="2336" y="3333"/>
                    <a:pt x="2260" y="602"/>
                  </a:cubicBezTo>
                  <a:cubicBezTo>
                    <a:pt x="1994" y="389"/>
                    <a:pt x="1712" y="191"/>
                    <a:pt x="1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9"/>
            <p:cNvSpPr/>
            <p:nvPr/>
          </p:nvSpPr>
          <p:spPr>
            <a:xfrm>
              <a:off x="2233715" y="4700277"/>
              <a:ext cx="191804" cy="418564"/>
            </a:xfrm>
            <a:custGeom>
              <a:rect b="b" l="l" r="r" t="t"/>
              <a:pathLst>
                <a:path extrusionOk="0" h="6909" w="3166">
                  <a:moveTo>
                    <a:pt x="1880" y="0"/>
                  </a:moveTo>
                  <a:cubicBezTo>
                    <a:pt x="1842" y="2579"/>
                    <a:pt x="1172" y="4922"/>
                    <a:pt x="0" y="6908"/>
                  </a:cubicBezTo>
                  <a:cubicBezTo>
                    <a:pt x="579" y="6254"/>
                    <a:pt x="1111" y="5569"/>
                    <a:pt x="1590" y="4839"/>
                  </a:cubicBezTo>
                  <a:cubicBezTo>
                    <a:pt x="1552" y="4641"/>
                    <a:pt x="1560" y="4443"/>
                    <a:pt x="1598" y="4245"/>
                  </a:cubicBezTo>
                  <a:cubicBezTo>
                    <a:pt x="1765" y="3994"/>
                    <a:pt x="2001" y="3796"/>
                    <a:pt x="2275" y="3675"/>
                  </a:cubicBezTo>
                  <a:cubicBezTo>
                    <a:pt x="2648" y="2975"/>
                    <a:pt x="2945" y="2237"/>
                    <a:pt x="3165" y="1476"/>
                  </a:cubicBezTo>
                  <a:cubicBezTo>
                    <a:pt x="2785" y="943"/>
                    <a:pt x="2351" y="449"/>
                    <a:pt x="1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9"/>
            <p:cNvSpPr/>
            <p:nvPr/>
          </p:nvSpPr>
          <p:spPr>
            <a:xfrm>
              <a:off x="2439274" y="4845920"/>
              <a:ext cx="38349" cy="53070"/>
            </a:xfrm>
            <a:custGeom>
              <a:rect b="b" l="l" r="r" t="t"/>
              <a:pathLst>
                <a:path extrusionOk="0" h="876" w="633">
                  <a:moveTo>
                    <a:pt x="351" y="0"/>
                  </a:moveTo>
                  <a:cubicBezTo>
                    <a:pt x="244" y="297"/>
                    <a:pt x="130" y="586"/>
                    <a:pt x="1" y="875"/>
                  </a:cubicBezTo>
                  <a:cubicBezTo>
                    <a:pt x="229" y="799"/>
                    <a:pt x="442" y="692"/>
                    <a:pt x="632" y="548"/>
                  </a:cubicBezTo>
                  <a:cubicBezTo>
                    <a:pt x="548" y="365"/>
                    <a:pt x="457" y="183"/>
                    <a:pt x="3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9"/>
            <p:cNvSpPr/>
            <p:nvPr/>
          </p:nvSpPr>
          <p:spPr>
            <a:xfrm>
              <a:off x="2250315" y="4907654"/>
              <a:ext cx="230516" cy="284011"/>
            </a:xfrm>
            <a:custGeom>
              <a:rect b="b" l="l" r="r" t="t"/>
              <a:pathLst>
                <a:path extrusionOk="0" h="4688" w="3805">
                  <a:moveTo>
                    <a:pt x="3804" y="1"/>
                  </a:moveTo>
                  <a:cubicBezTo>
                    <a:pt x="3447" y="77"/>
                    <a:pt x="3112" y="229"/>
                    <a:pt x="2823" y="457"/>
                  </a:cubicBezTo>
                  <a:cubicBezTo>
                    <a:pt x="2655" y="784"/>
                    <a:pt x="2473" y="1104"/>
                    <a:pt x="2275" y="1416"/>
                  </a:cubicBezTo>
                  <a:cubicBezTo>
                    <a:pt x="2237" y="1499"/>
                    <a:pt x="2184" y="1583"/>
                    <a:pt x="2115" y="1659"/>
                  </a:cubicBezTo>
                  <a:cubicBezTo>
                    <a:pt x="1491" y="2587"/>
                    <a:pt x="784" y="3455"/>
                    <a:pt x="0" y="4261"/>
                  </a:cubicBezTo>
                  <a:cubicBezTo>
                    <a:pt x="130" y="4406"/>
                    <a:pt x="251" y="4550"/>
                    <a:pt x="373" y="4687"/>
                  </a:cubicBezTo>
                  <a:cubicBezTo>
                    <a:pt x="708" y="4337"/>
                    <a:pt x="1050" y="3987"/>
                    <a:pt x="1377" y="3630"/>
                  </a:cubicBezTo>
                  <a:cubicBezTo>
                    <a:pt x="1263" y="3500"/>
                    <a:pt x="1210" y="3310"/>
                    <a:pt x="1339" y="3211"/>
                  </a:cubicBezTo>
                  <a:cubicBezTo>
                    <a:pt x="1380" y="3178"/>
                    <a:pt x="1425" y="3164"/>
                    <a:pt x="1471" y="3164"/>
                  </a:cubicBezTo>
                  <a:cubicBezTo>
                    <a:pt x="1553" y="3164"/>
                    <a:pt x="1636" y="3209"/>
                    <a:pt x="1704" y="3272"/>
                  </a:cubicBezTo>
                  <a:cubicBezTo>
                    <a:pt x="2039" y="2899"/>
                    <a:pt x="2351" y="2496"/>
                    <a:pt x="2633" y="2078"/>
                  </a:cubicBezTo>
                  <a:cubicBezTo>
                    <a:pt x="3066" y="1416"/>
                    <a:pt x="3454" y="716"/>
                    <a:pt x="38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19"/>
            <p:cNvSpPr/>
            <p:nvPr/>
          </p:nvSpPr>
          <p:spPr>
            <a:xfrm>
              <a:off x="2302356" y="4968056"/>
              <a:ext cx="213008" cy="264624"/>
            </a:xfrm>
            <a:custGeom>
              <a:rect b="b" l="l" r="r" t="t"/>
              <a:pathLst>
                <a:path extrusionOk="0" h="4368" w="3516">
                  <a:moveTo>
                    <a:pt x="3379" y="0"/>
                  </a:moveTo>
                  <a:cubicBezTo>
                    <a:pt x="3059" y="578"/>
                    <a:pt x="2709" y="1141"/>
                    <a:pt x="2329" y="1682"/>
                  </a:cubicBezTo>
                  <a:cubicBezTo>
                    <a:pt x="1652" y="2633"/>
                    <a:pt x="823" y="3424"/>
                    <a:pt x="1" y="4238"/>
                  </a:cubicBezTo>
                  <a:lnTo>
                    <a:pt x="115" y="4367"/>
                  </a:lnTo>
                  <a:cubicBezTo>
                    <a:pt x="130" y="4329"/>
                    <a:pt x="138" y="4291"/>
                    <a:pt x="153" y="4253"/>
                  </a:cubicBezTo>
                  <a:cubicBezTo>
                    <a:pt x="186" y="4254"/>
                    <a:pt x="218" y="4254"/>
                    <a:pt x="250" y="4254"/>
                  </a:cubicBezTo>
                  <a:cubicBezTo>
                    <a:pt x="545" y="4254"/>
                    <a:pt x="839" y="4223"/>
                    <a:pt x="1127" y="4154"/>
                  </a:cubicBezTo>
                  <a:cubicBezTo>
                    <a:pt x="1987" y="3508"/>
                    <a:pt x="2671" y="2640"/>
                    <a:pt x="3402" y="1849"/>
                  </a:cubicBezTo>
                  <a:cubicBezTo>
                    <a:pt x="3425" y="1750"/>
                    <a:pt x="3440" y="1666"/>
                    <a:pt x="3455" y="1568"/>
                  </a:cubicBezTo>
                  <a:cubicBezTo>
                    <a:pt x="3516" y="1043"/>
                    <a:pt x="3493" y="51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19"/>
            <p:cNvSpPr/>
            <p:nvPr/>
          </p:nvSpPr>
          <p:spPr>
            <a:xfrm>
              <a:off x="1811510" y="4491931"/>
              <a:ext cx="147518" cy="399663"/>
            </a:xfrm>
            <a:custGeom>
              <a:rect b="b" l="l" r="r" t="t"/>
              <a:pathLst>
                <a:path extrusionOk="0" h="6597" w="2435">
                  <a:moveTo>
                    <a:pt x="0" y="0"/>
                  </a:moveTo>
                  <a:cubicBezTo>
                    <a:pt x="1066" y="2054"/>
                    <a:pt x="1651" y="4162"/>
                    <a:pt x="1948" y="6231"/>
                  </a:cubicBezTo>
                  <a:cubicBezTo>
                    <a:pt x="2115" y="6353"/>
                    <a:pt x="2275" y="6475"/>
                    <a:pt x="2435" y="6596"/>
                  </a:cubicBezTo>
                  <a:cubicBezTo>
                    <a:pt x="2389" y="5950"/>
                    <a:pt x="2290" y="5311"/>
                    <a:pt x="2146" y="4679"/>
                  </a:cubicBezTo>
                  <a:cubicBezTo>
                    <a:pt x="1781" y="3120"/>
                    <a:pt x="1111" y="1560"/>
                    <a:pt x="541" y="15"/>
                  </a:cubicBezTo>
                  <a:cubicBezTo>
                    <a:pt x="358" y="8"/>
                    <a:pt x="183"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19"/>
            <p:cNvSpPr/>
            <p:nvPr/>
          </p:nvSpPr>
          <p:spPr>
            <a:xfrm>
              <a:off x="1612373" y="4506229"/>
              <a:ext cx="165087" cy="263655"/>
            </a:xfrm>
            <a:custGeom>
              <a:rect b="b" l="l" r="r" t="t"/>
              <a:pathLst>
                <a:path extrusionOk="0" h="4352" w="2725">
                  <a:moveTo>
                    <a:pt x="1" y="0"/>
                  </a:moveTo>
                  <a:cubicBezTo>
                    <a:pt x="640" y="1233"/>
                    <a:pt x="1218" y="2495"/>
                    <a:pt x="1713" y="3789"/>
                  </a:cubicBezTo>
                  <a:cubicBezTo>
                    <a:pt x="2055" y="3971"/>
                    <a:pt x="2390" y="4154"/>
                    <a:pt x="2724" y="4352"/>
                  </a:cubicBezTo>
                  <a:cubicBezTo>
                    <a:pt x="2443" y="3538"/>
                    <a:pt x="2116" y="2739"/>
                    <a:pt x="1751" y="1963"/>
                  </a:cubicBezTo>
                  <a:cubicBezTo>
                    <a:pt x="1568" y="1933"/>
                    <a:pt x="1408" y="1826"/>
                    <a:pt x="1294" y="1681"/>
                  </a:cubicBezTo>
                  <a:cubicBezTo>
                    <a:pt x="876" y="1126"/>
                    <a:pt x="609" y="49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19"/>
            <p:cNvSpPr/>
            <p:nvPr/>
          </p:nvSpPr>
          <p:spPr>
            <a:xfrm>
              <a:off x="1220580" y="4586865"/>
              <a:ext cx="109351" cy="34169"/>
            </a:xfrm>
            <a:custGeom>
              <a:rect b="b" l="l" r="r" t="t"/>
              <a:pathLst>
                <a:path extrusionOk="0" h="564" w="1805">
                  <a:moveTo>
                    <a:pt x="1" y="0"/>
                  </a:moveTo>
                  <a:lnTo>
                    <a:pt x="1" y="0"/>
                  </a:lnTo>
                  <a:cubicBezTo>
                    <a:pt x="442" y="130"/>
                    <a:pt x="868" y="320"/>
                    <a:pt x="1256" y="563"/>
                  </a:cubicBezTo>
                  <a:cubicBezTo>
                    <a:pt x="1439" y="457"/>
                    <a:pt x="1621" y="350"/>
                    <a:pt x="1804" y="244"/>
                  </a:cubicBezTo>
                  <a:cubicBezTo>
                    <a:pt x="1211" y="137"/>
                    <a:pt x="610" y="5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19"/>
            <p:cNvSpPr/>
            <p:nvPr/>
          </p:nvSpPr>
          <p:spPr>
            <a:xfrm>
              <a:off x="1327086" y="4612189"/>
              <a:ext cx="84876" cy="46649"/>
            </a:xfrm>
            <a:custGeom>
              <a:rect b="b" l="l" r="r" t="t"/>
              <a:pathLst>
                <a:path extrusionOk="0" h="770" w="1401">
                  <a:moveTo>
                    <a:pt x="913" y="1"/>
                  </a:moveTo>
                  <a:cubicBezTo>
                    <a:pt x="601" y="168"/>
                    <a:pt x="297" y="328"/>
                    <a:pt x="0" y="503"/>
                  </a:cubicBezTo>
                  <a:cubicBezTo>
                    <a:pt x="115" y="587"/>
                    <a:pt x="221" y="678"/>
                    <a:pt x="320" y="769"/>
                  </a:cubicBezTo>
                  <a:cubicBezTo>
                    <a:pt x="662" y="541"/>
                    <a:pt x="1020" y="328"/>
                    <a:pt x="1400" y="123"/>
                  </a:cubicBezTo>
                  <a:cubicBezTo>
                    <a:pt x="1233" y="77"/>
                    <a:pt x="1073" y="39"/>
                    <a:pt x="9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19"/>
            <p:cNvSpPr/>
            <p:nvPr/>
          </p:nvSpPr>
          <p:spPr>
            <a:xfrm>
              <a:off x="1386518" y="4548153"/>
              <a:ext cx="74274" cy="84876"/>
            </a:xfrm>
            <a:custGeom>
              <a:rect b="b" l="l" r="r" t="t"/>
              <a:pathLst>
                <a:path extrusionOk="0" h="1401" w="1226">
                  <a:moveTo>
                    <a:pt x="549" y="0"/>
                  </a:moveTo>
                  <a:lnTo>
                    <a:pt x="1" y="137"/>
                  </a:lnTo>
                  <a:cubicBezTo>
                    <a:pt x="252" y="503"/>
                    <a:pt x="488" y="875"/>
                    <a:pt x="701" y="1248"/>
                  </a:cubicBezTo>
                  <a:cubicBezTo>
                    <a:pt x="876" y="1301"/>
                    <a:pt x="1051" y="1347"/>
                    <a:pt x="1226" y="1400"/>
                  </a:cubicBezTo>
                  <a:cubicBezTo>
                    <a:pt x="1013" y="929"/>
                    <a:pt x="784" y="464"/>
                    <a:pt x="5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19"/>
            <p:cNvSpPr/>
            <p:nvPr/>
          </p:nvSpPr>
          <p:spPr>
            <a:xfrm>
              <a:off x="1317392" y="4566146"/>
              <a:ext cx="58159" cy="44770"/>
            </a:xfrm>
            <a:custGeom>
              <a:rect b="b" l="l" r="r" t="t"/>
              <a:pathLst>
                <a:path extrusionOk="0" h="739" w="960">
                  <a:moveTo>
                    <a:pt x="457" y="0"/>
                  </a:moveTo>
                  <a:cubicBezTo>
                    <a:pt x="305" y="31"/>
                    <a:pt x="153" y="61"/>
                    <a:pt x="1" y="91"/>
                  </a:cubicBezTo>
                  <a:cubicBezTo>
                    <a:pt x="122" y="266"/>
                    <a:pt x="244" y="441"/>
                    <a:pt x="366" y="616"/>
                  </a:cubicBezTo>
                  <a:cubicBezTo>
                    <a:pt x="564" y="654"/>
                    <a:pt x="761" y="700"/>
                    <a:pt x="959" y="738"/>
                  </a:cubicBezTo>
                  <a:cubicBezTo>
                    <a:pt x="799" y="495"/>
                    <a:pt x="640" y="244"/>
                    <a:pt x="4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19"/>
            <p:cNvSpPr/>
            <p:nvPr/>
          </p:nvSpPr>
          <p:spPr>
            <a:xfrm>
              <a:off x="1190168" y="4577657"/>
              <a:ext cx="95478" cy="17084"/>
            </a:xfrm>
            <a:custGeom>
              <a:rect b="b" l="l" r="r" t="t"/>
              <a:pathLst>
                <a:path extrusionOk="0" h="282" w="1576">
                  <a:moveTo>
                    <a:pt x="1370" y="0"/>
                  </a:moveTo>
                  <a:cubicBezTo>
                    <a:pt x="1142" y="23"/>
                    <a:pt x="914" y="35"/>
                    <a:pt x="686" y="35"/>
                  </a:cubicBezTo>
                  <a:cubicBezTo>
                    <a:pt x="459" y="35"/>
                    <a:pt x="233" y="23"/>
                    <a:pt x="8" y="0"/>
                  </a:cubicBezTo>
                  <a:lnTo>
                    <a:pt x="8" y="0"/>
                  </a:lnTo>
                  <a:cubicBezTo>
                    <a:pt x="244" y="38"/>
                    <a:pt x="480" y="84"/>
                    <a:pt x="724" y="122"/>
                  </a:cubicBezTo>
                  <a:cubicBezTo>
                    <a:pt x="488" y="92"/>
                    <a:pt x="244" y="69"/>
                    <a:pt x="1" y="46"/>
                  </a:cubicBezTo>
                  <a:lnTo>
                    <a:pt x="1" y="46"/>
                  </a:lnTo>
                  <a:cubicBezTo>
                    <a:pt x="168" y="69"/>
                    <a:pt x="343" y="107"/>
                    <a:pt x="503" y="152"/>
                  </a:cubicBezTo>
                  <a:cubicBezTo>
                    <a:pt x="861" y="183"/>
                    <a:pt x="1218" y="229"/>
                    <a:pt x="1576" y="282"/>
                  </a:cubicBezTo>
                  <a:lnTo>
                    <a:pt x="13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6" name="Google Shape;4466;p19"/>
          <p:cNvGrpSpPr/>
          <p:nvPr/>
        </p:nvGrpSpPr>
        <p:grpSpPr>
          <a:xfrm flipH="1">
            <a:off x="-261899" y="3851012"/>
            <a:ext cx="1831420" cy="1720667"/>
            <a:chOff x="498490" y="3679950"/>
            <a:chExt cx="1831420" cy="1720667"/>
          </a:xfrm>
        </p:grpSpPr>
        <p:sp>
          <p:nvSpPr>
            <p:cNvPr id="4467" name="Google Shape;4467;p19"/>
            <p:cNvSpPr/>
            <p:nvPr/>
          </p:nvSpPr>
          <p:spPr>
            <a:xfrm flipH="1" rot="-1270888">
              <a:off x="752127" y="4014390"/>
              <a:ext cx="1414127" cy="1170281"/>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19"/>
            <p:cNvSpPr/>
            <p:nvPr/>
          </p:nvSpPr>
          <p:spPr>
            <a:xfrm flipH="1" rot="-1270888">
              <a:off x="649718" y="3889549"/>
              <a:ext cx="1364388" cy="1092189"/>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19"/>
            <p:cNvSpPr/>
            <p:nvPr/>
          </p:nvSpPr>
          <p:spPr>
            <a:xfrm flipH="1" rot="-1270888">
              <a:off x="1016851" y="4347334"/>
              <a:ext cx="102870" cy="271533"/>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19"/>
            <p:cNvSpPr/>
            <p:nvPr/>
          </p:nvSpPr>
          <p:spPr>
            <a:xfrm flipH="1" rot="-1270888">
              <a:off x="1028725" y="4097109"/>
              <a:ext cx="229125" cy="375735"/>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19"/>
            <p:cNvSpPr/>
            <p:nvPr/>
          </p:nvSpPr>
          <p:spPr>
            <a:xfrm flipH="1" rot="-1270888">
              <a:off x="1050005" y="4000623"/>
              <a:ext cx="293645" cy="413963"/>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19"/>
            <p:cNvSpPr/>
            <p:nvPr/>
          </p:nvSpPr>
          <p:spPr>
            <a:xfrm flipH="1" rot="-1270888">
              <a:off x="959533" y="4684034"/>
              <a:ext cx="61371" cy="189988"/>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19"/>
            <p:cNvSpPr/>
            <p:nvPr/>
          </p:nvSpPr>
          <p:spPr>
            <a:xfrm flipH="1" rot="-1270888">
              <a:off x="1213345" y="3863037"/>
              <a:ext cx="273835" cy="316243"/>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19"/>
            <p:cNvSpPr/>
            <p:nvPr/>
          </p:nvSpPr>
          <p:spPr>
            <a:xfrm flipH="1" rot="-1270888">
              <a:off x="1205303" y="4237047"/>
              <a:ext cx="39258"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19"/>
            <p:cNvSpPr/>
            <p:nvPr/>
          </p:nvSpPr>
          <p:spPr>
            <a:xfrm flipH="1" rot="-1270888">
              <a:off x="1258432" y="3906395"/>
              <a:ext cx="85301"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19"/>
            <p:cNvSpPr/>
            <p:nvPr/>
          </p:nvSpPr>
          <p:spPr>
            <a:xfrm flipH="1" rot="-1270888">
              <a:off x="875445" y="5096301"/>
              <a:ext cx="52647"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19"/>
            <p:cNvSpPr/>
            <p:nvPr/>
          </p:nvSpPr>
          <p:spPr>
            <a:xfrm flipH="1" rot="-1270888">
              <a:off x="1190194" y="3926125"/>
              <a:ext cx="220885" cy="300128"/>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19"/>
            <p:cNvSpPr/>
            <p:nvPr/>
          </p:nvSpPr>
          <p:spPr>
            <a:xfrm flipH="1" rot="-1270888">
              <a:off x="1559181" y="3767305"/>
              <a:ext cx="167815" cy="138796"/>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19"/>
            <p:cNvSpPr/>
            <p:nvPr/>
          </p:nvSpPr>
          <p:spPr>
            <a:xfrm flipH="1" rot="-1270888">
              <a:off x="1514955" y="3770505"/>
              <a:ext cx="163695" cy="167815"/>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19"/>
            <p:cNvSpPr/>
            <p:nvPr/>
          </p:nvSpPr>
          <p:spPr>
            <a:xfrm flipH="1" rot="-1270888">
              <a:off x="1661024" y="3751892"/>
              <a:ext cx="148004"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19"/>
            <p:cNvSpPr/>
            <p:nvPr/>
          </p:nvSpPr>
          <p:spPr>
            <a:xfrm flipH="1" rot="-1270888">
              <a:off x="1270307" y="3835822"/>
              <a:ext cx="258204" cy="282619"/>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19"/>
            <p:cNvSpPr/>
            <p:nvPr/>
          </p:nvSpPr>
          <p:spPr>
            <a:xfrm flipH="1" rot="-1270888">
              <a:off x="1439493" y="3785590"/>
              <a:ext cx="199621" cy="200530"/>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19"/>
            <p:cNvSpPr/>
            <p:nvPr/>
          </p:nvSpPr>
          <p:spPr>
            <a:xfrm flipH="1" rot="-1270888">
              <a:off x="932120" y="4920682"/>
              <a:ext cx="23082" cy="97781"/>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19"/>
            <p:cNvSpPr/>
            <p:nvPr/>
          </p:nvSpPr>
          <p:spPr>
            <a:xfrm flipH="1" rot="-1270888">
              <a:off x="954021" y="4846130"/>
              <a:ext cx="17569" cy="113472"/>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19"/>
            <p:cNvSpPr/>
            <p:nvPr/>
          </p:nvSpPr>
          <p:spPr>
            <a:xfrm flipH="1" rot="-1270888">
              <a:off x="910887" y="4999035"/>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19"/>
            <p:cNvSpPr/>
            <p:nvPr/>
          </p:nvSpPr>
          <p:spPr>
            <a:xfrm flipH="1" rot="-1270888">
              <a:off x="1352614" y="3803409"/>
              <a:ext cx="244755" cy="24124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19"/>
            <p:cNvSpPr/>
            <p:nvPr/>
          </p:nvSpPr>
          <p:spPr>
            <a:xfrm flipH="1" rot="-1270888">
              <a:off x="991998" y="4513636"/>
              <a:ext cx="76092" cy="236516"/>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19"/>
            <p:cNvSpPr/>
            <p:nvPr/>
          </p:nvSpPr>
          <p:spPr>
            <a:xfrm flipH="1" rot="-1270888">
              <a:off x="858265" y="5150720"/>
              <a:ext cx="77001" cy="118985"/>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9"/>
            <p:cNvSpPr/>
            <p:nvPr/>
          </p:nvSpPr>
          <p:spPr>
            <a:xfrm flipH="1" rot="-1270888">
              <a:off x="781050" y="3928779"/>
              <a:ext cx="1213658" cy="842163"/>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19"/>
            <p:cNvSpPr/>
            <p:nvPr/>
          </p:nvSpPr>
          <p:spPr>
            <a:xfrm flipH="1" rot="-1270888">
              <a:off x="1320462" y="4010058"/>
              <a:ext cx="484482"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19"/>
            <p:cNvSpPr/>
            <p:nvPr/>
          </p:nvSpPr>
          <p:spPr>
            <a:xfrm flipH="1" rot="-1270888">
              <a:off x="1684936" y="3871186"/>
              <a:ext cx="119954"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19"/>
            <p:cNvSpPr/>
            <p:nvPr/>
          </p:nvSpPr>
          <p:spPr>
            <a:xfrm flipH="1" rot="-1270888">
              <a:off x="1252060" y="4228914"/>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19"/>
            <p:cNvSpPr/>
            <p:nvPr/>
          </p:nvSpPr>
          <p:spPr>
            <a:xfrm flipH="1" rot="-1270888">
              <a:off x="1603329" y="3849971"/>
              <a:ext cx="210707"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19"/>
            <p:cNvSpPr/>
            <p:nvPr/>
          </p:nvSpPr>
          <p:spPr>
            <a:xfrm flipH="1" rot="-1270888">
              <a:off x="1185031" y="4143484"/>
              <a:ext cx="578022"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19"/>
            <p:cNvSpPr/>
            <p:nvPr/>
          </p:nvSpPr>
          <p:spPr>
            <a:xfrm flipH="1" rot="-1270888">
              <a:off x="1047914" y="4465414"/>
              <a:ext cx="411661"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19"/>
            <p:cNvSpPr/>
            <p:nvPr/>
          </p:nvSpPr>
          <p:spPr>
            <a:xfrm flipH="1" rot="-1270888">
              <a:off x="1718664" y="3798143"/>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19"/>
            <p:cNvSpPr/>
            <p:nvPr/>
          </p:nvSpPr>
          <p:spPr>
            <a:xfrm flipH="1" rot="-1270888">
              <a:off x="1266098" y="4116052"/>
              <a:ext cx="387670"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19"/>
            <p:cNvSpPr/>
            <p:nvPr/>
          </p:nvSpPr>
          <p:spPr>
            <a:xfrm flipH="1" rot="-1270888">
              <a:off x="1089505" y="4312385"/>
              <a:ext cx="542520"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19"/>
            <p:cNvSpPr/>
            <p:nvPr/>
          </p:nvSpPr>
          <p:spPr>
            <a:xfrm flipH="1" rot="-1270888">
              <a:off x="1760175" y="3745705"/>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9"/>
            <p:cNvSpPr/>
            <p:nvPr/>
          </p:nvSpPr>
          <p:spPr>
            <a:xfrm flipH="1" rot="-1270888">
              <a:off x="1406165" y="3956603"/>
              <a:ext cx="400150"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9"/>
            <p:cNvSpPr/>
            <p:nvPr/>
          </p:nvSpPr>
          <p:spPr>
            <a:xfrm flipH="1" rot="-1270888">
              <a:off x="1032331" y="4596231"/>
              <a:ext cx="225429" cy="62764"/>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9"/>
            <p:cNvSpPr/>
            <p:nvPr/>
          </p:nvSpPr>
          <p:spPr>
            <a:xfrm flipH="1" rot="-1270888">
              <a:off x="992145" y="4802878"/>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9"/>
            <p:cNvSpPr/>
            <p:nvPr/>
          </p:nvSpPr>
          <p:spPr>
            <a:xfrm flipH="1" rot="-1270888">
              <a:off x="1018647" y="4742801"/>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9"/>
            <p:cNvSpPr/>
            <p:nvPr/>
          </p:nvSpPr>
          <p:spPr>
            <a:xfrm flipH="1" rot="-1270888">
              <a:off x="1019573" y="4639916"/>
              <a:ext cx="210707"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9"/>
            <p:cNvSpPr/>
            <p:nvPr/>
          </p:nvSpPr>
          <p:spPr>
            <a:xfrm flipH="1" rot="-1270888">
              <a:off x="963199" y="4902952"/>
              <a:ext cx="54040"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9"/>
            <p:cNvSpPr/>
            <p:nvPr/>
          </p:nvSpPr>
          <p:spPr>
            <a:xfrm flipH="1" rot="-1270888">
              <a:off x="1241284" y="4492836"/>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9"/>
            <p:cNvSpPr/>
            <p:nvPr/>
          </p:nvSpPr>
          <p:spPr>
            <a:xfrm flipH="1" rot="-1270888">
              <a:off x="1132926" y="4210867"/>
              <a:ext cx="594622"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9"/>
            <p:cNvSpPr/>
            <p:nvPr/>
          </p:nvSpPr>
          <p:spPr>
            <a:xfrm flipH="1" rot="-1270888">
              <a:off x="1132866" y="4344784"/>
              <a:ext cx="461884"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9" name="Google Shape;4509;p19"/>
          <p:cNvGrpSpPr/>
          <p:nvPr/>
        </p:nvGrpSpPr>
        <p:grpSpPr>
          <a:xfrm rot="-4273357">
            <a:off x="8370370" y="-51673"/>
            <a:ext cx="1698594" cy="1621819"/>
            <a:chOff x="418224" y="3824252"/>
            <a:chExt cx="1698551" cy="1621779"/>
          </a:xfrm>
        </p:grpSpPr>
        <p:sp>
          <p:nvSpPr>
            <p:cNvPr id="4510" name="Google Shape;4510;p19"/>
            <p:cNvSpPr/>
            <p:nvPr/>
          </p:nvSpPr>
          <p:spPr>
            <a:xfrm rot="-3242227">
              <a:off x="921524" y="3911624"/>
              <a:ext cx="702934" cy="157495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9"/>
            <p:cNvSpPr/>
            <p:nvPr/>
          </p:nvSpPr>
          <p:spPr>
            <a:xfrm rot="-3242227">
              <a:off x="601974" y="4096162"/>
              <a:ext cx="542997" cy="554871"/>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9"/>
            <p:cNvSpPr/>
            <p:nvPr/>
          </p:nvSpPr>
          <p:spPr>
            <a:xfrm rot="-3242227">
              <a:off x="556637" y="4307627"/>
              <a:ext cx="97355"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9"/>
            <p:cNvSpPr/>
            <p:nvPr/>
          </p:nvSpPr>
          <p:spPr>
            <a:xfrm rot="-3242227">
              <a:off x="723263" y="4317150"/>
              <a:ext cx="143822"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9"/>
            <p:cNvSpPr/>
            <p:nvPr/>
          </p:nvSpPr>
          <p:spPr>
            <a:xfrm rot="-3242227">
              <a:off x="659737" y="431052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9"/>
            <p:cNvSpPr/>
            <p:nvPr/>
          </p:nvSpPr>
          <p:spPr>
            <a:xfrm rot="-3242227">
              <a:off x="602066" y="4311034"/>
              <a:ext cx="77969"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9"/>
            <p:cNvSpPr/>
            <p:nvPr/>
          </p:nvSpPr>
          <p:spPr>
            <a:xfrm rot="-3242227">
              <a:off x="622718" y="4296149"/>
              <a:ext cx="109290" cy="38348"/>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9"/>
            <p:cNvSpPr/>
            <p:nvPr/>
          </p:nvSpPr>
          <p:spPr>
            <a:xfrm rot="-3242227">
              <a:off x="1184544" y="4287400"/>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9"/>
            <p:cNvSpPr/>
            <p:nvPr/>
          </p:nvSpPr>
          <p:spPr>
            <a:xfrm rot="-3242227">
              <a:off x="1009439" y="4284565"/>
              <a:ext cx="114803"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9"/>
            <p:cNvSpPr/>
            <p:nvPr/>
          </p:nvSpPr>
          <p:spPr>
            <a:xfrm rot="-3242227">
              <a:off x="1024122" y="4253037"/>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9"/>
            <p:cNvSpPr/>
            <p:nvPr/>
          </p:nvSpPr>
          <p:spPr>
            <a:xfrm rot="-3242227">
              <a:off x="924123" y="4302703"/>
              <a:ext cx="180292"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9"/>
            <p:cNvSpPr/>
            <p:nvPr/>
          </p:nvSpPr>
          <p:spPr>
            <a:xfrm rot="-3242227">
              <a:off x="685267" y="4295467"/>
              <a:ext cx="143882"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9"/>
            <p:cNvSpPr/>
            <p:nvPr/>
          </p:nvSpPr>
          <p:spPr>
            <a:xfrm rot="-3242227">
              <a:off x="1095085" y="4274901"/>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9"/>
            <p:cNvSpPr/>
            <p:nvPr/>
          </p:nvSpPr>
          <p:spPr>
            <a:xfrm rot="-3242227">
              <a:off x="1138351" y="4278335"/>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9"/>
            <p:cNvSpPr/>
            <p:nvPr/>
          </p:nvSpPr>
          <p:spPr>
            <a:xfrm rot="-3242227">
              <a:off x="1232474" y="4294448"/>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9"/>
            <p:cNvSpPr/>
            <p:nvPr/>
          </p:nvSpPr>
          <p:spPr>
            <a:xfrm rot="-3242227">
              <a:off x="791555" y="4313807"/>
              <a:ext cx="190894"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9"/>
            <p:cNvSpPr/>
            <p:nvPr/>
          </p:nvSpPr>
          <p:spPr>
            <a:xfrm rot="-3242227">
              <a:off x="847317" y="4317510"/>
              <a:ext cx="202405" cy="2241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9"/>
            <p:cNvSpPr/>
            <p:nvPr/>
          </p:nvSpPr>
          <p:spPr>
            <a:xfrm rot="-3242227">
              <a:off x="745732" y="4309769"/>
              <a:ext cx="169630"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9"/>
            <p:cNvSpPr/>
            <p:nvPr/>
          </p:nvSpPr>
          <p:spPr>
            <a:xfrm rot="-3242227">
              <a:off x="931221" y="4271526"/>
              <a:ext cx="52101" cy="5149"/>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9"/>
            <p:cNvSpPr/>
            <p:nvPr/>
          </p:nvSpPr>
          <p:spPr>
            <a:xfrm rot="-3242227">
              <a:off x="606301" y="3935402"/>
              <a:ext cx="691423" cy="817313"/>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9"/>
            <p:cNvSpPr/>
            <p:nvPr/>
          </p:nvSpPr>
          <p:spPr>
            <a:xfrm rot="-3242227">
              <a:off x="551951" y="4200577"/>
              <a:ext cx="42468" cy="83482"/>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9"/>
            <p:cNvSpPr/>
            <p:nvPr/>
          </p:nvSpPr>
          <p:spPr>
            <a:xfrm rot="-3242227">
              <a:off x="590866" y="4162687"/>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9"/>
            <p:cNvSpPr/>
            <p:nvPr/>
          </p:nvSpPr>
          <p:spPr>
            <a:xfrm rot="-3242227">
              <a:off x="827250" y="4046771"/>
              <a:ext cx="64581" cy="253112"/>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9"/>
            <p:cNvSpPr/>
            <p:nvPr/>
          </p:nvSpPr>
          <p:spPr>
            <a:xfrm rot="-3242227">
              <a:off x="661367" y="4110092"/>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9"/>
            <p:cNvSpPr/>
            <p:nvPr/>
          </p:nvSpPr>
          <p:spPr>
            <a:xfrm rot="-3242227">
              <a:off x="962677" y="4049477"/>
              <a:ext cx="76152" cy="211674"/>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9"/>
            <p:cNvSpPr/>
            <p:nvPr/>
          </p:nvSpPr>
          <p:spPr>
            <a:xfrm rot="-3242227">
              <a:off x="497879" y="4287394"/>
              <a:ext cx="65974" cy="64156"/>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9"/>
            <p:cNvSpPr/>
            <p:nvPr/>
          </p:nvSpPr>
          <p:spPr>
            <a:xfrm rot="-3242227">
              <a:off x="937317" y="4048474"/>
              <a:ext cx="62339" cy="224941"/>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9"/>
            <p:cNvSpPr/>
            <p:nvPr/>
          </p:nvSpPr>
          <p:spPr>
            <a:xfrm rot="-3242227">
              <a:off x="684867" y="4091859"/>
              <a:ext cx="46588" cy="234210"/>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9"/>
            <p:cNvSpPr/>
            <p:nvPr/>
          </p:nvSpPr>
          <p:spPr>
            <a:xfrm rot="-3242227">
              <a:off x="759387" y="4074446"/>
              <a:ext cx="19871" cy="239299"/>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9"/>
            <p:cNvSpPr/>
            <p:nvPr/>
          </p:nvSpPr>
          <p:spPr>
            <a:xfrm rot="-3242227">
              <a:off x="1356911" y="4255499"/>
              <a:ext cx="73365" cy="94084"/>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9"/>
            <p:cNvSpPr/>
            <p:nvPr/>
          </p:nvSpPr>
          <p:spPr>
            <a:xfrm rot="-3242227">
              <a:off x="619127" y="4135482"/>
              <a:ext cx="66398" cy="206585"/>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9"/>
            <p:cNvSpPr/>
            <p:nvPr/>
          </p:nvSpPr>
          <p:spPr>
            <a:xfrm rot="-3242227">
              <a:off x="560462" y="4191938"/>
              <a:ext cx="77969" cy="153091"/>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9"/>
            <p:cNvSpPr/>
            <p:nvPr/>
          </p:nvSpPr>
          <p:spPr>
            <a:xfrm rot="-3242227">
              <a:off x="520764" y="4244320"/>
              <a:ext cx="64156" cy="99112"/>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9"/>
            <p:cNvSpPr/>
            <p:nvPr/>
          </p:nvSpPr>
          <p:spPr>
            <a:xfrm rot="-3242227">
              <a:off x="1162576" y="4099108"/>
              <a:ext cx="118014" cy="225002"/>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9"/>
            <p:cNvSpPr/>
            <p:nvPr/>
          </p:nvSpPr>
          <p:spPr>
            <a:xfrm rot="-3242227">
              <a:off x="1121588" y="4130352"/>
              <a:ext cx="75182" cy="180716"/>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9"/>
            <p:cNvSpPr/>
            <p:nvPr/>
          </p:nvSpPr>
          <p:spPr>
            <a:xfrm rot="-3242227">
              <a:off x="896756" y="4061293"/>
              <a:ext cx="21749" cy="116681"/>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9"/>
            <p:cNvSpPr/>
            <p:nvPr/>
          </p:nvSpPr>
          <p:spPr>
            <a:xfrm rot="-3242227">
              <a:off x="783270" y="4043045"/>
              <a:ext cx="50768" cy="257232"/>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9"/>
            <p:cNvSpPr/>
            <p:nvPr/>
          </p:nvSpPr>
          <p:spPr>
            <a:xfrm rot="-3242227">
              <a:off x="1398180" y="4292207"/>
              <a:ext cx="51677" cy="72153"/>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9"/>
            <p:cNvSpPr/>
            <p:nvPr/>
          </p:nvSpPr>
          <p:spPr>
            <a:xfrm rot="-3242227">
              <a:off x="1044959" y="4053283"/>
              <a:ext cx="98264" cy="222215"/>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9"/>
            <p:cNvSpPr/>
            <p:nvPr/>
          </p:nvSpPr>
          <p:spPr>
            <a:xfrm rot="-3242227">
              <a:off x="1307273" y="4212317"/>
              <a:ext cx="98688" cy="134129"/>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9"/>
            <p:cNvSpPr/>
            <p:nvPr/>
          </p:nvSpPr>
          <p:spPr>
            <a:xfrm rot="-3242227">
              <a:off x="1114510" y="4050111"/>
              <a:ext cx="123103" cy="273407"/>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9"/>
            <p:cNvSpPr/>
            <p:nvPr/>
          </p:nvSpPr>
          <p:spPr>
            <a:xfrm rot="-3242227">
              <a:off x="1006425" y="4051349"/>
              <a:ext cx="92267" cy="236997"/>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9"/>
            <p:cNvSpPr/>
            <p:nvPr/>
          </p:nvSpPr>
          <p:spPr>
            <a:xfrm rot="-3242227">
              <a:off x="886274" y="4041904"/>
              <a:ext cx="57674" cy="251719"/>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9"/>
            <p:cNvSpPr/>
            <p:nvPr/>
          </p:nvSpPr>
          <p:spPr>
            <a:xfrm rot="-3242227">
              <a:off x="1219572" y="4148670"/>
              <a:ext cx="127768" cy="179808"/>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9"/>
            <p:cNvSpPr/>
            <p:nvPr/>
          </p:nvSpPr>
          <p:spPr>
            <a:xfrm rot="-3242227">
              <a:off x="1256588" y="4171056"/>
              <a:ext cx="114379" cy="163693"/>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9"/>
            <p:cNvSpPr/>
            <p:nvPr/>
          </p:nvSpPr>
          <p:spPr>
            <a:xfrm rot="-3242227">
              <a:off x="1185256" y="4094719"/>
              <a:ext cx="67367" cy="121709"/>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9"/>
            <p:cNvSpPr/>
            <p:nvPr/>
          </p:nvSpPr>
          <p:spPr>
            <a:xfrm rot="-3242227">
              <a:off x="1362159" y="4301387"/>
              <a:ext cx="43437" cy="103777"/>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9"/>
            <p:cNvSpPr/>
            <p:nvPr/>
          </p:nvSpPr>
          <p:spPr>
            <a:xfrm rot="-3242227">
              <a:off x="1471829" y="3922426"/>
              <a:ext cx="217550" cy="1141488"/>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8" name="Google Shape;4558;p19"/>
          <p:cNvGrpSpPr/>
          <p:nvPr/>
        </p:nvGrpSpPr>
        <p:grpSpPr>
          <a:xfrm rot="8878912">
            <a:off x="7600196" y="-515925"/>
            <a:ext cx="934821" cy="1326607"/>
            <a:chOff x="111744" y="3876977"/>
            <a:chExt cx="934800" cy="1326576"/>
          </a:xfrm>
        </p:grpSpPr>
        <p:sp>
          <p:nvSpPr>
            <p:cNvPr id="4559" name="Google Shape;4559;p19"/>
            <p:cNvSpPr/>
            <p:nvPr/>
          </p:nvSpPr>
          <p:spPr>
            <a:xfrm flipH="1">
              <a:off x="450040" y="4022620"/>
              <a:ext cx="61" cy="61"/>
            </a:xfrm>
            <a:custGeom>
              <a:rect b="b" l="l" r="r" t="t"/>
              <a:pathLst>
                <a:path extrusionOk="0" h="1" w="1">
                  <a:moveTo>
                    <a:pt x="0" y="1"/>
                  </a:move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9"/>
            <p:cNvSpPr/>
            <p:nvPr/>
          </p:nvSpPr>
          <p:spPr>
            <a:xfrm flipH="1">
              <a:off x="483724" y="4218546"/>
              <a:ext cx="61" cy="12965"/>
            </a:xfrm>
            <a:custGeom>
              <a:rect b="b" l="l" r="r" t="t"/>
              <a:pathLst>
                <a:path extrusionOk="0" h="214" w="1">
                  <a:moveTo>
                    <a:pt x="1" y="213"/>
                  </a:moveTo>
                  <a:lnTo>
                    <a:pt x="1" y="0"/>
                  </a:lnTo>
                  <a:cubicBezTo>
                    <a:pt x="1" y="69"/>
                    <a:pt x="1" y="145"/>
                    <a:pt x="1" y="213"/>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9"/>
            <p:cNvSpPr/>
            <p:nvPr/>
          </p:nvSpPr>
          <p:spPr>
            <a:xfrm flipH="1">
              <a:off x="151861" y="3951010"/>
              <a:ext cx="894682" cy="1252543"/>
            </a:xfrm>
            <a:custGeom>
              <a:rect b="b" l="l" r="r" t="t"/>
              <a:pathLst>
                <a:path extrusionOk="0" h="20675" w="14768">
                  <a:moveTo>
                    <a:pt x="12531" y="1343"/>
                  </a:moveTo>
                  <a:cubicBezTo>
                    <a:pt x="12295" y="1388"/>
                    <a:pt x="12059" y="1434"/>
                    <a:pt x="11816" y="1472"/>
                  </a:cubicBezTo>
                  <a:cubicBezTo>
                    <a:pt x="12059" y="1426"/>
                    <a:pt x="12295" y="1388"/>
                    <a:pt x="12531" y="1343"/>
                  </a:cubicBezTo>
                  <a:close/>
                  <a:moveTo>
                    <a:pt x="3158" y="5527"/>
                  </a:moveTo>
                  <a:cubicBezTo>
                    <a:pt x="3066" y="5633"/>
                    <a:pt x="2983" y="5732"/>
                    <a:pt x="2899" y="5839"/>
                  </a:cubicBezTo>
                  <a:cubicBezTo>
                    <a:pt x="2983" y="5732"/>
                    <a:pt x="3066" y="5626"/>
                    <a:pt x="3158" y="5527"/>
                  </a:cubicBezTo>
                  <a:close/>
                  <a:moveTo>
                    <a:pt x="10841" y="1"/>
                  </a:moveTo>
                  <a:cubicBezTo>
                    <a:pt x="10585" y="1"/>
                    <a:pt x="10321" y="12"/>
                    <a:pt x="10051" y="34"/>
                  </a:cubicBezTo>
                  <a:lnTo>
                    <a:pt x="10058" y="34"/>
                  </a:lnTo>
                  <a:cubicBezTo>
                    <a:pt x="9952" y="42"/>
                    <a:pt x="9845" y="49"/>
                    <a:pt x="9731" y="57"/>
                  </a:cubicBezTo>
                  <a:lnTo>
                    <a:pt x="9723" y="57"/>
                  </a:lnTo>
                  <a:cubicBezTo>
                    <a:pt x="9503" y="80"/>
                    <a:pt x="9275" y="110"/>
                    <a:pt x="9046" y="156"/>
                  </a:cubicBezTo>
                  <a:lnTo>
                    <a:pt x="9062" y="148"/>
                  </a:lnTo>
                  <a:lnTo>
                    <a:pt x="9062" y="148"/>
                  </a:lnTo>
                  <a:cubicBezTo>
                    <a:pt x="8841" y="178"/>
                    <a:pt x="8613" y="224"/>
                    <a:pt x="8392" y="277"/>
                  </a:cubicBezTo>
                  <a:lnTo>
                    <a:pt x="8377" y="285"/>
                  </a:lnTo>
                  <a:cubicBezTo>
                    <a:pt x="6779" y="643"/>
                    <a:pt x="5121" y="1335"/>
                    <a:pt x="3774" y="2385"/>
                  </a:cubicBezTo>
                  <a:cubicBezTo>
                    <a:pt x="2785" y="3115"/>
                    <a:pt x="1948" y="4028"/>
                    <a:pt x="1301" y="5078"/>
                  </a:cubicBezTo>
                  <a:lnTo>
                    <a:pt x="1301" y="5093"/>
                  </a:lnTo>
                  <a:cubicBezTo>
                    <a:pt x="1248" y="5177"/>
                    <a:pt x="1203" y="5261"/>
                    <a:pt x="1149" y="5344"/>
                  </a:cubicBezTo>
                  <a:lnTo>
                    <a:pt x="1126" y="5390"/>
                  </a:lnTo>
                  <a:cubicBezTo>
                    <a:pt x="1126" y="5390"/>
                    <a:pt x="1126" y="5398"/>
                    <a:pt x="1126" y="5398"/>
                  </a:cubicBezTo>
                  <a:cubicBezTo>
                    <a:pt x="738" y="6097"/>
                    <a:pt x="449" y="6851"/>
                    <a:pt x="267" y="7627"/>
                  </a:cubicBezTo>
                  <a:cubicBezTo>
                    <a:pt x="259" y="7672"/>
                    <a:pt x="252" y="7718"/>
                    <a:pt x="244" y="7764"/>
                  </a:cubicBezTo>
                  <a:cubicBezTo>
                    <a:pt x="0" y="8905"/>
                    <a:pt x="0" y="10092"/>
                    <a:pt x="244" y="11233"/>
                  </a:cubicBezTo>
                  <a:cubicBezTo>
                    <a:pt x="510" y="12503"/>
                    <a:pt x="1012" y="13721"/>
                    <a:pt x="1720" y="14809"/>
                  </a:cubicBezTo>
                  <a:cubicBezTo>
                    <a:pt x="1743" y="14847"/>
                    <a:pt x="1766" y="14877"/>
                    <a:pt x="1788" y="14915"/>
                  </a:cubicBezTo>
                  <a:cubicBezTo>
                    <a:pt x="1811" y="14946"/>
                    <a:pt x="1834" y="14984"/>
                    <a:pt x="1857" y="15022"/>
                  </a:cubicBezTo>
                  <a:cubicBezTo>
                    <a:pt x="1910" y="15090"/>
                    <a:pt x="1956" y="15166"/>
                    <a:pt x="2009" y="15235"/>
                  </a:cubicBezTo>
                  <a:cubicBezTo>
                    <a:pt x="2024" y="15257"/>
                    <a:pt x="2032" y="15273"/>
                    <a:pt x="2047" y="15296"/>
                  </a:cubicBezTo>
                  <a:cubicBezTo>
                    <a:pt x="2062" y="15311"/>
                    <a:pt x="2070" y="15334"/>
                    <a:pt x="2085" y="15349"/>
                  </a:cubicBezTo>
                  <a:cubicBezTo>
                    <a:pt x="2306" y="15653"/>
                    <a:pt x="2542" y="15950"/>
                    <a:pt x="2793" y="16239"/>
                  </a:cubicBezTo>
                  <a:cubicBezTo>
                    <a:pt x="2914" y="16383"/>
                    <a:pt x="3036" y="16520"/>
                    <a:pt x="3173" y="16657"/>
                  </a:cubicBezTo>
                  <a:lnTo>
                    <a:pt x="3181" y="16657"/>
                  </a:lnTo>
                  <a:cubicBezTo>
                    <a:pt x="3386" y="16886"/>
                    <a:pt x="3614" y="17106"/>
                    <a:pt x="3842" y="17327"/>
                  </a:cubicBezTo>
                  <a:lnTo>
                    <a:pt x="3911" y="17388"/>
                  </a:lnTo>
                  <a:lnTo>
                    <a:pt x="3987" y="17456"/>
                  </a:lnTo>
                  <a:cubicBezTo>
                    <a:pt x="4017" y="17479"/>
                    <a:pt x="4048" y="17509"/>
                    <a:pt x="4071" y="17532"/>
                  </a:cubicBezTo>
                  <a:lnTo>
                    <a:pt x="4078" y="17532"/>
                  </a:lnTo>
                  <a:cubicBezTo>
                    <a:pt x="5433" y="18750"/>
                    <a:pt x="7122" y="19815"/>
                    <a:pt x="9122" y="20674"/>
                  </a:cubicBezTo>
                  <a:cubicBezTo>
                    <a:pt x="8734" y="20477"/>
                    <a:pt x="8362" y="20264"/>
                    <a:pt x="8004" y="20043"/>
                  </a:cubicBezTo>
                  <a:cubicBezTo>
                    <a:pt x="7905" y="19990"/>
                    <a:pt x="7814" y="19936"/>
                    <a:pt x="7715" y="19883"/>
                  </a:cubicBezTo>
                  <a:lnTo>
                    <a:pt x="7685" y="19860"/>
                  </a:lnTo>
                  <a:cubicBezTo>
                    <a:pt x="7601" y="19807"/>
                    <a:pt x="7517" y="19754"/>
                    <a:pt x="7433" y="19701"/>
                  </a:cubicBezTo>
                  <a:cubicBezTo>
                    <a:pt x="7213" y="19571"/>
                    <a:pt x="7007" y="19427"/>
                    <a:pt x="6802" y="19290"/>
                  </a:cubicBezTo>
                  <a:cubicBezTo>
                    <a:pt x="6703" y="19214"/>
                    <a:pt x="6597" y="19145"/>
                    <a:pt x="6498" y="19069"/>
                  </a:cubicBezTo>
                  <a:cubicBezTo>
                    <a:pt x="6216" y="18856"/>
                    <a:pt x="5950" y="18643"/>
                    <a:pt x="5699" y="18422"/>
                  </a:cubicBezTo>
                  <a:cubicBezTo>
                    <a:pt x="5531" y="18270"/>
                    <a:pt x="5364" y="18126"/>
                    <a:pt x="5212" y="17966"/>
                  </a:cubicBezTo>
                  <a:cubicBezTo>
                    <a:pt x="5067" y="17829"/>
                    <a:pt x="4930" y="17684"/>
                    <a:pt x="4801" y="17547"/>
                  </a:cubicBezTo>
                  <a:cubicBezTo>
                    <a:pt x="4497" y="17205"/>
                    <a:pt x="4215" y="16840"/>
                    <a:pt x="3957" y="16460"/>
                  </a:cubicBezTo>
                  <a:lnTo>
                    <a:pt x="3957" y="16467"/>
                  </a:lnTo>
                  <a:cubicBezTo>
                    <a:pt x="3804" y="16247"/>
                    <a:pt x="3668" y="16018"/>
                    <a:pt x="3553" y="15798"/>
                  </a:cubicBezTo>
                  <a:lnTo>
                    <a:pt x="3553" y="15790"/>
                  </a:lnTo>
                  <a:cubicBezTo>
                    <a:pt x="3348" y="15417"/>
                    <a:pt x="3181" y="15029"/>
                    <a:pt x="3044" y="14626"/>
                  </a:cubicBezTo>
                  <a:cubicBezTo>
                    <a:pt x="2930" y="14276"/>
                    <a:pt x="2838" y="13918"/>
                    <a:pt x="2785" y="13553"/>
                  </a:cubicBezTo>
                  <a:cubicBezTo>
                    <a:pt x="2785" y="13546"/>
                    <a:pt x="2785" y="13546"/>
                    <a:pt x="2785" y="13546"/>
                  </a:cubicBezTo>
                  <a:lnTo>
                    <a:pt x="2777" y="13470"/>
                  </a:lnTo>
                  <a:lnTo>
                    <a:pt x="2777" y="13477"/>
                  </a:lnTo>
                  <a:cubicBezTo>
                    <a:pt x="2732" y="13158"/>
                    <a:pt x="2709" y="12831"/>
                    <a:pt x="2717" y="12511"/>
                  </a:cubicBezTo>
                  <a:lnTo>
                    <a:pt x="2717" y="12503"/>
                  </a:lnTo>
                  <a:cubicBezTo>
                    <a:pt x="2724" y="12321"/>
                    <a:pt x="2739" y="12138"/>
                    <a:pt x="2762" y="11956"/>
                  </a:cubicBezTo>
                  <a:cubicBezTo>
                    <a:pt x="2914" y="10898"/>
                    <a:pt x="3302" y="9894"/>
                    <a:pt x="3903" y="9011"/>
                  </a:cubicBezTo>
                  <a:cubicBezTo>
                    <a:pt x="3934" y="8958"/>
                    <a:pt x="3964" y="8905"/>
                    <a:pt x="4002" y="8859"/>
                  </a:cubicBezTo>
                  <a:cubicBezTo>
                    <a:pt x="4246" y="8494"/>
                    <a:pt x="4520" y="8152"/>
                    <a:pt x="4809" y="7824"/>
                  </a:cubicBezTo>
                  <a:cubicBezTo>
                    <a:pt x="4892" y="7741"/>
                    <a:pt x="4968" y="7649"/>
                    <a:pt x="5052" y="7566"/>
                  </a:cubicBezTo>
                  <a:cubicBezTo>
                    <a:pt x="5752" y="6835"/>
                    <a:pt x="6521" y="6166"/>
                    <a:pt x="7335" y="5565"/>
                  </a:cubicBezTo>
                  <a:cubicBezTo>
                    <a:pt x="7753" y="5245"/>
                    <a:pt x="8187" y="4949"/>
                    <a:pt x="8628" y="4660"/>
                  </a:cubicBezTo>
                  <a:cubicBezTo>
                    <a:pt x="8871" y="4492"/>
                    <a:pt x="9115" y="4332"/>
                    <a:pt x="9366" y="4180"/>
                  </a:cubicBezTo>
                  <a:cubicBezTo>
                    <a:pt x="10142" y="3686"/>
                    <a:pt x="10948" y="3214"/>
                    <a:pt x="11770" y="2742"/>
                  </a:cubicBezTo>
                  <a:lnTo>
                    <a:pt x="11991" y="2613"/>
                  </a:lnTo>
                  <a:lnTo>
                    <a:pt x="12592" y="2278"/>
                  </a:lnTo>
                  <a:lnTo>
                    <a:pt x="12645" y="2248"/>
                  </a:lnTo>
                  <a:lnTo>
                    <a:pt x="12995" y="2050"/>
                  </a:lnTo>
                  <a:lnTo>
                    <a:pt x="13246" y="1905"/>
                  </a:lnTo>
                  <a:lnTo>
                    <a:pt x="13619" y="1700"/>
                  </a:lnTo>
                  <a:lnTo>
                    <a:pt x="13763" y="1616"/>
                  </a:lnTo>
                  <a:lnTo>
                    <a:pt x="14517" y="1198"/>
                  </a:lnTo>
                  <a:lnTo>
                    <a:pt x="14768" y="1053"/>
                  </a:lnTo>
                  <a:cubicBezTo>
                    <a:pt x="14752" y="1023"/>
                    <a:pt x="14730" y="993"/>
                    <a:pt x="14699" y="977"/>
                  </a:cubicBezTo>
                  <a:cubicBezTo>
                    <a:pt x="14631" y="924"/>
                    <a:pt x="14547" y="901"/>
                    <a:pt x="14456" y="894"/>
                  </a:cubicBezTo>
                  <a:cubicBezTo>
                    <a:pt x="14387" y="886"/>
                    <a:pt x="14326" y="878"/>
                    <a:pt x="14265" y="863"/>
                  </a:cubicBezTo>
                  <a:lnTo>
                    <a:pt x="14258" y="863"/>
                  </a:lnTo>
                  <a:cubicBezTo>
                    <a:pt x="14197" y="856"/>
                    <a:pt x="14144" y="840"/>
                    <a:pt x="14091" y="825"/>
                  </a:cubicBezTo>
                  <a:lnTo>
                    <a:pt x="14060" y="818"/>
                  </a:lnTo>
                  <a:cubicBezTo>
                    <a:pt x="14014" y="802"/>
                    <a:pt x="13976" y="795"/>
                    <a:pt x="13938" y="779"/>
                  </a:cubicBezTo>
                  <a:cubicBezTo>
                    <a:pt x="13916" y="772"/>
                    <a:pt x="13900" y="764"/>
                    <a:pt x="13885" y="757"/>
                  </a:cubicBezTo>
                  <a:cubicBezTo>
                    <a:pt x="13855" y="741"/>
                    <a:pt x="13817" y="734"/>
                    <a:pt x="13794" y="719"/>
                  </a:cubicBezTo>
                  <a:cubicBezTo>
                    <a:pt x="13695" y="681"/>
                    <a:pt x="13604" y="635"/>
                    <a:pt x="13512" y="589"/>
                  </a:cubicBezTo>
                  <a:lnTo>
                    <a:pt x="13497" y="582"/>
                  </a:lnTo>
                  <a:cubicBezTo>
                    <a:pt x="13421" y="544"/>
                    <a:pt x="13345" y="506"/>
                    <a:pt x="13269" y="468"/>
                  </a:cubicBezTo>
                  <a:cubicBezTo>
                    <a:pt x="12666" y="160"/>
                    <a:pt x="11815" y="1"/>
                    <a:pt x="10841"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9"/>
            <p:cNvSpPr/>
            <p:nvPr/>
          </p:nvSpPr>
          <p:spPr>
            <a:xfrm flipH="1">
              <a:off x="114966" y="3877159"/>
              <a:ext cx="917764" cy="1253088"/>
            </a:xfrm>
            <a:custGeom>
              <a:rect b="b" l="l" r="r" t="t"/>
              <a:pathLst>
                <a:path extrusionOk="0" h="20684" w="15149">
                  <a:moveTo>
                    <a:pt x="11259" y="0"/>
                  </a:moveTo>
                  <a:cubicBezTo>
                    <a:pt x="9076" y="0"/>
                    <a:pt x="6273" y="781"/>
                    <a:pt x="4216" y="2386"/>
                  </a:cubicBezTo>
                  <a:cubicBezTo>
                    <a:pt x="1203" y="4631"/>
                    <a:pt x="1" y="8077"/>
                    <a:pt x="685" y="11227"/>
                  </a:cubicBezTo>
                  <a:cubicBezTo>
                    <a:pt x="1416" y="14932"/>
                    <a:pt x="4474" y="18500"/>
                    <a:pt x="9549" y="20684"/>
                  </a:cubicBezTo>
                  <a:cubicBezTo>
                    <a:pt x="9161" y="20478"/>
                    <a:pt x="8788" y="20265"/>
                    <a:pt x="8438" y="20052"/>
                  </a:cubicBezTo>
                  <a:cubicBezTo>
                    <a:pt x="7244" y="19390"/>
                    <a:pt x="6163" y="18546"/>
                    <a:pt x="5235" y="17549"/>
                  </a:cubicBezTo>
                  <a:cubicBezTo>
                    <a:pt x="3987" y="16301"/>
                    <a:pt x="2975" y="14841"/>
                    <a:pt x="2253" y="13235"/>
                  </a:cubicBezTo>
                  <a:cubicBezTo>
                    <a:pt x="891" y="10124"/>
                    <a:pt x="1887" y="6944"/>
                    <a:pt x="4512" y="4616"/>
                  </a:cubicBezTo>
                  <a:cubicBezTo>
                    <a:pt x="7510" y="2128"/>
                    <a:pt x="11261" y="1626"/>
                    <a:pt x="15148" y="979"/>
                  </a:cubicBezTo>
                  <a:cubicBezTo>
                    <a:pt x="15072" y="926"/>
                    <a:pt x="14988" y="903"/>
                    <a:pt x="14905" y="895"/>
                  </a:cubicBezTo>
                  <a:cubicBezTo>
                    <a:pt x="14387" y="842"/>
                    <a:pt x="14068" y="637"/>
                    <a:pt x="13703" y="469"/>
                  </a:cubicBezTo>
                  <a:cubicBezTo>
                    <a:pt x="13096" y="158"/>
                    <a:pt x="12240" y="0"/>
                    <a:pt x="112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9"/>
            <p:cNvSpPr/>
            <p:nvPr/>
          </p:nvSpPr>
          <p:spPr>
            <a:xfrm flipH="1">
              <a:off x="917441" y="4339289"/>
              <a:ext cx="83907" cy="281648"/>
            </a:xfrm>
            <a:custGeom>
              <a:rect b="b" l="l" r="r" t="t"/>
              <a:pathLst>
                <a:path extrusionOk="0" h="4649" w="1385">
                  <a:moveTo>
                    <a:pt x="190" y="0"/>
                  </a:moveTo>
                  <a:cubicBezTo>
                    <a:pt x="91" y="442"/>
                    <a:pt x="23" y="891"/>
                    <a:pt x="0" y="1347"/>
                  </a:cubicBezTo>
                  <a:cubicBezTo>
                    <a:pt x="213" y="2298"/>
                    <a:pt x="540" y="3219"/>
                    <a:pt x="989" y="4093"/>
                  </a:cubicBezTo>
                  <a:cubicBezTo>
                    <a:pt x="997" y="4109"/>
                    <a:pt x="1012" y="4132"/>
                    <a:pt x="1020" y="4147"/>
                  </a:cubicBezTo>
                  <a:cubicBezTo>
                    <a:pt x="1134" y="4322"/>
                    <a:pt x="1255" y="4489"/>
                    <a:pt x="1385" y="4649"/>
                  </a:cubicBezTo>
                  <a:cubicBezTo>
                    <a:pt x="1347" y="4497"/>
                    <a:pt x="1309" y="4345"/>
                    <a:pt x="1271" y="4192"/>
                  </a:cubicBezTo>
                  <a:cubicBezTo>
                    <a:pt x="1065" y="3934"/>
                    <a:pt x="905" y="3645"/>
                    <a:pt x="799" y="3333"/>
                  </a:cubicBezTo>
                  <a:cubicBezTo>
                    <a:pt x="639" y="2891"/>
                    <a:pt x="533" y="2435"/>
                    <a:pt x="479" y="1963"/>
                  </a:cubicBezTo>
                  <a:cubicBezTo>
                    <a:pt x="472" y="1887"/>
                    <a:pt x="464" y="1803"/>
                    <a:pt x="457" y="1727"/>
                  </a:cubicBezTo>
                  <a:cubicBezTo>
                    <a:pt x="297" y="1164"/>
                    <a:pt x="213" y="586"/>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9"/>
            <p:cNvSpPr/>
            <p:nvPr/>
          </p:nvSpPr>
          <p:spPr>
            <a:xfrm flipH="1">
              <a:off x="827536" y="4063635"/>
              <a:ext cx="131464" cy="428258"/>
            </a:xfrm>
            <a:custGeom>
              <a:rect b="b" l="l" r="r" t="t"/>
              <a:pathLst>
                <a:path extrusionOk="0" h="7069" w="2170">
                  <a:moveTo>
                    <a:pt x="2169" y="1"/>
                  </a:moveTo>
                  <a:lnTo>
                    <a:pt x="2169" y="1"/>
                  </a:lnTo>
                  <a:cubicBezTo>
                    <a:pt x="1446" y="670"/>
                    <a:pt x="830" y="1446"/>
                    <a:pt x="343" y="2314"/>
                  </a:cubicBezTo>
                  <a:cubicBezTo>
                    <a:pt x="123" y="3166"/>
                    <a:pt x="9" y="4041"/>
                    <a:pt x="1" y="4923"/>
                  </a:cubicBezTo>
                  <a:cubicBezTo>
                    <a:pt x="1" y="5357"/>
                    <a:pt x="9" y="5783"/>
                    <a:pt x="47" y="6209"/>
                  </a:cubicBezTo>
                  <a:cubicBezTo>
                    <a:pt x="123" y="6498"/>
                    <a:pt x="214" y="6780"/>
                    <a:pt x="321" y="7069"/>
                  </a:cubicBezTo>
                  <a:cubicBezTo>
                    <a:pt x="275" y="6764"/>
                    <a:pt x="244" y="6452"/>
                    <a:pt x="229" y="6148"/>
                  </a:cubicBezTo>
                  <a:cubicBezTo>
                    <a:pt x="161" y="5098"/>
                    <a:pt x="275" y="4048"/>
                    <a:pt x="579" y="3044"/>
                  </a:cubicBezTo>
                  <a:cubicBezTo>
                    <a:pt x="922" y="1994"/>
                    <a:pt x="1431" y="1005"/>
                    <a:pt x="2086" y="115"/>
                  </a:cubicBezTo>
                  <a:cubicBezTo>
                    <a:pt x="2116" y="77"/>
                    <a:pt x="2139" y="39"/>
                    <a:pt x="21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9"/>
            <p:cNvSpPr/>
            <p:nvPr/>
          </p:nvSpPr>
          <p:spPr>
            <a:xfrm flipH="1">
              <a:off x="699404" y="3970579"/>
              <a:ext cx="231425" cy="468303"/>
            </a:xfrm>
            <a:custGeom>
              <a:rect b="b" l="l" r="r" t="t"/>
              <a:pathLst>
                <a:path extrusionOk="0" h="7730" w="3820">
                  <a:moveTo>
                    <a:pt x="3819" y="0"/>
                  </a:moveTo>
                  <a:cubicBezTo>
                    <a:pt x="3446" y="205"/>
                    <a:pt x="3089" y="434"/>
                    <a:pt x="2747" y="685"/>
                  </a:cubicBezTo>
                  <a:cubicBezTo>
                    <a:pt x="2488" y="959"/>
                    <a:pt x="2252" y="1248"/>
                    <a:pt x="2031" y="1537"/>
                  </a:cubicBezTo>
                  <a:cubicBezTo>
                    <a:pt x="1362" y="2404"/>
                    <a:pt x="837" y="3370"/>
                    <a:pt x="472" y="4405"/>
                  </a:cubicBezTo>
                  <a:cubicBezTo>
                    <a:pt x="145" y="5379"/>
                    <a:pt x="0" y="6406"/>
                    <a:pt x="46" y="7441"/>
                  </a:cubicBezTo>
                  <a:cubicBezTo>
                    <a:pt x="53" y="7532"/>
                    <a:pt x="53" y="7631"/>
                    <a:pt x="61" y="7730"/>
                  </a:cubicBezTo>
                  <a:cubicBezTo>
                    <a:pt x="167" y="7113"/>
                    <a:pt x="358" y="6528"/>
                    <a:pt x="616" y="5965"/>
                  </a:cubicBezTo>
                  <a:cubicBezTo>
                    <a:pt x="700" y="4953"/>
                    <a:pt x="1088" y="3926"/>
                    <a:pt x="1621" y="2975"/>
                  </a:cubicBezTo>
                  <a:cubicBezTo>
                    <a:pt x="2069" y="2168"/>
                    <a:pt x="2602" y="1415"/>
                    <a:pt x="3195" y="723"/>
                  </a:cubicBezTo>
                  <a:cubicBezTo>
                    <a:pt x="3401" y="479"/>
                    <a:pt x="3606" y="236"/>
                    <a:pt x="38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9"/>
            <p:cNvSpPr/>
            <p:nvPr/>
          </p:nvSpPr>
          <p:spPr>
            <a:xfrm flipH="1">
              <a:off x="785613" y="4698366"/>
              <a:ext cx="158120" cy="163209"/>
            </a:xfrm>
            <a:custGeom>
              <a:rect b="b" l="l" r="r" t="t"/>
              <a:pathLst>
                <a:path extrusionOk="0" h="2694" w="2610">
                  <a:moveTo>
                    <a:pt x="0" y="0"/>
                  </a:moveTo>
                  <a:cubicBezTo>
                    <a:pt x="297" y="624"/>
                    <a:pt x="647" y="1225"/>
                    <a:pt x="1058" y="1788"/>
                  </a:cubicBezTo>
                  <a:cubicBezTo>
                    <a:pt x="1141" y="1856"/>
                    <a:pt x="1225" y="1910"/>
                    <a:pt x="1316" y="1970"/>
                  </a:cubicBezTo>
                  <a:cubicBezTo>
                    <a:pt x="1727" y="2252"/>
                    <a:pt x="2153" y="2495"/>
                    <a:pt x="2610" y="2693"/>
                  </a:cubicBezTo>
                  <a:cubicBezTo>
                    <a:pt x="2488" y="2541"/>
                    <a:pt x="2374" y="2389"/>
                    <a:pt x="2260" y="2229"/>
                  </a:cubicBezTo>
                  <a:cubicBezTo>
                    <a:pt x="1879" y="1925"/>
                    <a:pt x="1506" y="1628"/>
                    <a:pt x="1172" y="1309"/>
                  </a:cubicBezTo>
                  <a:cubicBezTo>
                    <a:pt x="746" y="905"/>
                    <a:pt x="358" y="46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9"/>
            <p:cNvSpPr/>
            <p:nvPr/>
          </p:nvSpPr>
          <p:spPr>
            <a:xfrm flipH="1">
              <a:off x="457436" y="3885762"/>
              <a:ext cx="345260" cy="312545"/>
            </a:xfrm>
            <a:custGeom>
              <a:rect b="b" l="l" r="r" t="t"/>
              <a:pathLst>
                <a:path extrusionOk="0" h="5159" w="5699">
                  <a:moveTo>
                    <a:pt x="5698" y="0"/>
                  </a:moveTo>
                  <a:lnTo>
                    <a:pt x="5698" y="0"/>
                  </a:lnTo>
                  <a:cubicBezTo>
                    <a:pt x="5478" y="38"/>
                    <a:pt x="5257" y="84"/>
                    <a:pt x="5029" y="137"/>
                  </a:cubicBezTo>
                  <a:cubicBezTo>
                    <a:pt x="4207" y="609"/>
                    <a:pt x="3424" y="1164"/>
                    <a:pt x="2709" y="1788"/>
                  </a:cubicBezTo>
                  <a:cubicBezTo>
                    <a:pt x="1628" y="2716"/>
                    <a:pt x="677" y="3728"/>
                    <a:pt x="145" y="4831"/>
                  </a:cubicBezTo>
                  <a:cubicBezTo>
                    <a:pt x="99" y="4938"/>
                    <a:pt x="46" y="5052"/>
                    <a:pt x="0" y="5158"/>
                  </a:cubicBezTo>
                  <a:cubicBezTo>
                    <a:pt x="122" y="5037"/>
                    <a:pt x="244" y="4907"/>
                    <a:pt x="365" y="4786"/>
                  </a:cubicBezTo>
                  <a:cubicBezTo>
                    <a:pt x="419" y="4694"/>
                    <a:pt x="472" y="4595"/>
                    <a:pt x="525" y="4504"/>
                  </a:cubicBezTo>
                  <a:cubicBezTo>
                    <a:pt x="989" y="3690"/>
                    <a:pt x="1575" y="2952"/>
                    <a:pt x="2267" y="2321"/>
                  </a:cubicBezTo>
                  <a:cubicBezTo>
                    <a:pt x="2952" y="1704"/>
                    <a:pt x="3698" y="1149"/>
                    <a:pt x="4481" y="677"/>
                  </a:cubicBezTo>
                  <a:cubicBezTo>
                    <a:pt x="4869" y="441"/>
                    <a:pt x="5272" y="213"/>
                    <a:pt x="56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9"/>
            <p:cNvSpPr/>
            <p:nvPr/>
          </p:nvSpPr>
          <p:spPr>
            <a:xfrm flipH="1">
              <a:off x="845043" y="4214851"/>
              <a:ext cx="22658" cy="69185"/>
            </a:xfrm>
            <a:custGeom>
              <a:rect b="b" l="l" r="r" t="t"/>
              <a:pathLst>
                <a:path extrusionOk="0" h="1142" w="374">
                  <a:moveTo>
                    <a:pt x="373" y="0"/>
                  </a:moveTo>
                  <a:cubicBezTo>
                    <a:pt x="221" y="358"/>
                    <a:pt x="99" y="731"/>
                    <a:pt x="8" y="1111"/>
                  </a:cubicBezTo>
                  <a:lnTo>
                    <a:pt x="0" y="1141"/>
                  </a:lnTo>
                  <a:cubicBezTo>
                    <a:pt x="38" y="1088"/>
                    <a:pt x="61" y="1043"/>
                    <a:pt x="99" y="989"/>
                  </a:cubicBezTo>
                  <a:cubicBezTo>
                    <a:pt x="175" y="655"/>
                    <a:pt x="267" y="320"/>
                    <a:pt x="3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9"/>
            <p:cNvSpPr/>
            <p:nvPr/>
          </p:nvSpPr>
          <p:spPr>
            <a:xfrm flipH="1">
              <a:off x="593866" y="3922173"/>
              <a:ext cx="119408" cy="88087"/>
            </a:xfrm>
            <a:custGeom>
              <a:rect b="b" l="l" r="r" t="t"/>
              <a:pathLst>
                <a:path extrusionOk="0" h="1454" w="1971">
                  <a:moveTo>
                    <a:pt x="1971" y="0"/>
                  </a:moveTo>
                  <a:lnTo>
                    <a:pt x="1971" y="0"/>
                  </a:lnTo>
                  <a:cubicBezTo>
                    <a:pt x="1605" y="137"/>
                    <a:pt x="1240" y="289"/>
                    <a:pt x="890" y="457"/>
                  </a:cubicBezTo>
                  <a:cubicBezTo>
                    <a:pt x="578" y="784"/>
                    <a:pt x="282" y="1119"/>
                    <a:pt x="0" y="1453"/>
                  </a:cubicBezTo>
                  <a:lnTo>
                    <a:pt x="91" y="1370"/>
                  </a:lnTo>
                  <a:cubicBezTo>
                    <a:pt x="670" y="852"/>
                    <a:pt x="1301" y="396"/>
                    <a:pt x="19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9"/>
            <p:cNvSpPr/>
            <p:nvPr/>
          </p:nvSpPr>
          <p:spPr>
            <a:xfrm flipH="1">
              <a:off x="454222" y="5062896"/>
              <a:ext cx="133706" cy="67368"/>
            </a:xfrm>
            <a:custGeom>
              <a:rect b="b" l="l" r="r" t="t"/>
              <a:pathLst>
                <a:path extrusionOk="0" h="1112" w="2207">
                  <a:moveTo>
                    <a:pt x="0" y="1"/>
                  </a:moveTo>
                  <a:lnTo>
                    <a:pt x="0" y="1"/>
                  </a:lnTo>
                  <a:cubicBezTo>
                    <a:pt x="716" y="412"/>
                    <a:pt x="1454" y="785"/>
                    <a:pt x="2207" y="1112"/>
                  </a:cubicBezTo>
                  <a:cubicBezTo>
                    <a:pt x="1819" y="906"/>
                    <a:pt x="1446" y="693"/>
                    <a:pt x="1088" y="480"/>
                  </a:cubicBezTo>
                  <a:cubicBezTo>
                    <a:pt x="891" y="366"/>
                    <a:pt x="700" y="244"/>
                    <a:pt x="510" y="130"/>
                  </a:cubicBezTo>
                  <a:cubicBezTo>
                    <a:pt x="343" y="92"/>
                    <a:pt x="175" y="4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9"/>
            <p:cNvSpPr/>
            <p:nvPr/>
          </p:nvSpPr>
          <p:spPr>
            <a:xfrm flipH="1">
              <a:off x="576360" y="3927686"/>
              <a:ext cx="257233" cy="307456"/>
            </a:xfrm>
            <a:custGeom>
              <a:rect b="b" l="l" r="r" t="t"/>
              <a:pathLst>
                <a:path extrusionOk="0" h="5075" w="4246">
                  <a:moveTo>
                    <a:pt x="4246" y="0"/>
                  </a:moveTo>
                  <a:lnTo>
                    <a:pt x="4246" y="0"/>
                  </a:lnTo>
                  <a:cubicBezTo>
                    <a:pt x="3652" y="343"/>
                    <a:pt x="3082" y="738"/>
                    <a:pt x="2557" y="1180"/>
                  </a:cubicBezTo>
                  <a:cubicBezTo>
                    <a:pt x="1834" y="1773"/>
                    <a:pt x="1218" y="2496"/>
                    <a:pt x="746" y="3302"/>
                  </a:cubicBezTo>
                  <a:cubicBezTo>
                    <a:pt x="434" y="3865"/>
                    <a:pt x="183" y="4459"/>
                    <a:pt x="0" y="5075"/>
                  </a:cubicBezTo>
                  <a:lnTo>
                    <a:pt x="61" y="5007"/>
                  </a:lnTo>
                  <a:cubicBezTo>
                    <a:pt x="107" y="4793"/>
                    <a:pt x="168" y="4580"/>
                    <a:pt x="251" y="4383"/>
                  </a:cubicBezTo>
                  <a:cubicBezTo>
                    <a:pt x="510" y="3759"/>
                    <a:pt x="868" y="3181"/>
                    <a:pt x="1309" y="2663"/>
                  </a:cubicBezTo>
                  <a:cubicBezTo>
                    <a:pt x="1735" y="2146"/>
                    <a:pt x="2207" y="1667"/>
                    <a:pt x="2709" y="1225"/>
                  </a:cubicBezTo>
                  <a:cubicBezTo>
                    <a:pt x="3196" y="784"/>
                    <a:pt x="3705" y="373"/>
                    <a:pt x="42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9"/>
            <p:cNvSpPr/>
            <p:nvPr/>
          </p:nvSpPr>
          <p:spPr>
            <a:xfrm flipH="1">
              <a:off x="187354" y="3903271"/>
              <a:ext cx="226821" cy="89904"/>
            </a:xfrm>
            <a:custGeom>
              <a:rect b="b" l="l" r="r" t="t"/>
              <a:pathLst>
                <a:path extrusionOk="0" h="1484" w="3744">
                  <a:moveTo>
                    <a:pt x="3424" y="0"/>
                  </a:moveTo>
                  <a:cubicBezTo>
                    <a:pt x="3211" y="69"/>
                    <a:pt x="3013" y="137"/>
                    <a:pt x="2823" y="213"/>
                  </a:cubicBezTo>
                  <a:cubicBezTo>
                    <a:pt x="2367" y="373"/>
                    <a:pt x="1933" y="563"/>
                    <a:pt x="1507" y="738"/>
                  </a:cubicBezTo>
                  <a:cubicBezTo>
                    <a:pt x="1066" y="913"/>
                    <a:pt x="640" y="1119"/>
                    <a:pt x="221" y="1354"/>
                  </a:cubicBezTo>
                  <a:cubicBezTo>
                    <a:pt x="153" y="1393"/>
                    <a:pt x="77" y="1438"/>
                    <a:pt x="1" y="1484"/>
                  </a:cubicBezTo>
                  <a:cubicBezTo>
                    <a:pt x="411" y="1385"/>
                    <a:pt x="830" y="1286"/>
                    <a:pt x="1256" y="1195"/>
                  </a:cubicBezTo>
                  <a:cubicBezTo>
                    <a:pt x="1545" y="1043"/>
                    <a:pt x="1834" y="883"/>
                    <a:pt x="2146" y="746"/>
                  </a:cubicBezTo>
                  <a:cubicBezTo>
                    <a:pt x="2625" y="533"/>
                    <a:pt x="3105" y="350"/>
                    <a:pt x="3607" y="206"/>
                  </a:cubicBezTo>
                  <a:lnTo>
                    <a:pt x="3744" y="160"/>
                  </a:lnTo>
                  <a:cubicBezTo>
                    <a:pt x="3660" y="114"/>
                    <a:pt x="3576" y="76"/>
                    <a:pt x="3493" y="38"/>
                  </a:cubicBezTo>
                  <a:lnTo>
                    <a:pt x="34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9"/>
            <p:cNvSpPr/>
            <p:nvPr/>
          </p:nvSpPr>
          <p:spPr>
            <a:xfrm flipH="1">
              <a:off x="224673" y="3890790"/>
              <a:ext cx="239725" cy="116682"/>
            </a:xfrm>
            <a:custGeom>
              <a:rect b="b" l="l" r="r" t="t"/>
              <a:pathLst>
                <a:path extrusionOk="0" h="1926" w="3957">
                  <a:moveTo>
                    <a:pt x="3660" y="1"/>
                  </a:moveTo>
                  <a:cubicBezTo>
                    <a:pt x="3226" y="168"/>
                    <a:pt x="2823" y="343"/>
                    <a:pt x="2427" y="533"/>
                  </a:cubicBezTo>
                  <a:cubicBezTo>
                    <a:pt x="1895" y="784"/>
                    <a:pt x="1385" y="1043"/>
                    <a:pt x="913" y="1332"/>
                  </a:cubicBezTo>
                  <a:cubicBezTo>
                    <a:pt x="594" y="1522"/>
                    <a:pt x="289" y="1720"/>
                    <a:pt x="0" y="1926"/>
                  </a:cubicBezTo>
                  <a:lnTo>
                    <a:pt x="206" y="1865"/>
                  </a:lnTo>
                  <a:cubicBezTo>
                    <a:pt x="312" y="1773"/>
                    <a:pt x="419" y="1697"/>
                    <a:pt x="541" y="1621"/>
                  </a:cubicBezTo>
                  <a:cubicBezTo>
                    <a:pt x="959" y="1347"/>
                    <a:pt x="1408" y="1112"/>
                    <a:pt x="1872" y="914"/>
                  </a:cubicBezTo>
                  <a:cubicBezTo>
                    <a:pt x="2283" y="731"/>
                    <a:pt x="2694" y="564"/>
                    <a:pt x="3127" y="396"/>
                  </a:cubicBezTo>
                  <a:cubicBezTo>
                    <a:pt x="3401" y="282"/>
                    <a:pt x="3675" y="191"/>
                    <a:pt x="3957" y="92"/>
                  </a:cubicBezTo>
                  <a:cubicBezTo>
                    <a:pt x="3865" y="62"/>
                    <a:pt x="3766" y="31"/>
                    <a:pt x="36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9"/>
            <p:cNvSpPr/>
            <p:nvPr/>
          </p:nvSpPr>
          <p:spPr>
            <a:xfrm flipH="1">
              <a:off x="114956" y="3920295"/>
              <a:ext cx="176598" cy="45679"/>
            </a:xfrm>
            <a:custGeom>
              <a:rect b="b" l="l" r="r" t="t"/>
              <a:pathLst>
                <a:path extrusionOk="0" h="754" w="2915">
                  <a:moveTo>
                    <a:pt x="1986" y="1"/>
                  </a:moveTo>
                  <a:lnTo>
                    <a:pt x="1910" y="24"/>
                  </a:lnTo>
                  <a:cubicBezTo>
                    <a:pt x="1377" y="183"/>
                    <a:pt x="852" y="374"/>
                    <a:pt x="343" y="594"/>
                  </a:cubicBezTo>
                  <a:cubicBezTo>
                    <a:pt x="229" y="647"/>
                    <a:pt x="115" y="701"/>
                    <a:pt x="0" y="754"/>
                  </a:cubicBezTo>
                  <a:cubicBezTo>
                    <a:pt x="936" y="571"/>
                    <a:pt x="1895" y="419"/>
                    <a:pt x="2914" y="259"/>
                  </a:cubicBezTo>
                  <a:cubicBezTo>
                    <a:pt x="2838" y="214"/>
                    <a:pt x="2754" y="183"/>
                    <a:pt x="2671" y="183"/>
                  </a:cubicBezTo>
                  <a:cubicBezTo>
                    <a:pt x="2435" y="153"/>
                    <a:pt x="2207" y="92"/>
                    <a:pt x="19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9"/>
            <p:cNvSpPr/>
            <p:nvPr/>
          </p:nvSpPr>
          <p:spPr>
            <a:xfrm flipH="1">
              <a:off x="396610" y="3878856"/>
              <a:ext cx="344836" cy="263231"/>
            </a:xfrm>
            <a:custGeom>
              <a:rect b="b" l="l" r="r" t="t"/>
              <a:pathLst>
                <a:path extrusionOk="0" h="4345" w="5692">
                  <a:moveTo>
                    <a:pt x="5692" y="0"/>
                  </a:moveTo>
                  <a:lnTo>
                    <a:pt x="5692" y="0"/>
                  </a:lnTo>
                  <a:cubicBezTo>
                    <a:pt x="5585" y="8"/>
                    <a:pt x="5479" y="15"/>
                    <a:pt x="5372" y="30"/>
                  </a:cubicBezTo>
                  <a:cubicBezTo>
                    <a:pt x="4832" y="274"/>
                    <a:pt x="4299" y="555"/>
                    <a:pt x="3790" y="867"/>
                  </a:cubicBezTo>
                  <a:cubicBezTo>
                    <a:pt x="3029" y="1316"/>
                    <a:pt x="2306" y="1834"/>
                    <a:pt x="1644" y="2419"/>
                  </a:cubicBezTo>
                  <a:cubicBezTo>
                    <a:pt x="1013" y="2982"/>
                    <a:pt x="457" y="3629"/>
                    <a:pt x="1" y="4344"/>
                  </a:cubicBezTo>
                  <a:cubicBezTo>
                    <a:pt x="298" y="4101"/>
                    <a:pt x="610" y="3880"/>
                    <a:pt x="937" y="3675"/>
                  </a:cubicBezTo>
                  <a:cubicBezTo>
                    <a:pt x="1294" y="3157"/>
                    <a:pt x="1720" y="2686"/>
                    <a:pt x="2192" y="2267"/>
                  </a:cubicBezTo>
                  <a:cubicBezTo>
                    <a:pt x="2717" y="1788"/>
                    <a:pt x="3288" y="1354"/>
                    <a:pt x="3889" y="974"/>
                  </a:cubicBezTo>
                  <a:cubicBezTo>
                    <a:pt x="4467" y="609"/>
                    <a:pt x="5068" y="282"/>
                    <a:pt x="5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9"/>
            <p:cNvSpPr/>
            <p:nvPr/>
          </p:nvSpPr>
          <p:spPr>
            <a:xfrm flipH="1">
              <a:off x="263871" y="3883884"/>
              <a:ext cx="287646" cy="152607"/>
            </a:xfrm>
            <a:custGeom>
              <a:rect b="b" l="l" r="r" t="t"/>
              <a:pathLst>
                <a:path extrusionOk="0" h="2519" w="4748">
                  <a:moveTo>
                    <a:pt x="4603" y="1"/>
                  </a:moveTo>
                  <a:cubicBezTo>
                    <a:pt x="2930" y="571"/>
                    <a:pt x="1400" y="1309"/>
                    <a:pt x="267" y="2275"/>
                  </a:cubicBezTo>
                  <a:cubicBezTo>
                    <a:pt x="175" y="2352"/>
                    <a:pt x="84" y="2435"/>
                    <a:pt x="0" y="2519"/>
                  </a:cubicBezTo>
                  <a:cubicBezTo>
                    <a:pt x="229" y="2428"/>
                    <a:pt x="457" y="2344"/>
                    <a:pt x="693" y="2268"/>
                  </a:cubicBezTo>
                  <a:cubicBezTo>
                    <a:pt x="1157" y="1948"/>
                    <a:pt x="1629" y="1621"/>
                    <a:pt x="2138" y="1317"/>
                  </a:cubicBezTo>
                  <a:cubicBezTo>
                    <a:pt x="2618" y="1028"/>
                    <a:pt x="3135" y="762"/>
                    <a:pt x="3675" y="503"/>
                  </a:cubicBezTo>
                  <a:cubicBezTo>
                    <a:pt x="4018" y="335"/>
                    <a:pt x="4375" y="176"/>
                    <a:pt x="4748" y="31"/>
                  </a:cubicBezTo>
                  <a:lnTo>
                    <a:pt x="46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9"/>
            <p:cNvSpPr/>
            <p:nvPr/>
          </p:nvSpPr>
          <p:spPr>
            <a:xfrm flipH="1">
              <a:off x="661174" y="4926462"/>
              <a:ext cx="112502" cy="66944"/>
            </a:xfrm>
            <a:custGeom>
              <a:rect b="b" l="l" r="r" t="t"/>
              <a:pathLst>
                <a:path extrusionOk="0" h="1105" w="1857">
                  <a:moveTo>
                    <a:pt x="0" y="1"/>
                  </a:moveTo>
                  <a:lnTo>
                    <a:pt x="0" y="1"/>
                  </a:lnTo>
                  <a:cubicBezTo>
                    <a:pt x="76" y="69"/>
                    <a:pt x="153" y="146"/>
                    <a:pt x="236" y="214"/>
                  </a:cubicBezTo>
                  <a:cubicBezTo>
                    <a:pt x="754" y="526"/>
                    <a:pt x="1294" y="823"/>
                    <a:pt x="1857" y="1104"/>
                  </a:cubicBezTo>
                  <a:cubicBezTo>
                    <a:pt x="1682" y="952"/>
                    <a:pt x="1514" y="800"/>
                    <a:pt x="1362" y="648"/>
                  </a:cubicBezTo>
                  <a:cubicBezTo>
                    <a:pt x="891" y="457"/>
                    <a:pt x="442" y="244"/>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9"/>
            <p:cNvSpPr/>
            <p:nvPr/>
          </p:nvSpPr>
          <p:spPr>
            <a:xfrm flipH="1">
              <a:off x="718305" y="4860608"/>
              <a:ext cx="118984" cy="77000"/>
            </a:xfrm>
            <a:custGeom>
              <a:rect b="b" l="l" r="r" t="t"/>
              <a:pathLst>
                <a:path extrusionOk="0" h="1271" w="1964">
                  <a:moveTo>
                    <a:pt x="0" y="0"/>
                  </a:moveTo>
                  <a:cubicBezTo>
                    <a:pt x="122" y="145"/>
                    <a:pt x="252" y="282"/>
                    <a:pt x="381" y="418"/>
                  </a:cubicBezTo>
                  <a:cubicBezTo>
                    <a:pt x="662" y="586"/>
                    <a:pt x="959" y="753"/>
                    <a:pt x="1248" y="913"/>
                  </a:cubicBezTo>
                  <a:cubicBezTo>
                    <a:pt x="1476" y="1035"/>
                    <a:pt x="1720" y="1156"/>
                    <a:pt x="1963" y="1271"/>
                  </a:cubicBezTo>
                  <a:cubicBezTo>
                    <a:pt x="1902" y="1210"/>
                    <a:pt x="1842" y="1149"/>
                    <a:pt x="1781" y="1088"/>
                  </a:cubicBezTo>
                  <a:cubicBezTo>
                    <a:pt x="1165" y="738"/>
                    <a:pt x="571" y="38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9"/>
            <p:cNvSpPr/>
            <p:nvPr/>
          </p:nvSpPr>
          <p:spPr>
            <a:xfrm flipH="1">
              <a:off x="594775" y="4991044"/>
              <a:ext cx="101960" cy="54888"/>
            </a:xfrm>
            <a:custGeom>
              <a:rect b="b" l="l" r="r" t="t"/>
              <a:pathLst>
                <a:path extrusionOk="0" h="906" w="1683">
                  <a:moveTo>
                    <a:pt x="1" y="0"/>
                  </a:moveTo>
                  <a:lnTo>
                    <a:pt x="1" y="0"/>
                  </a:lnTo>
                  <a:cubicBezTo>
                    <a:pt x="320" y="236"/>
                    <a:pt x="655" y="472"/>
                    <a:pt x="998" y="692"/>
                  </a:cubicBezTo>
                  <a:cubicBezTo>
                    <a:pt x="1226" y="768"/>
                    <a:pt x="1454" y="837"/>
                    <a:pt x="1682" y="905"/>
                  </a:cubicBezTo>
                  <a:cubicBezTo>
                    <a:pt x="1583" y="829"/>
                    <a:pt x="1477" y="761"/>
                    <a:pt x="1378" y="685"/>
                  </a:cubicBezTo>
                  <a:cubicBezTo>
                    <a:pt x="906" y="457"/>
                    <a:pt x="450" y="23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9"/>
            <p:cNvSpPr/>
            <p:nvPr/>
          </p:nvSpPr>
          <p:spPr>
            <a:xfrm flipH="1">
              <a:off x="311309" y="3876977"/>
              <a:ext cx="337929" cy="204224"/>
            </a:xfrm>
            <a:custGeom>
              <a:rect b="b" l="l" r="r" t="t"/>
              <a:pathLst>
                <a:path extrusionOk="0" h="3371" w="5578">
                  <a:moveTo>
                    <a:pt x="4733" y="1"/>
                  </a:moveTo>
                  <a:cubicBezTo>
                    <a:pt x="4109" y="274"/>
                    <a:pt x="3500" y="586"/>
                    <a:pt x="2914" y="929"/>
                  </a:cubicBezTo>
                  <a:cubicBezTo>
                    <a:pt x="2306" y="1286"/>
                    <a:pt x="1735" y="1697"/>
                    <a:pt x="1195" y="2154"/>
                  </a:cubicBezTo>
                  <a:cubicBezTo>
                    <a:pt x="761" y="2519"/>
                    <a:pt x="358" y="2922"/>
                    <a:pt x="1" y="3371"/>
                  </a:cubicBezTo>
                  <a:cubicBezTo>
                    <a:pt x="236" y="3242"/>
                    <a:pt x="480" y="3120"/>
                    <a:pt x="731" y="3006"/>
                  </a:cubicBezTo>
                  <a:cubicBezTo>
                    <a:pt x="982" y="2762"/>
                    <a:pt x="1256" y="2526"/>
                    <a:pt x="1545" y="2306"/>
                  </a:cubicBezTo>
                  <a:cubicBezTo>
                    <a:pt x="2108" y="1865"/>
                    <a:pt x="2701" y="1469"/>
                    <a:pt x="3325" y="1111"/>
                  </a:cubicBezTo>
                  <a:cubicBezTo>
                    <a:pt x="3987" y="723"/>
                    <a:pt x="4687" y="381"/>
                    <a:pt x="5402" y="99"/>
                  </a:cubicBezTo>
                  <a:lnTo>
                    <a:pt x="5577" y="31"/>
                  </a:lnTo>
                  <a:cubicBezTo>
                    <a:pt x="5296" y="8"/>
                    <a:pt x="5014" y="1"/>
                    <a:pt x="47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9"/>
            <p:cNvSpPr/>
            <p:nvPr/>
          </p:nvSpPr>
          <p:spPr>
            <a:xfrm flipH="1">
              <a:off x="862554" y="4519948"/>
              <a:ext cx="135160" cy="226821"/>
            </a:xfrm>
            <a:custGeom>
              <a:rect b="b" l="l" r="r" t="t"/>
              <a:pathLst>
                <a:path extrusionOk="0" h="3744" w="2231">
                  <a:moveTo>
                    <a:pt x="1" y="1"/>
                  </a:moveTo>
                  <a:lnTo>
                    <a:pt x="1" y="1"/>
                  </a:lnTo>
                  <a:cubicBezTo>
                    <a:pt x="31" y="206"/>
                    <a:pt x="62" y="412"/>
                    <a:pt x="107" y="617"/>
                  </a:cubicBezTo>
                  <a:cubicBezTo>
                    <a:pt x="191" y="1020"/>
                    <a:pt x="298" y="1416"/>
                    <a:pt x="427" y="1811"/>
                  </a:cubicBezTo>
                  <a:cubicBezTo>
                    <a:pt x="503" y="1926"/>
                    <a:pt x="587" y="2047"/>
                    <a:pt x="663" y="2169"/>
                  </a:cubicBezTo>
                  <a:cubicBezTo>
                    <a:pt x="815" y="2344"/>
                    <a:pt x="975" y="2511"/>
                    <a:pt x="1134" y="2686"/>
                  </a:cubicBezTo>
                  <a:cubicBezTo>
                    <a:pt x="1477" y="3059"/>
                    <a:pt x="1842" y="3417"/>
                    <a:pt x="2230" y="3744"/>
                  </a:cubicBezTo>
                  <a:cubicBezTo>
                    <a:pt x="2040" y="3409"/>
                    <a:pt x="1872" y="3067"/>
                    <a:pt x="1713" y="2717"/>
                  </a:cubicBezTo>
                  <a:cubicBezTo>
                    <a:pt x="1682" y="2686"/>
                    <a:pt x="1652" y="2648"/>
                    <a:pt x="1621" y="2610"/>
                  </a:cubicBezTo>
                  <a:cubicBezTo>
                    <a:pt x="1287" y="2230"/>
                    <a:pt x="998" y="1819"/>
                    <a:pt x="754" y="1378"/>
                  </a:cubicBezTo>
                  <a:cubicBezTo>
                    <a:pt x="457" y="952"/>
                    <a:pt x="206" y="48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9"/>
            <p:cNvSpPr/>
            <p:nvPr/>
          </p:nvSpPr>
          <p:spPr>
            <a:xfrm flipH="1">
              <a:off x="324211" y="5091976"/>
              <a:ext cx="197802" cy="87178"/>
            </a:xfrm>
            <a:custGeom>
              <a:rect b="b" l="l" r="r" t="t"/>
              <a:pathLst>
                <a:path extrusionOk="0" h="1439" w="3265">
                  <a:moveTo>
                    <a:pt x="0" y="0"/>
                  </a:moveTo>
                  <a:cubicBezTo>
                    <a:pt x="358" y="213"/>
                    <a:pt x="731" y="426"/>
                    <a:pt x="1119" y="632"/>
                  </a:cubicBezTo>
                  <a:cubicBezTo>
                    <a:pt x="1803" y="921"/>
                    <a:pt x="2519" y="1195"/>
                    <a:pt x="3264" y="1438"/>
                  </a:cubicBezTo>
                  <a:cubicBezTo>
                    <a:pt x="2131" y="1065"/>
                    <a:pt x="1043" y="578"/>
                    <a:pt x="0" y="0"/>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9"/>
            <p:cNvSpPr/>
            <p:nvPr/>
          </p:nvSpPr>
          <p:spPr>
            <a:xfrm flipH="1">
              <a:off x="111754" y="3936470"/>
              <a:ext cx="867057" cy="1003913"/>
            </a:xfrm>
            <a:custGeom>
              <a:rect b="b" l="l" r="r" t="t"/>
              <a:pathLst>
                <a:path extrusionOk="0" h="16571" w="14312">
                  <a:moveTo>
                    <a:pt x="14258" y="0"/>
                  </a:moveTo>
                  <a:cubicBezTo>
                    <a:pt x="10371" y="647"/>
                    <a:pt x="6620" y="1149"/>
                    <a:pt x="3622" y="3637"/>
                  </a:cubicBezTo>
                  <a:cubicBezTo>
                    <a:pt x="997" y="5965"/>
                    <a:pt x="1" y="9145"/>
                    <a:pt x="1363" y="12256"/>
                  </a:cubicBezTo>
                  <a:cubicBezTo>
                    <a:pt x="2085" y="13862"/>
                    <a:pt x="3097" y="15322"/>
                    <a:pt x="4345" y="16570"/>
                  </a:cubicBezTo>
                  <a:cubicBezTo>
                    <a:pt x="2702" y="14767"/>
                    <a:pt x="2078" y="12751"/>
                    <a:pt x="2306" y="10978"/>
                  </a:cubicBezTo>
                  <a:cubicBezTo>
                    <a:pt x="2671" y="8262"/>
                    <a:pt x="4687" y="6239"/>
                    <a:pt x="6878" y="4595"/>
                  </a:cubicBezTo>
                  <a:cubicBezTo>
                    <a:pt x="9123" y="2921"/>
                    <a:pt x="11672" y="1575"/>
                    <a:pt x="14312" y="76"/>
                  </a:cubicBezTo>
                  <a:cubicBezTo>
                    <a:pt x="14304" y="46"/>
                    <a:pt x="14281" y="15"/>
                    <a:pt x="142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9"/>
            <p:cNvSpPr/>
            <p:nvPr/>
          </p:nvSpPr>
          <p:spPr>
            <a:xfrm flipH="1">
              <a:off x="267569" y="4028557"/>
              <a:ext cx="456307" cy="99658"/>
            </a:xfrm>
            <a:custGeom>
              <a:rect b="b" l="l" r="r" t="t"/>
              <a:pathLst>
                <a:path extrusionOk="0" h="1645" w="7532">
                  <a:moveTo>
                    <a:pt x="7369" y="1"/>
                  </a:moveTo>
                  <a:cubicBezTo>
                    <a:pt x="5682" y="1"/>
                    <a:pt x="4003" y="230"/>
                    <a:pt x="2381" y="702"/>
                  </a:cubicBezTo>
                  <a:cubicBezTo>
                    <a:pt x="1719" y="877"/>
                    <a:pt x="1058" y="1097"/>
                    <a:pt x="418" y="1356"/>
                  </a:cubicBezTo>
                  <a:cubicBezTo>
                    <a:pt x="274" y="1447"/>
                    <a:pt x="137" y="1538"/>
                    <a:pt x="0" y="1645"/>
                  </a:cubicBezTo>
                  <a:cubicBezTo>
                    <a:pt x="1963" y="998"/>
                    <a:pt x="3987" y="580"/>
                    <a:pt x="6033" y="397"/>
                  </a:cubicBezTo>
                  <a:cubicBezTo>
                    <a:pt x="6345" y="367"/>
                    <a:pt x="6657" y="344"/>
                    <a:pt x="6961" y="329"/>
                  </a:cubicBezTo>
                  <a:lnTo>
                    <a:pt x="7532" y="2"/>
                  </a:lnTo>
                  <a:cubicBezTo>
                    <a:pt x="7478" y="1"/>
                    <a:pt x="7423" y="1"/>
                    <a:pt x="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9"/>
            <p:cNvSpPr/>
            <p:nvPr/>
          </p:nvSpPr>
          <p:spPr>
            <a:xfrm flipH="1">
              <a:off x="203468" y="3991541"/>
              <a:ext cx="113895" cy="9511"/>
            </a:xfrm>
            <a:custGeom>
              <a:rect b="b" l="l" r="r" t="t"/>
              <a:pathLst>
                <a:path extrusionOk="0" h="157" w="1880">
                  <a:moveTo>
                    <a:pt x="1095" y="0"/>
                  </a:moveTo>
                  <a:cubicBezTo>
                    <a:pt x="730" y="0"/>
                    <a:pt x="364" y="12"/>
                    <a:pt x="0" y="34"/>
                  </a:cubicBezTo>
                  <a:cubicBezTo>
                    <a:pt x="236" y="34"/>
                    <a:pt x="464" y="42"/>
                    <a:pt x="693" y="57"/>
                  </a:cubicBezTo>
                  <a:cubicBezTo>
                    <a:pt x="1012" y="80"/>
                    <a:pt x="1324" y="118"/>
                    <a:pt x="1628" y="156"/>
                  </a:cubicBezTo>
                  <a:lnTo>
                    <a:pt x="1880" y="19"/>
                  </a:lnTo>
                  <a:cubicBezTo>
                    <a:pt x="1619" y="6"/>
                    <a:pt x="1357" y="0"/>
                    <a:pt x="10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9"/>
            <p:cNvSpPr/>
            <p:nvPr/>
          </p:nvSpPr>
          <p:spPr>
            <a:xfrm flipH="1">
              <a:off x="748717" y="4192253"/>
              <a:ext cx="79787" cy="36955"/>
            </a:xfrm>
            <a:custGeom>
              <a:rect b="b" l="l" r="r" t="t"/>
              <a:pathLst>
                <a:path extrusionOk="0" h="610" w="1317">
                  <a:moveTo>
                    <a:pt x="1316" y="0"/>
                  </a:moveTo>
                  <a:lnTo>
                    <a:pt x="1316" y="0"/>
                  </a:lnTo>
                  <a:cubicBezTo>
                    <a:pt x="898" y="168"/>
                    <a:pt x="487" y="335"/>
                    <a:pt x="76" y="510"/>
                  </a:cubicBezTo>
                  <a:lnTo>
                    <a:pt x="0" y="609"/>
                  </a:lnTo>
                  <a:cubicBezTo>
                    <a:pt x="434" y="411"/>
                    <a:pt x="867" y="198"/>
                    <a:pt x="13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9"/>
            <p:cNvSpPr/>
            <p:nvPr/>
          </p:nvSpPr>
          <p:spPr>
            <a:xfrm flipH="1">
              <a:off x="172571" y="3968216"/>
              <a:ext cx="208888" cy="17145"/>
            </a:xfrm>
            <a:custGeom>
              <a:rect b="b" l="l" r="r" t="t"/>
              <a:pathLst>
                <a:path extrusionOk="0" h="283" w="3448">
                  <a:moveTo>
                    <a:pt x="1302" y="1"/>
                  </a:moveTo>
                  <a:cubicBezTo>
                    <a:pt x="868" y="92"/>
                    <a:pt x="434" y="184"/>
                    <a:pt x="1" y="282"/>
                  </a:cubicBezTo>
                  <a:cubicBezTo>
                    <a:pt x="723" y="196"/>
                    <a:pt x="1453" y="156"/>
                    <a:pt x="2183" y="156"/>
                  </a:cubicBezTo>
                  <a:cubicBezTo>
                    <a:pt x="2483" y="156"/>
                    <a:pt x="2783" y="163"/>
                    <a:pt x="3082" y="176"/>
                  </a:cubicBezTo>
                  <a:cubicBezTo>
                    <a:pt x="3158" y="184"/>
                    <a:pt x="3227" y="191"/>
                    <a:pt x="3303" y="191"/>
                  </a:cubicBezTo>
                  <a:lnTo>
                    <a:pt x="3447" y="107"/>
                  </a:lnTo>
                  <a:cubicBezTo>
                    <a:pt x="3021" y="54"/>
                    <a:pt x="2572" y="24"/>
                    <a:pt x="2116" y="9"/>
                  </a:cubicBezTo>
                  <a:cubicBezTo>
                    <a:pt x="1850" y="1"/>
                    <a:pt x="1576" y="1"/>
                    <a:pt x="13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9"/>
            <p:cNvSpPr/>
            <p:nvPr/>
          </p:nvSpPr>
          <p:spPr>
            <a:xfrm flipH="1">
              <a:off x="370804" y="4088534"/>
              <a:ext cx="499200" cy="199195"/>
            </a:xfrm>
            <a:custGeom>
              <a:rect b="b" l="l" r="r" t="t"/>
              <a:pathLst>
                <a:path extrusionOk="0" h="3288" w="8240">
                  <a:moveTo>
                    <a:pt x="8240" y="1"/>
                  </a:moveTo>
                  <a:lnTo>
                    <a:pt x="8240" y="1"/>
                  </a:lnTo>
                  <a:cubicBezTo>
                    <a:pt x="7137" y="145"/>
                    <a:pt x="6003" y="457"/>
                    <a:pt x="4923" y="845"/>
                  </a:cubicBezTo>
                  <a:cubicBezTo>
                    <a:pt x="4154" y="1119"/>
                    <a:pt x="3409" y="1408"/>
                    <a:pt x="2671" y="1720"/>
                  </a:cubicBezTo>
                  <a:cubicBezTo>
                    <a:pt x="1940" y="2032"/>
                    <a:pt x="1218" y="2390"/>
                    <a:pt x="510" y="2724"/>
                  </a:cubicBezTo>
                  <a:lnTo>
                    <a:pt x="305" y="2816"/>
                  </a:lnTo>
                  <a:cubicBezTo>
                    <a:pt x="198" y="2975"/>
                    <a:pt x="99" y="3128"/>
                    <a:pt x="0" y="3287"/>
                  </a:cubicBezTo>
                  <a:cubicBezTo>
                    <a:pt x="571" y="2899"/>
                    <a:pt x="1172" y="2572"/>
                    <a:pt x="1803" y="2306"/>
                  </a:cubicBezTo>
                  <a:cubicBezTo>
                    <a:pt x="2519" y="2002"/>
                    <a:pt x="3249" y="1735"/>
                    <a:pt x="3987" y="1461"/>
                  </a:cubicBezTo>
                  <a:cubicBezTo>
                    <a:pt x="4877" y="1127"/>
                    <a:pt x="5782" y="807"/>
                    <a:pt x="6703" y="526"/>
                  </a:cubicBezTo>
                  <a:cubicBezTo>
                    <a:pt x="7129" y="389"/>
                    <a:pt x="7555" y="267"/>
                    <a:pt x="7989" y="153"/>
                  </a:cubicBezTo>
                  <a:lnTo>
                    <a:pt x="82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9"/>
            <p:cNvSpPr/>
            <p:nvPr/>
          </p:nvSpPr>
          <p:spPr>
            <a:xfrm flipH="1">
              <a:off x="700313" y="4335108"/>
              <a:ext cx="232394" cy="266018"/>
            </a:xfrm>
            <a:custGeom>
              <a:rect b="b" l="l" r="r" t="t"/>
              <a:pathLst>
                <a:path extrusionOk="0" h="4391" w="3836">
                  <a:moveTo>
                    <a:pt x="3835" y="1"/>
                  </a:moveTo>
                  <a:lnTo>
                    <a:pt x="3835" y="1"/>
                  </a:lnTo>
                  <a:cubicBezTo>
                    <a:pt x="3675" y="100"/>
                    <a:pt x="3516" y="199"/>
                    <a:pt x="3363" y="298"/>
                  </a:cubicBezTo>
                  <a:cubicBezTo>
                    <a:pt x="2382" y="906"/>
                    <a:pt x="1477" y="1629"/>
                    <a:pt x="655" y="2443"/>
                  </a:cubicBezTo>
                  <a:cubicBezTo>
                    <a:pt x="419" y="2679"/>
                    <a:pt x="206" y="2922"/>
                    <a:pt x="1" y="3189"/>
                  </a:cubicBezTo>
                  <a:cubicBezTo>
                    <a:pt x="23" y="3592"/>
                    <a:pt x="77" y="3995"/>
                    <a:pt x="168" y="4391"/>
                  </a:cubicBezTo>
                  <a:cubicBezTo>
                    <a:pt x="830" y="2679"/>
                    <a:pt x="2123" y="1340"/>
                    <a:pt x="3592" y="267"/>
                  </a:cubicBezTo>
                  <a:cubicBezTo>
                    <a:pt x="3675" y="176"/>
                    <a:pt x="3751" y="92"/>
                    <a:pt x="3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9"/>
            <p:cNvSpPr/>
            <p:nvPr/>
          </p:nvSpPr>
          <p:spPr>
            <a:xfrm flipH="1">
              <a:off x="148155" y="3952585"/>
              <a:ext cx="83483" cy="10663"/>
            </a:xfrm>
            <a:custGeom>
              <a:rect b="b" l="l" r="r" t="t"/>
              <a:pathLst>
                <a:path extrusionOk="0" h="176" w="1378">
                  <a:moveTo>
                    <a:pt x="236" y="0"/>
                  </a:moveTo>
                  <a:lnTo>
                    <a:pt x="0" y="46"/>
                  </a:lnTo>
                  <a:cubicBezTo>
                    <a:pt x="449" y="69"/>
                    <a:pt x="891" y="107"/>
                    <a:pt x="1324" y="175"/>
                  </a:cubicBezTo>
                  <a:lnTo>
                    <a:pt x="1377" y="145"/>
                  </a:lnTo>
                  <a:cubicBezTo>
                    <a:pt x="1005" y="92"/>
                    <a:pt x="624" y="46"/>
                    <a:pt x="2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9"/>
            <p:cNvSpPr/>
            <p:nvPr/>
          </p:nvSpPr>
          <p:spPr>
            <a:xfrm flipH="1">
              <a:off x="447743" y="4077932"/>
              <a:ext cx="349925" cy="115773"/>
            </a:xfrm>
            <a:custGeom>
              <a:rect b="b" l="l" r="r" t="t"/>
              <a:pathLst>
                <a:path extrusionOk="0" h="1911" w="5776">
                  <a:moveTo>
                    <a:pt x="5775" y="1"/>
                  </a:moveTo>
                  <a:lnTo>
                    <a:pt x="5775" y="1"/>
                  </a:lnTo>
                  <a:cubicBezTo>
                    <a:pt x="4094" y="259"/>
                    <a:pt x="2443" y="678"/>
                    <a:pt x="845" y="1256"/>
                  </a:cubicBezTo>
                  <a:lnTo>
                    <a:pt x="564" y="1362"/>
                  </a:lnTo>
                  <a:cubicBezTo>
                    <a:pt x="366" y="1537"/>
                    <a:pt x="183" y="1720"/>
                    <a:pt x="1" y="1910"/>
                  </a:cubicBezTo>
                  <a:cubicBezTo>
                    <a:pt x="465" y="1720"/>
                    <a:pt x="929" y="1537"/>
                    <a:pt x="1401" y="1370"/>
                  </a:cubicBezTo>
                  <a:cubicBezTo>
                    <a:pt x="2260" y="1051"/>
                    <a:pt x="3135" y="761"/>
                    <a:pt x="4025" y="488"/>
                  </a:cubicBezTo>
                  <a:cubicBezTo>
                    <a:pt x="4604" y="313"/>
                    <a:pt x="5189" y="145"/>
                    <a:pt x="57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9"/>
            <p:cNvSpPr/>
            <p:nvPr/>
          </p:nvSpPr>
          <p:spPr>
            <a:xfrm flipH="1">
              <a:off x="541768" y="4194071"/>
              <a:ext cx="389545" cy="275711"/>
            </a:xfrm>
            <a:custGeom>
              <a:rect b="b" l="l" r="r" t="t"/>
              <a:pathLst>
                <a:path extrusionOk="0" h="4551" w="6430">
                  <a:moveTo>
                    <a:pt x="6429" y="1"/>
                  </a:moveTo>
                  <a:lnTo>
                    <a:pt x="6429" y="1"/>
                  </a:lnTo>
                  <a:cubicBezTo>
                    <a:pt x="5874" y="199"/>
                    <a:pt x="5326" y="412"/>
                    <a:pt x="4786" y="648"/>
                  </a:cubicBezTo>
                  <a:cubicBezTo>
                    <a:pt x="4154" y="914"/>
                    <a:pt x="3546" y="1226"/>
                    <a:pt x="2952" y="1576"/>
                  </a:cubicBezTo>
                  <a:cubicBezTo>
                    <a:pt x="2359" y="1933"/>
                    <a:pt x="1796" y="2329"/>
                    <a:pt x="1241" y="2717"/>
                  </a:cubicBezTo>
                  <a:cubicBezTo>
                    <a:pt x="891" y="2968"/>
                    <a:pt x="548" y="3211"/>
                    <a:pt x="206" y="3432"/>
                  </a:cubicBezTo>
                  <a:cubicBezTo>
                    <a:pt x="99" y="3797"/>
                    <a:pt x="31" y="4170"/>
                    <a:pt x="0" y="4550"/>
                  </a:cubicBezTo>
                  <a:cubicBezTo>
                    <a:pt x="609" y="3721"/>
                    <a:pt x="1339" y="2983"/>
                    <a:pt x="2176" y="2375"/>
                  </a:cubicBezTo>
                  <a:cubicBezTo>
                    <a:pt x="3447" y="1416"/>
                    <a:pt x="4885" y="670"/>
                    <a:pt x="6368" y="31"/>
                  </a:cubicBezTo>
                  <a:lnTo>
                    <a:pt x="64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9"/>
            <p:cNvSpPr/>
            <p:nvPr/>
          </p:nvSpPr>
          <p:spPr>
            <a:xfrm flipH="1">
              <a:off x="111744" y="3936470"/>
              <a:ext cx="52586" cy="12965"/>
            </a:xfrm>
            <a:custGeom>
              <a:rect b="b" l="l" r="r" t="t"/>
              <a:pathLst>
                <a:path extrusionOk="0" h="214" w="868">
                  <a:moveTo>
                    <a:pt x="814" y="0"/>
                  </a:moveTo>
                  <a:cubicBezTo>
                    <a:pt x="540" y="38"/>
                    <a:pt x="266" y="84"/>
                    <a:pt x="0" y="122"/>
                  </a:cubicBezTo>
                  <a:cubicBezTo>
                    <a:pt x="206" y="152"/>
                    <a:pt x="411" y="183"/>
                    <a:pt x="616" y="213"/>
                  </a:cubicBezTo>
                  <a:lnTo>
                    <a:pt x="868" y="76"/>
                  </a:lnTo>
                  <a:cubicBezTo>
                    <a:pt x="860" y="46"/>
                    <a:pt x="837" y="15"/>
                    <a:pt x="8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9"/>
            <p:cNvSpPr/>
            <p:nvPr/>
          </p:nvSpPr>
          <p:spPr>
            <a:xfrm flipH="1">
              <a:off x="240366" y="4008080"/>
              <a:ext cx="382154" cy="59310"/>
            </a:xfrm>
            <a:custGeom>
              <a:rect b="b" l="l" r="r" t="t"/>
              <a:pathLst>
                <a:path extrusionOk="0" h="979" w="6308">
                  <a:moveTo>
                    <a:pt x="4804" y="0"/>
                  </a:moveTo>
                  <a:cubicBezTo>
                    <a:pt x="4319" y="0"/>
                    <a:pt x="3834" y="25"/>
                    <a:pt x="3348" y="73"/>
                  </a:cubicBezTo>
                  <a:cubicBezTo>
                    <a:pt x="2801" y="127"/>
                    <a:pt x="2238" y="195"/>
                    <a:pt x="1675" y="286"/>
                  </a:cubicBezTo>
                  <a:cubicBezTo>
                    <a:pt x="1104" y="477"/>
                    <a:pt x="549" y="712"/>
                    <a:pt x="1" y="979"/>
                  </a:cubicBezTo>
                  <a:cubicBezTo>
                    <a:pt x="138" y="933"/>
                    <a:pt x="267" y="895"/>
                    <a:pt x="404" y="857"/>
                  </a:cubicBezTo>
                  <a:cubicBezTo>
                    <a:pt x="1271" y="606"/>
                    <a:pt x="2154" y="416"/>
                    <a:pt x="3052" y="286"/>
                  </a:cubicBezTo>
                  <a:cubicBezTo>
                    <a:pt x="3911" y="165"/>
                    <a:pt x="4779" y="104"/>
                    <a:pt x="5654" y="104"/>
                  </a:cubicBezTo>
                  <a:cubicBezTo>
                    <a:pt x="5851" y="104"/>
                    <a:pt x="6057" y="111"/>
                    <a:pt x="6255" y="119"/>
                  </a:cubicBezTo>
                  <a:lnTo>
                    <a:pt x="6308" y="81"/>
                  </a:lnTo>
                  <a:cubicBezTo>
                    <a:pt x="5808" y="27"/>
                    <a:pt x="5306" y="0"/>
                    <a:pt x="48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9"/>
            <p:cNvSpPr/>
            <p:nvPr/>
          </p:nvSpPr>
          <p:spPr>
            <a:xfrm flipH="1">
              <a:off x="825718" y="4508437"/>
              <a:ext cx="80696" cy="181687"/>
            </a:xfrm>
            <a:custGeom>
              <a:rect b="b" l="l" r="r" t="t"/>
              <a:pathLst>
                <a:path extrusionOk="0" h="2999" w="1332">
                  <a:moveTo>
                    <a:pt x="1332" y="1"/>
                  </a:moveTo>
                  <a:cubicBezTo>
                    <a:pt x="784" y="700"/>
                    <a:pt x="350" y="1476"/>
                    <a:pt x="46" y="2306"/>
                  </a:cubicBezTo>
                  <a:lnTo>
                    <a:pt x="0" y="2420"/>
                  </a:lnTo>
                  <a:cubicBezTo>
                    <a:pt x="54" y="2549"/>
                    <a:pt x="107" y="2686"/>
                    <a:pt x="168" y="2815"/>
                  </a:cubicBezTo>
                  <a:lnTo>
                    <a:pt x="244" y="2998"/>
                  </a:lnTo>
                  <a:cubicBezTo>
                    <a:pt x="267" y="2823"/>
                    <a:pt x="289" y="2640"/>
                    <a:pt x="320" y="2465"/>
                  </a:cubicBezTo>
                  <a:cubicBezTo>
                    <a:pt x="419" y="1933"/>
                    <a:pt x="578" y="1423"/>
                    <a:pt x="807" y="929"/>
                  </a:cubicBezTo>
                  <a:cubicBezTo>
                    <a:pt x="959" y="609"/>
                    <a:pt x="1134" y="297"/>
                    <a:pt x="13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9"/>
            <p:cNvSpPr/>
            <p:nvPr/>
          </p:nvSpPr>
          <p:spPr>
            <a:xfrm flipH="1">
              <a:off x="791124" y="4763311"/>
              <a:ext cx="30958" cy="91358"/>
            </a:xfrm>
            <a:custGeom>
              <a:rect b="b" l="l" r="r" t="t"/>
              <a:pathLst>
                <a:path extrusionOk="0" h="1508" w="511">
                  <a:moveTo>
                    <a:pt x="1" y="1"/>
                  </a:moveTo>
                  <a:cubicBezTo>
                    <a:pt x="1" y="290"/>
                    <a:pt x="16" y="579"/>
                    <a:pt x="39" y="868"/>
                  </a:cubicBezTo>
                  <a:cubicBezTo>
                    <a:pt x="191" y="1081"/>
                    <a:pt x="343" y="1294"/>
                    <a:pt x="510" y="1507"/>
                  </a:cubicBezTo>
                  <a:cubicBezTo>
                    <a:pt x="503" y="1393"/>
                    <a:pt x="503" y="1279"/>
                    <a:pt x="503" y="1165"/>
                  </a:cubicBezTo>
                  <a:cubicBezTo>
                    <a:pt x="297" y="792"/>
                    <a:pt x="130" y="404"/>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9"/>
            <p:cNvSpPr/>
            <p:nvPr/>
          </p:nvSpPr>
          <p:spPr>
            <a:xfrm flipH="1">
              <a:off x="837713" y="4693701"/>
              <a:ext cx="10663" cy="87178"/>
            </a:xfrm>
            <a:custGeom>
              <a:rect b="b" l="l" r="r" t="t"/>
              <a:pathLst>
                <a:path extrusionOk="0" h="1439" w="176">
                  <a:moveTo>
                    <a:pt x="161" y="1"/>
                  </a:moveTo>
                  <a:cubicBezTo>
                    <a:pt x="85" y="298"/>
                    <a:pt x="39" y="610"/>
                    <a:pt x="16" y="921"/>
                  </a:cubicBezTo>
                  <a:cubicBezTo>
                    <a:pt x="1" y="1043"/>
                    <a:pt x="1" y="1157"/>
                    <a:pt x="1" y="1279"/>
                  </a:cubicBezTo>
                  <a:cubicBezTo>
                    <a:pt x="31" y="1332"/>
                    <a:pt x="62" y="1386"/>
                    <a:pt x="92" y="1439"/>
                  </a:cubicBezTo>
                  <a:cubicBezTo>
                    <a:pt x="85" y="975"/>
                    <a:pt x="107" y="518"/>
                    <a:pt x="176" y="69"/>
                  </a:cubicBezTo>
                  <a:cubicBezTo>
                    <a:pt x="168" y="47"/>
                    <a:pt x="161" y="24"/>
                    <a:pt x="1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9"/>
            <p:cNvSpPr/>
            <p:nvPr/>
          </p:nvSpPr>
          <p:spPr>
            <a:xfrm flipH="1">
              <a:off x="830807" y="4556359"/>
              <a:ext cx="42892" cy="181202"/>
            </a:xfrm>
            <a:custGeom>
              <a:rect b="b" l="l" r="r" t="t"/>
              <a:pathLst>
                <a:path extrusionOk="0" h="2991" w="708">
                  <a:moveTo>
                    <a:pt x="708" y="1"/>
                  </a:moveTo>
                  <a:cubicBezTo>
                    <a:pt x="685" y="46"/>
                    <a:pt x="655" y="100"/>
                    <a:pt x="632" y="145"/>
                  </a:cubicBezTo>
                  <a:cubicBezTo>
                    <a:pt x="229" y="982"/>
                    <a:pt x="16" y="1888"/>
                    <a:pt x="0" y="2808"/>
                  </a:cubicBezTo>
                  <a:cubicBezTo>
                    <a:pt x="38" y="2869"/>
                    <a:pt x="69" y="2930"/>
                    <a:pt x="99" y="2991"/>
                  </a:cubicBezTo>
                  <a:cubicBezTo>
                    <a:pt x="160" y="2405"/>
                    <a:pt x="305" y="1842"/>
                    <a:pt x="525" y="1302"/>
                  </a:cubicBezTo>
                  <a:cubicBezTo>
                    <a:pt x="533" y="1112"/>
                    <a:pt x="541" y="929"/>
                    <a:pt x="563" y="754"/>
                  </a:cubicBezTo>
                  <a:cubicBezTo>
                    <a:pt x="594" y="495"/>
                    <a:pt x="647" y="244"/>
                    <a:pt x="7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9"/>
            <p:cNvSpPr/>
            <p:nvPr/>
          </p:nvSpPr>
          <p:spPr>
            <a:xfrm flipH="1">
              <a:off x="715577" y="4874421"/>
              <a:ext cx="51677" cy="65974"/>
            </a:xfrm>
            <a:custGeom>
              <a:rect b="b" l="l" r="r" t="t"/>
              <a:pathLst>
                <a:path extrusionOk="0" h="1089" w="853">
                  <a:moveTo>
                    <a:pt x="1" y="0"/>
                  </a:moveTo>
                  <a:lnTo>
                    <a:pt x="1" y="0"/>
                  </a:lnTo>
                  <a:cubicBezTo>
                    <a:pt x="9" y="46"/>
                    <a:pt x="16" y="92"/>
                    <a:pt x="24" y="137"/>
                  </a:cubicBezTo>
                  <a:cubicBezTo>
                    <a:pt x="24" y="160"/>
                    <a:pt x="31" y="183"/>
                    <a:pt x="39" y="206"/>
                  </a:cubicBezTo>
                  <a:cubicBezTo>
                    <a:pt x="290" y="502"/>
                    <a:pt x="564" y="799"/>
                    <a:pt x="853" y="1088"/>
                  </a:cubicBezTo>
                  <a:cubicBezTo>
                    <a:pt x="541" y="746"/>
                    <a:pt x="260" y="38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9"/>
            <p:cNvSpPr/>
            <p:nvPr/>
          </p:nvSpPr>
          <p:spPr>
            <a:xfrm flipH="1">
              <a:off x="764408" y="4413927"/>
              <a:ext cx="63672" cy="65974"/>
            </a:xfrm>
            <a:custGeom>
              <a:rect b="b" l="l" r="r" t="t"/>
              <a:pathLst>
                <a:path extrusionOk="0" h="1089" w="1051">
                  <a:moveTo>
                    <a:pt x="1051" y="1"/>
                  </a:moveTo>
                  <a:cubicBezTo>
                    <a:pt x="670" y="336"/>
                    <a:pt x="320" y="701"/>
                    <a:pt x="1" y="1089"/>
                  </a:cubicBezTo>
                  <a:cubicBezTo>
                    <a:pt x="130" y="952"/>
                    <a:pt x="252" y="815"/>
                    <a:pt x="381" y="686"/>
                  </a:cubicBezTo>
                  <a:cubicBezTo>
                    <a:pt x="564" y="495"/>
                    <a:pt x="754" y="320"/>
                    <a:pt x="944" y="153"/>
                  </a:cubicBezTo>
                  <a:cubicBezTo>
                    <a:pt x="982" y="92"/>
                    <a:pt x="1013" y="47"/>
                    <a:pt x="10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9"/>
            <p:cNvSpPr/>
            <p:nvPr/>
          </p:nvSpPr>
          <p:spPr>
            <a:xfrm flipH="1">
              <a:off x="429812" y="4124036"/>
              <a:ext cx="480298" cy="248933"/>
            </a:xfrm>
            <a:custGeom>
              <a:rect b="b" l="l" r="r" t="t"/>
              <a:pathLst>
                <a:path extrusionOk="0" h="4109" w="7928">
                  <a:moveTo>
                    <a:pt x="7928" y="0"/>
                  </a:moveTo>
                  <a:lnTo>
                    <a:pt x="7928" y="0"/>
                  </a:lnTo>
                  <a:cubicBezTo>
                    <a:pt x="6992" y="290"/>
                    <a:pt x="6064" y="609"/>
                    <a:pt x="5159" y="951"/>
                  </a:cubicBezTo>
                  <a:cubicBezTo>
                    <a:pt x="4398" y="1241"/>
                    <a:pt x="3645" y="1530"/>
                    <a:pt x="2914" y="1842"/>
                  </a:cubicBezTo>
                  <a:cubicBezTo>
                    <a:pt x="2199" y="2123"/>
                    <a:pt x="1514" y="2481"/>
                    <a:pt x="883" y="2914"/>
                  </a:cubicBezTo>
                  <a:cubicBezTo>
                    <a:pt x="678" y="3059"/>
                    <a:pt x="480" y="3219"/>
                    <a:pt x="297" y="3386"/>
                  </a:cubicBezTo>
                  <a:cubicBezTo>
                    <a:pt x="183" y="3622"/>
                    <a:pt x="84" y="3858"/>
                    <a:pt x="0" y="4109"/>
                  </a:cubicBezTo>
                  <a:cubicBezTo>
                    <a:pt x="769" y="3614"/>
                    <a:pt x="1545" y="3028"/>
                    <a:pt x="2344" y="2549"/>
                  </a:cubicBezTo>
                  <a:cubicBezTo>
                    <a:pt x="3569" y="1826"/>
                    <a:pt x="4892" y="1286"/>
                    <a:pt x="6239" y="837"/>
                  </a:cubicBezTo>
                  <a:cubicBezTo>
                    <a:pt x="6505" y="754"/>
                    <a:pt x="6772" y="670"/>
                    <a:pt x="7038" y="571"/>
                  </a:cubicBezTo>
                  <a:cubicBezTo>
                    <a:pt x="7335" y="381"/>
                    <a:pt x="7631" y="191"/>
                    <a:pt x="79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9"/>
            <p:cNvSpPr/>
            <p:nvPr/>
          </p:nvSpPr>
          <p:spPr>
            <a:xfrm flipH="1">
              <a:off x="577754" y="4226361"/>
              <a:ext cx="324965" cy="237423"/>
            </a:xfrm>
            <a:custGeom>
              <a:rect b="b" l="l" r="r" t="t"/>
              <a:pathLst>
                <a:path extrusionOk="0" h="3919" w="5364">
                  <a:moveTo>
                    <a:pt x="5364" y="0"/>
                  </a:moveTo>
                  <a:lnTo>
                    <a:pt x="5364" y="0"/>
                  </a:lnTo>
                  <a:cubicBezTo>
                    <a:pt x="4953" y="191"/>
                    <a:pt x="4557" y="396"/>
                    <a:pt x="4162" y="609"/>
                  </a:cubicBezTo>
                  <a:cubicBezTo>
                    <a:pt x="2747" y="1370"/>
                    <a:pt x="1408" y="2283"/>
                    <a:pt x="358" y="3477"/>
                  </a:cubicBezTo>
                  <a:cubicBezTo>
                    <a:pt x="236" y="3622"/>
                    <a:pt x="114" y="3766"/>
                    <a:pt x="0" y="3919"/>
                  </a:cubicBezTo>
                  <a:cubicBezTo>
                    <a:pt x="350" y="3584"/>
                    <a:pt x="715" y="3264"/>
                    <a:pt x="1103" y="2968"/>
                  </a:cubicBezTo>
                  <a:cubicBezTo>
                    <a:pt x="2016" y="2245"/>
                    <a:pt x="3005" y="1621"/>
                    <a:pt x="4048" y="1104"/>
                  </a:cubicBezTo>
                  <a:cubicBezTo>
                    <a:pt x="4466" y="716"/>
                    <a:pt x="4900" y="358"/>
                    <a:pt x="53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03" name="Google Shape;4603;p19"/>
          <p:cNvGrpSpPr/>
          <p:nvPr/>
        </p:nvGrpSpPr>
        <p:grpSpPr>
          <a:xfrm flipH="1" rot="4273357">
            <a:off x="-924966" y="-51673"/>
            <a:ext cx="1698594" cy="1621819"/>
            <a:chOff x="418224" y="3824252"/>
            <a:chExt cx="1698551" cy="1621779"/>
          </a:xfrm>
        </p:grpSpPr>
        <p:sp>
          <p:nvSpPr>
            <p:cNvPr id="4604" name="Google Shape;4604;p19"/>
            <p:cNvSpPr/>
            <p:nvPr/>
          </p:nvSpPr>
          <p:spPr>
            <a:xfrm rot="-3242227">
              <a:off x="921524" y="3911624"/>
              <a:ext cx="702934" cy="157495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9"/>
            <p:cNvSpPr/>
            <p:nvPr/>
          </p:nvSpPr>
          <p:spPr>
            <a:xfrm rot="-3242227">
              <a:off x="601974" y="4096162"/>
              <a:ext cx="542997" cy="554871"/>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9"/>
            <p:cNvSpPr/>
            <p:nvPr/>
          </p:nvSpPr>
          <p:spPr>
            <a:xfrm rot="-3242227">
              <a:off x="556637" y="4307627"/>
              <a:ext cx="97355"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9"/>
            <p:cNvSpPr/>
            <p:nvPr/>
          </p:nvSpPr>
          <p:spPr>
            <a:xfrm rot="-3242227">
              <a:off x="723263" y="4317150"/>
              <a:ext cx="143822"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9"/>
            <p:cNvSpPr/>
            <p:nvPr/>
          </p:nvSpPr>
          <p:spPr>
            <a:xfrm rot="-3242227">
              <a:off x="659737" y="431052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9"/>
            <p:cNvSpPr/>
            <p:nvPr/>
          </p:nvSpPr>
          <p:spPr>
            <a:xfrm rot="-3242227">
              <a:off x="602066" y="4311034"/>
              <a:ext cx="77969"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9"/>
            <p:cNvSpPr/>
            <p:nvPr/>
          </p:nvSpPr>
          <p:spPr>
            <a:xfrm rot="-3242227">
              <a:off x="622718" y="4296149"/>
              <a:ext cx="109290" cy="38348"/>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9"/>
            <p:cNvSpPr/>
            <p:nvPr/>
          </p:nvSpPr>
          <p:spPr>
            <a:xfrm rot="-3242227">
              <a:off x="1184544" y="4287400"/>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9"/>
            <p:cNvSpPr/>
            <p:nvPr/>
          </p:nvSpPr>
          <p:spPr>
            <a:xfrm rot="-3242227">
              <a:off x="1009439" y="4284565"/>
              <a:ext cx="114803"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9"/>
            <p:cNvSpPr/>
            <p:nvPr/>
          </p:nvSpPr>
          <p:spPr>
            <a:xfrm rot="-3242227">
              <a:off x="1024122" y="4253037"/>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9"/>
            <p:cNvSpPr/>
            <p:nvPr/>
          </p:nvSpPr>
          <p:spPr>
            <a:xfrm rot="-3242227">
              <a:off x="924123" y="4302703"/>
              <a:ext cx="180292"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9"/>
            <p:cNvSpPr/>
            <p:nvPr/>
          </p:nvSpPr>
          <p:spPr>
            <a:xfrm rot="-3242227">
              <a:off x="685267" y="4295467"/>
              <a:ext cx="143882"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9"/>
            <p:cNvSpPr/>
            <p:nvPr/>
          </p:nvSpPr>
          <p:spPr>
            <a:xfrm rot="-3242227">
              <a:off x="1095085" y="4274901"/>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9"/>
            <p:cNvSpPr/>
            <p:nvPr/>
          </p:nvSpPr>
          <p:spPr>
            <a:xfrm rot="-3242227">
              <a:off x="1138351" y="4278335"/>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9"/>
            <p:cNvSpPr/>
            <p:nvPr/>
          </p:nvSpPr>
          <p:spPr>
            <a:xfrm rot="-3242227">
              <a:off x="1232474" y="4294448"/>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9"/>
            <p:cNvSpPr/>
            <p:nvPr/>
          </p:nvSpPr>
          <p:spPr>
            <a:xfrm rot="-3242227">
              <a:off x="791555" y="4313807"/>
              <a:ext cx="190894"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9"/>
            <p:cNvSpPr/>
            <p:nvPr/>
          </p:nvSpPr>
          <p:spPr>
            <a:xfrm rot="-3242227">
              <a:off x="847317" y="4317510"/>
              <a:ext cx="202405" cy="2241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9"/>
            <p:cNvSpPr/>
            <p:nvPr/>
          </p:nvSpPr>
          <p:spPr>
            <a:xfrm rot="-3242227">
              <a:off x="745732" y="4309769"/>
              <a:ext cx="169630"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9"/>
            <p:cNvSpPr/>
            <p:nvPr/>
          </p:nvSpPr>
          <p:spPr>
            <a:xfrm rot="-3242227">
              <a:off x="931221" y="4271526"/>
              <a:ext cx="52101" cy="5149"/>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9"/>
            <p:cNvSpPr/>
            <p:nvPr/>
          </p:nvSpPr>
          <p:spPr>
            <a:xfrm rot="-3242227">
              <a:off x="606301" y="3935402"/>
              <a:ext cx="691423" cy="817313"/>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9"/>
            <p:cNvSpPr/>
            <p:nvPr/>
          </p:nvSpPr>
          <p:spPr>
            <a:xfrm rot="-3242227">
              <a:off x="551951" y="4200577"/>
              <a:ext cx="42468" cy="83482"/>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9"/>
            <p:cNvSpPr/>
            <p:nvPr/>
          </p:nvSpPr>
          <p:spPr>
            <a:xfrm rot="-3242227">
              <a:off x="590866" y="4162687"/>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9"/>
            <p:cNvSpPr/>
            <p:nvPr/>
          </p:nvSpPr>
          <p:spPr>
            <a:xfrm rot="-3242227">
              <a:off x="827250" y="4046771"/>
              <a:ext cx="64581" cy="253112"/>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9"/>
            <p:cNvSpPr/>
            <p:nvPr/>
          </p:nvSpPr>
          <p:spPr>
            <a:xfrm rot="-3242227">
              <a:off x="661367" y="4110092"/>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9"/>
            <p:cNvSpPr/>
            <p:nvPr/>
          </p:nvSpPr>
          <p:spPr>
            <a:xfrm rot="-3242227">
              <a:off x="962677" y="4049477"/>
              <a:ext cx="76152" cy="211674"/>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9"/>
            <p:cNvSpPr/>
            <p:nvPr/>
          </p:nvSpPr>
          <p:spPr>
            <a:xfrm rot="-3242227">
              <a:off x="497879" y="4287394"/>
              <a:ext cx="65974" cy="64156"/>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9"/>
            <p:cNvSpPr/>
            <p:nvPr/>
          </p:nvSpPr>
          <p:spPr>
            <a:xfrm rot="-3242227">
              <a:off x="937317" y="4048474"/>
              <a:ext cx="62339" cy="224941"/>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9"/>
            <p:cNvSpPr/>
            <p:nvPr/>
          </p:nvSpPr>
          <p:spPr>
            <a:xfrm rot="-3242227">
              <a:off x="684867" y="4091859"/>
              <a:ext cx="46588" cy="234210"/>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9"/>
            <p:cNvSpPr/>
            <p:nvPr/>
          </p:nvSpPr>
          <p:spPr>
            <a:xfrm rot="-3242227">
              <a:off x="759387" y="4074446"/>
              <a:ext cx="19871" cy="239299"/>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9"/>
            <p:cNvSpPr/>
            <p:nvPr/>
          </p:nvSpPr>
          <p:spPr>
            <a:xfrm rot="-3242227">
              <a:off x="1356911" y="4255499"/>
              <a:ext cx="73365" cy="94084"/>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9"/>
            <p:cNvSpPr/>
            <p:nvPr/>
          </p:nvSpPr>
          <p:spPr>
            <a:xfrm rot="-3242227">
              <a:off x="619127" y="4135482"/>
              <a:ext cx="66398" cy="206585"/>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9"/>
            <p:cNvSpPr/>
            <p:nvPr/>
          </p:nvSpPr>
          <p:spPr>
            <a:xfrm rot="-3242227">
              <a:off x="560462" y="4191938"/>
              <a:ext cx="77969" cy="153091"/>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9"/>
            <p:cNvSpPr/>
            <p:nvPr/>
          </p:nvSpPr>
          <p:spPr>
            <a:xfrm rot="-3242227">
              <a:off x="520764" y="4244320"/>
              <a:ext cx="64156" cy="99112"/>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9"/>
            <p:cNvSpPr/>
            <p:nvPr/>
          </p:nvSpPr>
          <p:spPr>
            <a:xfrm rot="-3242227">
              <a:off x="1162576" y="4099108"/>
              <a:ext cx="118014" cy="225002"/>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9"/>
            <p:cNvSpPr/>
            <p:nvPr/>
          </p:nvSpPr>
          <p:spPr>
            <a:xfrm rot="-3242227">
              <a:off x="1121588" y="4130352"/>
              <a:ext cx="75182" cy="180716"/>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9"/>
            <p:cNvSpPr/>
            <p:nvPr/>
          </p:nvSpPr>
          <p:spPr>
            <a:xfrm rot="-3242227">
              <a:off x="896756" y="4061293"/>
              <a:ext cx="21749" cy="116681"/>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9"/>
            <p:cNvSpPr/>
            <p:nvPr/>
          </p:nvSpPr>
          <p:spPr>
            <a:xfrm rot="-3242227">
              <a:off x="783270" y="4043045"/>
              <a:ext cx="50768" cy="257232"/>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9"/>
            <p:cNvSpPr/>
            <p:nvPr/>
          </p:nvSpPr>
          <p:spPr>
            <a:xfrm rot="-3242227">
              <a:off x="1398180" y="4292207"/>
              <a:ext cx="51677" cy="72153"/>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9"/>
            <p:cNvSpPr/>
            <p:nvPr/>
          </p:nvSpPr>
          <p:spPr>
            <a:xfrm rot="-3242227">
              <a:off x="1044959" y="4053283"/>
              <a:ext cx="98264" cy="222215"/>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9"/>
            <p:cNvSpPr/>
            <p:nvPr/>
          </p:nvSpPr>
          <p:spPr>
            <a:xfrm rot="-3242227">
              <a:off x="1307273" y="4212317"/>
              <a:ext cx="98688" cy="134129"/>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9"/>
            <p:cNvSpPr/>
            <p:nvPr/>
          </p:nvSpPr>
          <p:spPr>
            <a:xfrm rot="-3242227">
              <a:off x="1114510" y="4050111"/>
              <a:ext cx="123103" cy="273407"/>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9"/>
            <p:cNvSpPr/>
            <p:nvPr/>
          </p:nvSpPr>
          <p:spPr>
            <a:xfrm rot="-3242227">
              <a:off x="1006425" y="4051349"/>
              <a:ext cx="92267" cy="236997"/>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9"/>
            <p:cNvSpPr/>
            <p:nvPr/>
          </p:nvSpPr>
          <p:spPr>
            <a:xfrm rot="-3242227">
              <a:off x="886274" y="4041904"/>
              <a:ext cx="57674" cy="251719"/>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9"/>
            <p:cNvSpPr/>
            <p:nvPr/>
          </p:nvSpPr>
          <p:spPr>
            <a:xfrm rot="-3242227">
              <a:off x="1219572" y="4148670"/>
              <a:ext cx="127768" cy="179808"/>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9"/>
            <p:cNvSpPr/>
            <p:nvPr/>
          </p:nvSpPr>
          <p:spPr>
            <a:xfrm rot="-3242227">
              <a:off x="1256588" y="4171056"/>
              <a:ext cx="114379" cy="163693"/>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9"/>
            <p:cNvSpPr/>
            <p:nvPr/>
          </p:nvSpPr>
          <p:spPr>
            <a:xfrm rot="-3242227">
              <a:off x="1185256" y="4094719"/>
              <a:ext cx="67367" cy="121709"/>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9"/>
            <p:cNvSpPr/>
            <p:nvPr/>
          </p:nvSpPr>
          <p:spPr>
            <a:xfrm rot="-3242227">
              <a:off x="1362159" y="4301387"/>
              <a:ext cx="43437" cy="103777"/>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9"/>
            <p:cNvSpPr/>
            <p:nvPr/>
          </p:nvSpPr>
          <p:spPr>
            <a:xfrm rot="-3242227">
              <a:off x="1471829" y="3922426"/>
              <a:ext cx="217550" cy="1141488"/>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2" name="Google Shape;4652;p19"/>
          <p:cNvGrpSpPr/>
          <p:nvPr/>
        </p:nvGrpSpPr>
        <p:grpSpPr>
          <a:xfrm flipH="1" rot="-8878912">
            <a:off x="608980" y="-515925"/>
            <a:ext cx="934821" cy="1326607"/>
            <a:chOff x="111744" y="3876977"/>
            <a:chExt cx="934800" cy="1326576"/>
          </a:xfrm>
        </p:grpSpPr>
        <p:sp>
          <p:nvSpPr>
            <p:cNvPr id="4653" name="Google Shape;4653;p19"/>
            <p:cNvSpPr/>
            <p:nvPr/>
          </p:nvSpPr>
          <p:spPr>
            <a:xfrm flipH="1">
              <a:off x="450040" y="4022620"/>
              <a:ext cx="61" cy="61"/>
            </a:xfrm>
            <a:custGeom>
              <a:rect b="b" l="l" r="r" t="t"/>
              <a:pathLst>
                <a:path extrusionOk="0" h="1" w="1">
                  <a:moveTo>
                    <a:pt x="0" y="1"/>
                  </a:move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9"/>
            <p:cNvSpPr/>
            <p:nvPr/>
          </p:nvSpPr>
          <p:spPr>
            <a:xfrm flipH="1">
              <a:off x="483724" y="4218546"/>
              <a:ext cx="61" cy="12965"/>
            </a:xfrm>
            <a:custGeom>
              <a:rect b="b" l="l" r="r" t="t"/>
              <a:pathLst>
                <a:path extrusionOk="0" h="214" w="1">
                  <a:moveTo>
                    <a:pt x="1" y="213"/>
                  </a:moveTo>
                  <a:lnTo>
                    <a:pt x="1" y="0"/>
                  </a:lnTo>
                  <a:cubicBezTo>
                    <a:pt x="1" y="69"/>
                    <a:pt x="1" y="145"/>
                    <a:pt x="1" y="213"/>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9"/>
            <p:cNvSpPr/>
            <p:nvPr/>
          </p:nvSpPr>
          <p:spPr>
            <a:xfrm flipH="1">
              <a:off x="151861" y="3951010"/>
              <a:ext cx="894682" cy="1252543"/>
            </a:xfrm>
            <a:custGeom>
              <a:rect b="b" l="l" r="r" t="t"/>
              <a:pathLst>
                <a:path extrusionOk="0" h="20675" w="14768">
                  <a:moveTo>
                    <a:pt x="12531" y="1343"/>
                  </a:moveTo>
                  <a:cubicBezTo>
                    <a:pt x="12295" y="1388"/>
                    <a:pt x="12059" y="1434"/>
                    <a:pt x="11816" y="1472"/>
                  </a:cubicBezTo>
                  <a:cubicBezTo>
                    <a:pt x="12059" y="1426"/>
                    <a:pt x="12295" y="1388"/>
                    <a:pt x="12531" y="1343"/>
                  </a:cubicBezTo>
                  <a:close/>
                  <a:moveTo>
                    <a:pt x="3158" y="5527"/>
                  </a:moveTo>
                  <a:cubicBezTo>
                    <a:pt x="3066" y="5633"/>
                    <a:pt x="2983" y="5732"/>
                    <a:pt x="2899" y="5839"/>
                  </a:cubicBezTo>
                  <a:cubicBezTo>
                    <a:pt x="2983" y="5732"/>
                    <a:pt x="3066" y="5626"/>
                    <a:pt x="3158" y="5527"/>
                  </a:cubicBezTo>
                  <a:close/>
                  <a:moveTo>
                    <a:pt x="10841" y="1"/>
                  </a:moveTo>
                  <a:cubicBezTo>
                    <a:pt x="10585" y="1"/>
                    <a:pt x="10321" y="12"/>
                    <a:pt x="10051" y="34"/>
                  </a:cubicBezTo>
                  <a:lnTo>
                    <a:pt x="10058" y="34"/>
                  </a:lnTo>
                  <a:cubicBezTo>
                    <a:pt x="9952" y="42"/>
                    <a:pt x="9845" y="49"/>
                    <a:pt x="9731" y="57"/>
                  </a:cubicBezTo>
                  <a:lnTo>
                    <a:pt x="9723" y="57"/>
                  </a:lnTo>
                  <a:cubicBezTo>
                    <a:pt x="9503" y="80"/>
                    <a:pt x="9275" y="110"/>
                    <a:pt x="9046" y="156"/>
                  </a:cubicBezTo>
                  <a:lnTo>
                    <a:pt x="9062" y="148"/>
                  </a:lnTo>
                  <a:lnTo>
                    <a:pt x="9062" y="148"/>
                  </a:lnTo>
                  <a:cubicBezTo>
                    <a:pt x="8841" y="178"/>
                    <a:pt x="8613" y="224"/>
                    <a:pt x="8392" y="277"/>
                  </a:cubicBezTo>
                  <a:lnTo>
                    <a:pt x="8377" y="285"/>
                  </a:lnTo>
                  <a:cubicBezTo>
                    <a:pt x="6779" y="643"/>
                    <a:pt x="5121" y="1335"/>
                    <a:pt x="3774" y="2385"/>
                  </a:cubicBezTo>
                  <a:cubicBezTo>
                    <a:pt x="2785" y="3115"/>
                    <a:pt x="1948" y="4028"/>
                    <a:pt x="1301" y="5078"/>
                  </a:cubicBezTo>
                  <a:lnTo>
                    <a:pt x="1301" y="5093"/>
                  </a:lnTo>
                  <a:cubicBezTo>
                    <a:pt x="1248" y="5177"/>
                    <a:pt x="1203" y="5261"/>
                    <a:pt x="1149" y="5344"/>
                  </a:cubicBezTo>
                  <a:lnTo>
                    <a:pt x="1126" y="5390"/>
                  </a:lnTo>
                  <a:cubicBezTo>
                    <a:pt x="1126" y="5390"/>
                    <a:pt x="1126" y="5398"/>
                    <a:pt x="1126" y="5398"/>
                  </a:cubicBezTo>
                  <a:cubicBezTo>
                    <a:pt x="738" y="6097"/>
                    <a:pt x="449" y="6851"/>
                    <a:pt x="267" y="7627"/>
                  </a:cubicBezTo>
                  <a:cubicBezTo>
                    <a:pt x="259" y="7672"/>
                    <a:pt x="252" y="7718"/>
                    <a:pt x="244" y="7764"/>
                  </a:cubicBezTo>
                  <a:cubicBezTo>
                    <a:pt x="0" y="8905"/>
                    <a:pt x="0" y="10092"/>
                    <a:pt x="244" y="11233"/>
                  </a:cubicBezTo>
                  <a:cubicBezTo>
                    <a:pt x="510" y="12503"/>
                    <a:pt x="1012" y="13721"/>
                    <a:pt x="1720" y="14809"/>
                  </a:cubicBezTo>
                  <a:cubicBezTo>
                    <a:pt x="1743" y="14847"/>
                    <a:pt x="1766" y="14877"/>
                    <a:pt x="1788" y="14915"/>
                  </a:cubicBezTo>
                  <a:cubicBezTo>
                    <a:pt x="1811" y="14946"/>
                    <a:pt x="1834" y="14984"/>
                    <a:pt x="1857" y="15022"/>
                  </a:cubicBezTo>
                  <a:cubicBezTo>
                    <a:pt x="1910" y="15090"/>
                    <a:pt x="1956" y="15166"/>
                    <a:pt x="2009" y="15235"/>
                  </a:cubicBezTo>
                  <a:cubicBezTo>
                    <a:pt x="2024" y="15257"/>
                    <a:pt x="2032" y="15273"/>
                    <a:pt x="2047" y="15296"/>
                  </a:cubicBezTo>
                  <a:cubicBezTo>
                    <a:pt x="2062" y="15311"/>
                    <a:pt x="2070" y="15334"/>
                    <a:pt x="2085" y="15349"/>
                  </a:cubicBezTo>
                  <a:cubicBezTo>
                    <a:pt x="2306" y="15653"/>
                    <a:pt x="2542" y="15950"/>
                    <a:pt x="2793" y="16239"/>
                  </a:cubicBezTo>
                  <a:cubicBezTo>
                    <a:pt x="2914" y="16383"/>
                    <a:pt x="3036" y="16520"/>
                    <a:pt x="3173" y="16657"/>
                  </a:cubicBezTo>
                  <a:lnTo>
                    <a:pt x="3181" y="16657"/>
                  </a:lnTo>
                  <a:cubicBezTo>
                    <a:pt x="3386" y="16886"/>
                    <a:pt x="3614" y="17106"/>
                    <a:pt x="3842" y="17327"/>
                  </a:cubicBezTo>
                  <a:lnTo>
                    <a:pt x="3911" y="17388"/>
                  </a:lnTo>
                  <a:lnTo>
                    <a:pt x="3987" y="17456"/>
                  </a:lnTo>
                  <a:cubicBezTo>
                    <a:pt x="4017" y="17479"/>
                    <a:pt x="4048" y="17509"/>
                    <a:pt x="4071" y="17532"/>
                  </a:cubicBezTo>
                  <a:lnTo>
                    <a:pt x="4078" y="17532"/>
                  </a:lnTo>
                  <a:cubicBezTo>
                    <a:pt x="5433" y="18750"/>
                    <a:pt x="7122" y="19815"/>
                    <a:pt x="9122" y="20674"/>
                  </a:cubicBezTo>
                  <a:cubicBezTo>
                    <a:pt x="8734" y="20477"/>
                    <a:pt x="8362" y="20264"/>
                    <a:pt x="8004" y="20043"/>
                  </a:cubicBezTo>
                  <a:cubicBezTo>
                    <a:pt x="7905" y="19990"/>
                    <a:pt x="7814" y="19936"/>
                    <a:pt x="7715" y="19883"/>
                  </a:cubicBezTo>
                  <a:lnTo>
                    <a:pt x="7685" y="19860"/>
                  </a:lnTo>
                  <a:cubicBezTo>
                    <a:pt x="7601" y="19807"/>
                    <a:pt x="7517" y="19754"/>
                    <a:pt x="7433" y="19701"/>
                  </a:cubicBezTo>
                  <a:cubicBezTo>
                    <a:pt x="7213" y="19571"/>
                    <a:pt x="7007" y="19427"/>
                    <a:pt x="6802" y="19290"/>
                  </a:cubicBezTo>
                  <a:cubicBezTo>
                    <a:pt x="6703" y="19214"/>
                    <a:pt x="6597" y="19145"/>
                    <a:pt x="6498" y="19069"/>
                  </a:cubicBezTo>
                  <a:cubicBezTo>
                    <a:pt x="6216" y="18856"/>
                    <a:pt x="5950" y="18643"/>
                    <a:pt x="5699" y="18422"/>
                  </a:cubicBezTo>
                  <a:cubicBezTo>
                    <a:pt x="5531" y="18270"/>
                    <a:pt x="5364" y="18126"/>
                    <a:pt x="5212" y="17966"/>
                  </a:cubicBezTo>
                  <a:cubicBezTo>
                    <a:pt x="5067" y="17829"/>
                    <a:pt x="4930" y="17684"/>
                    <a:pt x="4801" y="17547"/>
                  </a:cubicBezTo>
                  <a:cubicBezTo>
                    <a:pt x="4497" y="17205"/>
                    <a:pt x="4215" y="16840"/>
                    <a:pt x="3957" y="16460"/>
                  </a:cubicBezTo>
                  <a:lnTo>
                    <a:pt x="3957" y="16467"/>
                  </a:lnTo>
                  <a:cubicBezTo>
                    <a:pt x="3804" y="16247"/>
                    <a:pt x="3668" y="16018"/>
                    <a:pt x="3553" y="15798"/>
                  </a:cubicBezTo>
                  <a:lnTo>
                    <a:pt x="3553" y="15790"/>
                  </a:lnTo>
                  <a:cubicBezTo>
                    <a:pt x="3348" y="15417"/>
                    <a:pt x="3181" y="15029"/>
                    <a:pt x="3044" y="14626"/>
                  </a:cubicBezTo>
                  <a:cubicBezTo>
                    <a:pt x="2930" y="14276"/>
                    <a:pt x="2838" y="13918"/>
                    <a:pt x="2785" y="13553"/>
                  </a:cubicBezTo>
                  <a:cubicBezTo>
                    <a:pt x="2785" y="13546"/>
                    <a:pt x="2785" y="13546"/>
                    <a:pt x="2785" y="13546"/>
                  </a:cubicBezTo>
                  <a:lnTo>
                    <a:pt x="2777" y="13470"/>
                  </a:lnTo>
                  <a:lnTo>
                    <a:pt x="2777" y="13477"/>
                  </a:lnTo>
                  <a:cubicBezTo>
                    <a:pt x="2732" y="13158"/>
                    <a:pt x="2709" y="12831"/>
                    <a:pt x="2717" y="12511"/>
                  </a:cubicBezTo>
                  <a:lnTo>
                    <a:pt x="2717" y="12503"/>
                  </a:lnTo>
                  <a:cubicBezTo>
                    <a:pt x="2724" y="12321"/>
                    <a:pt x="2739" y="12138"/>
                    <a:pt x="2762" y="11956"/>
                  </a:cubicBezTo>
                  <a:cubicBezTo>
                    <a:pt x="2914" y="10898"/>
                    <a:pt x="3302" y="9894"/>
                    <a:pt x="3903" y="9011"/>
                  </a:cubicBezTo>
                  <a:cubicBezTo>
                    <a:pt x="3934" y="8958"/>
                    <a:pt x="3964" y="8905"/>
                    <a:pt x="4002" y="8859"/>
                  </a:cubicBezTo>
                  <a:cubicBezTo>
                    <a:pt x="4246" y="8494"/>
                    <a:pt x="4520" y="8152"/>
                    <a:pt x="4809" y="7824"/>
                  </a:cubicBezTo>
                  <a:cubicBezTo>
                    <a:pt x="4892" y="7741"/>
                    <a:pt x="4968" y="7649"/>
                    <a:pt x="5052" y="7566"/>
                  </a:cubicBezTo>
                  <a:cubicBezTo>
                    <a:pt x="5752" y="6835"/>
                    <a:pt x="6521" y="6166"/>
                    <a:pt x="7335" y="5565"/>
                  </a:cubicBezTo>
                  <a:cubicBezTo>
                    <a:pt x="7753" y="5245"/>
                    <a:pt x="8187" y="4949"/>
                    <a:pt x="8628" y="4660"/>
                  </a:cubicBezTo>
                  <a:cubicBezTo>
                    <a:pt x="8871" y="4492"/>
                    <a:pt x="9115" y="4332"/>
                    <a:pt x="9366" y="4180"/>
                  </a:cubicBezTo>
                  <a:cubicBezTo>
                    <a:pt x="10142" y="3686"/>
                    <a:pt x="10948" y="3214"/>
                    <a:pt x="11770" y="2742"/>
                  </a:cubicBezTo>
                  <a:lnTo>
                    <a:pt x="11991" y="2613"/>
                  </a:lnTo>
                  <a:lnTo>
                    <a:pt x="12592" y="2278"/>
                  </a:lnTo>
                  <a:lnTo>
                    <a:pt x="12645" y="2248"/>
                  </a:lnTo>
                  <a:lnTo>
                    <a:pt x="12995" y="2050"/>
                  </a:lnTo>
                  <a:lnTo>
                    <a:pt x="13246" y="1905"/>
                  </a:lnTo>
                  <a:lnTo>
                    <a:pt x="13619" y="1700"/>
                  </a:lnTo>
                  <a:lnTo>
                    <a:pt x="13763" y="1616"/>
                  </a:lnTo>
                  <a:lnTo>
                    <a:pt x="14517" y="1198"/>
                  </a:lnTo>
                  <a:lnTo>
                    <a:pt x="14768" y="1053"/>
                  </a:lnTo>
                  <a:cubicBezTo>
                    <a:pt x="14752" y="1023"/>
                    <a:pt x="14730" y="993"/>
                    <a:pt x="14699" y="977"/>
                  </a:cubicBezTo>
                  <a:cubicBezTo>
                    <a:pt x="14631" y="924"/>
                    <a:pt x="14547" y="901"/>
                    <a:pt x="14456" y="894"/>
                  </a:cubicBezTo>
                  <a:cubicBezTo>
                    <a:pt x="14387" y="886"/>
                    <a:pt x="14326" y="878"/>
                    <a:pt x="14265" y="863"/>
                  </a:cubicBezTo>
                  <a:lnTo>
                    <a:pt x="14258" y="863"/>
                  </a:lnTo>
                  <a:cubicBezTo>
                    <a:pt x="14197" y="856"/>
                    <a:pt x="14144" y="840"/>
                    <a:pt x="14091" y="825"/>
                  </a:cubicBezTo>
                  <a:lnTo>
                    <a:pt x="14060" y="818"/>
                  </a:lnTo>
                  <a:cubicBezTo>
                    <a:pt x="14014" y="802"/>
                    <a:pt x="13976" y="795"/>
                    <a:pt x="13938" y="779"/>
                  </a:cubicBezTo>
                  <a:cubicBezTo>
                    <a:pt x="13916" y="772"/>
                    <a:pt x="13900" y="764"/>
                    <a:pt x="13885" y="757"/>
                  </a:cubicBezTo>
                  <a:cubicBezTo>
                    <a:pt x="13855" y="741"/>
                    <a:pt x="13817" y="734"/>
                    <a:pt x="13794" y="719"/>
                  </a:cubicBezTo>
                  <a:cubicBezTo>
                    <a:pt x="13695" y="681"/>
                    <a:pt x="13604" y="635"/>
                    <a:pt x="13512" y="589"/>
                  </a:cubicBezTo>
                  <a:lnTo>
                    <a:pt x="13497" y="582"/>
                  </a:lnTo>
                  <a:cubicBezTo>
                    <a:pt x="13421" y="544"/>
                    <a:pt x="13345" y="506"/>
                    <a:pt x="13269" y="468"/>
                  </a:cubicBezTo>
                  <a:cubicBezTo>
                    <a:pt x="12666" y="160"/>
                    <a:pt x="11815" y="1"/>
                    <a:pt x="10841"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9"/>
            <p:cNvSpPr/>
            <p:nvPr/>
          </p:nvSpPr>
          <p:spPr>
            <a:xfrm flipH="1">
              <a:off x="114966" y="3877159"/>
              <a:ext cx="917764" cy="1253088"/>
            </a:xfrm>
            <a:custGeom>
              <a:rect b="b" l="l" r="r" t="t"/>
              <a:pathLst>
                <a:path extrusionOk="0" h="20684" w="15149">
                  <a:moveTo>
                    <a:pt x="11259" y="0"/>
                  </a:moveTo>
                  <a:cubicBezTo>
                    <a:pt x="9076" y="0"/>
                    <a:pt x="6273" y="781"/>
                    <a:pt x="4216" y="2386"/>
                  </a:cubicBezTo>
                  <a:cubicBezTo>
                    <a:pt x="1203" y="4631"/>
                    <a:pt x="1" y="8077"/>
                    <a:pt x="685" y="11227"/>
                  </a:cubicBezTo>
                  <a:cubicBezTo>
                    <a:pt x="1416" y="14932"/>
                    <a:pt x="4474" y="18500"/>
                    <a:pt x="9549" y="20684"/>
                  </a:cubicBezTo>
                  <a:cubicBezTo>
                    <a:pt x="9161" y="20478"/>
                    <a:pt x="8788" y="20265"/>
                    <a:pt x="8438" y="20052"/>
                  </a:cubicBezTo>
                  <a:cubicBezTo>
                    <a:pt x="7244" y="19390"/>
                    <a:pt x="6163" y="18546"/>
                    <a:pt x="5235" y="17549"/>
                  </a:cubicBezTo>
                  <a:cubicBezTo>
                    <a:pt x="3987" y="16301"/>
                    <a:pt x="2975" y="14841"/>
                    <a:pt x="2253" y="13235"/>
                  </a:cubicBezTo>
                  <a:cubicBezTo>
                    <a:pt x="891" y="10124"/>
                    <a:pt x="1887" y="6944"/>
                    <a:pt x="4512" y="4616"/>
                  </a:cubicBezTo>
                  <a:cubicBezTo>
                    <a:pt x="7510" y="2128"/>
                    <a:pt x="11261" y="1626"/>
                    <a:pt x="15148" y="979"/>
                  </a:cubicBezTo>
                  <a:cubicBezTo>
                    <a:pt x="15072" y="926"/>
                    <a:pt x="14988" y="903"/>
                    <a:pt x="14905" y="895"/>
                  </a:cubicBezTo>
                  <a:cubicBezTo>
                    <a:pt x="14387" y="842"/>
                    <a:pt x="14068" y="637"/>
                    <a:pt x="13703" y="469"/>
                  </a:cubicBezTo>
                  <a:cubicBezTo>
                    <a:pt x="13096" y="158"/>
                    <a:pt x="12240" y="0"/>
                    <a:pt x="112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9"/>
            <p:cNvSpPr/>
            <p:nvPr/>
          </p:nvSpPr>
          <p:spPr>
            <a:xfrm flipH="1">
              <a:off x="917441" y="4339289"/>
              <a:ext cx="83907" cy="281648"/>
            </a:xfrm>
            <a:custGeom>
              <a:rect b="b" l="l" r="r" t="t"/>
              <a:pathLst>
                <a:path extrusionOk="0" h="4649" w="1385">
                  <a:moveTo>
                    <a:pt x="190" y="0"/>
                  </a:moveTo>
                  <a:cubicBezTo>
                    <a:pt x="91" y="442"/>
                    <a:pt x="23" y="891"/>
                    <a:pt x="0" y="1347"/>
                  </a:cubicBezTo>
                  <a:cubicBezTo>
                    <a:pt x="213" y="2298"/>
                    <a:pt x="540" y="3219"/>
                    <a:pt x="989" y="4093"/>
                  </a:cubicBezTo>
                  <a:cubicBezTo>
                    <a:pt x="997" y="4109"/>
                    <a:pt x="1012" y="4132"/>
                    <a:pt x="1020" y="4147"/>
                  </a:cubicBezTo>
                  <a:cubicBezTo>
                    <a:pt x="1134" y="4322"/>
                    <a:pt x="1255" y="4489"/>
                    <a:pt x="1385" y="4649"/>
                  </a:cubicBezTo>
                  <a:cubicBezTo>
                    <a:pt x="1347" y="4497"/>
                    <a:pt x="1309" y="4345"/>
                    <a:pt x="1271" y="4192"/>
                  </a:cubicBezTo>
                  <a:cubicBezTo>
                    <a:pt x="1065" y="3934"/>
                    <a:pt x="905" y="3645"/>
                    <a:pt x="799" y="3333"/>
                  </a:cubicBezTo>
                  <a:cubicBezTo>
                    <a:pt x="639" y="2891"/>
                    <a:pt x="533" y="2435"/>
                    <a:pt x="479" y="1963"/>
                  </a:cubicBezTo>
                  <a:cubicBezTo>
                    <a:pt x="472" y="1887"/>
                    <a:pt x="464" y="1803"/>
                    <a:pt x="457" y="1727"/>
                  </a:cubicBezTo>
                  <a:cubicBezTo>
                    <a:pt x="297" y="1164"/>
                    <a:pt x="213" y="586"/>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9"/>
            <p:cNvSpPr/>
            <p:nvPr/>
          </p:nvSpPr>
          <p:spPr>
            <a:xfrm flipH="1">
              <a:off x="827536" y="4063635"/>
              <a:ext cx="131464" cy="428258"/>
            </a:xfrm>
            <a:custGeom>
              <a:rect b="b" l="l" r="r" t="t"/>
              <a:pathLst>
                <a:path extrusionOk="0" h="7069" w="2170">
                  <a:moveTo>
                    <a:pt x="2169" y="1"/>
                  </a:moveTo>
                  <a:lnTo>
                    <a:pt x="2169" y="1"/>
                  </a:lnTo>
                  <a:cubicBezTo>
                    <a:pt x="1446" y="670"/>
                    <a:pt x="830" y="1446"/>
                    <a:pt x="343" y="2314"/>
                  </a:cubicBezTo>
                  <a:cubicBezTo>
                    <a:pt x="123" y="3166"/>
                    <a:pt x="9" y="4041"/>
                    <a:pt x="1" y="4923"/>
                  </a:cubicBezTo>
                  <a:cubicBezTo>
                    <a:pt x="1" y="5357"/>
                    <a:pt x="9" y="5783"/>
                    <a:pt x="47" y="6209"/>
                  </a:cubicBezTo>
                  <a:cubicBezTo>
                    <a:pt x="123" y="6498"/>
                    <a:pt x="214" y="6780"/>
                    <a:pt x="321" y="7069"/>
                  </a:cubicBezTo>
                  <a:cubicBezTo>
                    <a:pt x="275" y="6764"/>
                    <a:pt x="244" y="6452"/>
                    <a:pt x="229" y="6148"/>
                  </a:cubicBezTo>
                  <a:cubicBezTo>
                    <a:pt x="161" y="5098"/>
                    <a:pt x="275" y="4048"/>
                    <a:pt x="579" y="3044"/>
                  </a:cubicBezTo>
                  <a:cubicBezTo>
                    <a:pt x="922" y="1994"/>
                    <a:pt x="1431" y="1005"/>
                    <a:pt x="2086" y="115"/>
                  </a:cubicBezTo>
                  <a:cubicBezTo>
                    <a:pt x="2116" y="77"/>
                    <a:pt x="2139" y="39"/>
                    <a:pt x="21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9"/>
            <p:cNvSpPr/>
            <p:nvPr/>
          </p:nvSpPr>
          <p:spPr>
            <a:xfrm flipH="1">
              <a:off x="699404" y="3970579"/>
              <a:ext cx="231425" cy="468303"/>
            </a:xfrm>
            <a:custGeom>
              <a:rect b="b" l="l" r="r" t="t"/>
              <a:pathLst>
                <a:path extrusionOk="0" h="7730" w="3820">
                  <a:moveTo>
                    <a:pt x="3819" y="0"/>
                  </a:moveTo>
                  <a:cubicBezTo>
                    <a:pt x="3446" y="205"/>
                    <a:pt x="3089" y="434"/>
                    <a:pt x="2747" y="685"/>
                  </a:cubicBezTo>
                  <a:cubicBezTo>
                    <a:pt x="2488" y="959"/>
                    <a:pt x="2252" y="1248"/>
                    <a:pt x="2031" y="1537"/>
                  </a:cubicBezTo>
                  <a:cubicBezTo>
                    <a:pt x="1362" y="2404"/>
                    <a:pt x="837" y="3370"/>
                    <a:pt x="472" y="4405"/>
                  </a:cubicBezTo>
                  <a:cubicBezTo>
                    <a:pt x="145" y="5379"/>
                    <a:pt x="0" y="6406"/>
                    <a:pt x="46" y="7441"/>
                  </a:cubicBezTo>
                  <a:cubicBezTo>
                    <a:pt x="53" y="7532"/>
                    <a:pt x="53" y="7631"/>
                    <a:pt x="61" y="7730"/>
                  </a:cubicBezTo>
                  <a:cubicBezTo>
                    <a:pt x="167" y="7113"/>
                    <a:pt x="358" y="6528"/>
                    <a:pt x="616" y="5965"/>
                  </a:cubicBezTo>
                  <a:cubicBezTo>
                    <a:pt x="700" y="4953"/>
                    <a:pt x="1088" y="3926"/>
                    <a:pt x="1621" y="2975"/>
                  </a:cubicBezTo>
                  <a:cubicBezTo>
                    <a:pt x="2069" y="2168"/>
                    <a:pt x="2602" y="1415"/>
                    <a:pt x="3195" y="723"/>
                  </a:cubicBezTo>
                  <a:cubicBezTo>
                    <a:pt x="3401" y="479"/>
                    <a:pt x="3606" y="236"/>
                    <a:pt x="38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9"/>
            <p:cNvSpPr/>
            <p:nvPr/>
          </p:nvSpPr>
          <p:spPr>
            <a:xfrm flipH="1">
              <a:off x="785613" y="4698366"/>
              <a:ext cx="158120" cy="163209"/>
            </a:xfrm>
            <a:custGeom>
              <a:rect b="b" l="l" r="r" t="t"/>
              <a:pathLst>
                <a:path extrusionOk="0" h="2694" w="2610">
                  <a:moveTo>
                    <a:pt x="0" y="0"/>
                  </a:moveTo>
                  <a:cubicBezTo>
                    <a:pt x="297" y="624"/>
                    <a:pt x="647" y="1225"/>
                    <a:pt x="1058" y="1788"/>
                  </a:cubicBezTo>
                  <a:cubicBezTo>
                    <a:pt x="1141" y="1856"/>
                    <a:pt x="1225" y="1910"/>
                    <a:pt x="1316" y="1970"/>
                  </a:cubicBezTo>
                  <a:cubicBezTo>
                    <a:pt x="1727" y="2252"/>
                    <a:pt x="2153" y="2495"/>
                    <a:pt x="2610" y="2693"/>
                  </a:cubicBezTo>
                  <a:cubicBezTo>
                    <a:pt x="2488" y="2541"/>
                    <a:pt x="2374" y="2389"/>
                    <a:pt x="2260" y="2229"/>
                  </a:cubicBezTo>
                  <a:cubicBezTo>
                    <a:pt x="1879" y="1925"/>
                    <a:pt x="1506" y="1628"/>
                    <a:pt x="1172" y="1309"/>
                  </a:cubicBezTo>
                  <a:cubicBezTo>
                    <a:pt x="746" y="905"/>
                    <a:pt x="358" y="46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9"/>
            <p:cNvSpPr/>
            <p:nvPr/>
          </p:nvSpPr>
          <p:spPr>
            <a:xfrm flipH="1">
              <a:off x="457436" y="3885762"/>
              <a:ext cx="345260" cy="312545"/>
            </a:xfrm>
            <a:custGeom>
              <a:rect b="b" l="l" r="r" t="t"/>
              <a:pathLst>
                <a:path extrusionOk="0" h="5159" w="5699">
                  <a:moveTo>
                    <a:pt x="5698" y="0"/>
                  </a:moveTo>
                  <a:lnTo>
                    <a:pt x="5698" y="0"/>
                  </a:lnTo>
                  <a:cubicBezTo>
                    <a:pt x="5478" y="38"/>
                    <a:pt x="5257" y="84"/>
                    <a:pt x="5029" y="137"/>
                  </a:cubicBezTo>
                  <a:cubicBezTo>
                    <a:pt x="4207" y="609"/>
                    <a:pt x="3424" y="1164"/>
                    <a:pt x="2709" y="1788"/>
                  </a:cubicBezTo>
                  <a:cubicBezTo>
                    <a:pt x="1628" y="2716"/>
                    <a:pt x="677" y="3728"/>
                    <a:pt x="145" y="4831"/>
                  </a:cubicBezTo>
                  <a:cubicBezTo>
                    <a:pt x="99" y="4938"/>
                    <a:pt x="46" y="5052"/>
                    <a:pt x="0" y="5158"/>
                  </a:cubicBezTo>
                  <a:cubicBezTo>
                    <a:pt x="122" y="5037"/>
                    <a:pt x="244" y="4907"/>
                    <a:pt x="365" y="4786"/>
                  </a:cubicBezTo>
                  <a:cubicBezTo>
                    <a:pt x="419" y="4694"/>
                    <a:pt x="472" y="4595"/>
                    <a:pt x="525" y="4504"/>
                  </a:cubicBezTo>
                  <a:cubicBezTo>
                    <a:pt x="989" y="3690"/>
                    <a:pt x="1575" y="2952"/>
                    <a:pt x="2267" y="2321"/>
                  </a:cubicBezTo>
                  <a:cubicBezTo>
                    <a:pt x="2952" y="1704"/>
                    <a:pt x="3698" y="1149"/>
                    <a:pt x="4481" y="677"/>
                  </a:cubicBezTo>
                  <a:cubicBezTo>
                    <a:pt x="4869" y="441"/>
                    <a:pt x="5272" y="213"/>
                    <a:pt x="56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9"/>
            <p:cNvSpPr/>
            <p:nvPr/>
          </p:nvSpPr>
          <p:spPr>
            <a:xfrm flipH="1">
              <a:off x="845043" y="4214851"/>
              <a:ext cx="22658" cy="69185"/>
            </a:xfrm>
            <a:custGeom>
              <a:rect b="b" l="l" r="r" t="t"/>
              <a:pathLst>
                <a:path extrusionOk="0" h="1142" w="374">
                  <a:moveTo>
                    <a:pt x="373" y="0"/>
                  </a:moveTo>
                  <a:cubicBezTo>
                    <a:pt x="221" y="358"/>
                    <a:pt x="99" y="731"/>
                    <a:pt x="8" y="1111"/>
                  </a:cubicBezTo>
                  <a:lnTo>
                    <a:pt x="0" y="1141"/>
                  </a:lnTo>
                  <a:cubicBezTo>
                    <a:pt x="38" y="1088"/>
                    <a:pt x="61" y="1043"/>
                    <a:pt x="99" y="989"/>
                  </a:cubicBezTo>
                  <a:cubicBezTo>
                    <a:pt x="175" y="655"/>
                    <a:pt x="267" y="320"/>
                    <a:pt x="3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9"/>
            <p:cNvSpPr/>
            <p:nvPr/>
          </p:nvSpPr>
          <p:spPr>
            <a:xfrm flipH="1">
              <a:off x="593866" y="3922173"/>
              <a:ext cx="119408" cy="88087"/>
            </a:xfrm>
            <a:custGeom>
              <a:rect b="b" l="l" r="r" t="t"/>
              <a:pathLst>
                <a:path extrusionOk="0" h="1454" w="1971">
                  <a:moveTo>
                    <a:pt x="1971" y="0"/>
                  </a:moveTo>
                  <a:lnTo>
                    <a:pt x="1971" y="0"/>
                  </a:lnTo>
                  <a:cubicBezTo>
                    <a:pt x="1605" y="137"/>
                    <a:pt x="1240" y="289"/>
                    <a:pt x="890" y="457"/>
                  </a:cubicBezTo>
                  <a:cubicBezTo>
                    <a:pt x="578" y="784"/>
                    <a:pt x="282" y="1119"/>
                    <a:pt x="0" y="1453"/>
                  </a:cubicBezTo>
                  <a:lnTo>
                    <a:pt x="91" y="1370"/>
                  </a:lnTo>
                  <a:cubicBezTo>
                    <a:pt x="670" y="852"/>
                    <a:pt x="1301" y="396"/>
                    <a:pt x="19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9"/>
            <p:cNvSpPr/>
            <p:nvPr/>
          </p:nvSpPr>
          <p:spPr>
            <a:xfrm flipH="1">
              <a:off x="454222" y="5062896"/>
              <a:ext cx="133706" cy="67368"/>
            </a:xfrm>
            <a:custGeom>
              <a:rect b="b" l="l" r="r" t="t"/>
              <a:pathLst>
                <a:path extrusionOk="0" h="1112" w="2207">
                  <a:moveTo>
                    <a:pt x="0" y="1"/>
                  </a:moveTo>
                  <a:lnTo>
                    <a:pt x="0" y="1"/>
                  </a:lnTo>
                  <a:cubicBezTo>
                    <a:pt x="716" y="412"/>
                    <a:pt x="1454" y="785"/>
                    <a:pt x="2207" y="1112"/>
                  </a:cubicBezTo>
                  <a:cubicBezTo>
                    <a:pt x="1819" y="906"/>
                    <a:pt x="1446" y="693"/>
                    <a:pt x="1088" y="480"/>
                  </a:cubicBezTo>
                  <a:cubicBezTo>
                    <a:pt x="891" y="366"/>
                    <a:pt x="700" y="244"/>
                    <a:pt x="510" y="130"/>
                  </a:cubicBezTo>
                  <a:cubicBezTo>
                    <a:pt x="343" y="92"/>
                    <a:pt x="175" y="4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9"/>
            <p:cNvSpPr/>
            <p:nvPr/>
          </p:nvSpPr>
          <p:spPr>
            <a:xfrm flipH="1">
              <a:off x="576360" y="3927686"/>
              <a:ext cx="257233" cy="307456"/>
            </a:xfrm>
            <a:custGeom>
              <a:rect b="b" l="l" r="r" t="t"/>
              <a:pathLst>
                <a:path extrusionOk="0" h="5075" w="4246">
                  <a:moveTo>
                    <a:pt x="4246" y="0"/>
                  </a:moveTo>
                  <a:lnTo>
                    <a:pt x="4246" y="0"/>
                  </a:lnTo>
                  <a:cubicBezTo>
                    <a:pt x="3652" y="343"/>
                    <a:pt x="3082" y="738"/>
                    <a:pt x="2557" y="1180"/>
                  </a:cubicBezTo>
                  <a:cubicBezTo>
                    <a:pt x="1834" y="1773"/>
                    <a:pt x="1218" y="2496"/>
                    <a:pt x="746" y="3302"/>
                  </a:cubicBezTo>
                  <a:cubicBezTo>
                    <a:pt x="434" y="3865"/>
                    <a:pt x="183" y="4459"/>
                    <a:pt x="0" y="5075"/>
                  </a:cubicBezTo>
                  <a:lnTo>
                    <a:pt x="61" y="5007"/>
                  </a:lnTo>
                  <a:cubicBezTo>
                    <a:pt x="107" y="4793"/>
                    <a:pt x="168" y="4580"/>
                    <a:pt x="251" y="4383"/>
                  </a:cubicBezTo>
                  <a:cubicBezTo>
                    <a:pt x="510" y="3759"/>
                    <a:pt x="868" y="3181"/>
                    <a:pt x="1309" y="2663"/>
                  </a:cubicBezTo>
                  <a:cubicBezTo>
                    <a:pt x="1735" y="2146"/>
                    <a:pt x="2207" y="1667"/>
                    <a:pt x="2709" y="1225"/>
                  </a:cubicBezTo>
                  <a:cubicBezTo>
                    <a:pt x="3196" y="784"/>
                    <a:pt x="3705" y="373"/>
                    <a:pt x="42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9"/>
            <p:cNvSpPr/>
            <p:nvPr/>
          </p:nvSpPr>
          <p:spPr>
            <a:xfrm flipH="1">
              <a:off x="187354" y="3903271"/>
              <a:ext cx="226821" cy="89904"/>
            </a:xfrm>
            <a:custGeom>
              <a:rect b="b" l="l" r="r" t="t"/>
              <a:pathLst>
                <a:path extrusionOk="0" h="1484" w="3744">
                  <a:moveTo>
                    <a:pt x="3424" y="0"/>
                  </a:moveTo>
                  <a:cubicBezTo>
                    <a:pt x="3211" y="69"/>
                    <a:pt x="3013" y="137"/>
                    <a:pt x="2823" y="213"/>
                  </a:cubicBezTo>
                  <a:cubicBezTo>
                    <a:pt x="2367" y="373"/>
                    <a:pt x="1933" y="563"/>
                    <a:pt x="1507" y="738"/>
                  </a:cubicBezTo>
                  <a:cubicBezTo>
                    <a:pt x="1066" y="913"/>
                    <a:pt x="640" y="1119"/>
                    <a:pt x="221" y="1354"/>
                  </a:cubicBezTo>
                  <a:cubicBezTo>
                    <a:pt x="153" y="1393"/>
                    <a:pt x="77" y="1438"/>
                    <a:pt x="1" y="1484"/>
                  </a:cubicBezTo>
                  <a:cubicBezTo>
                    <a:pt x="411" y="1385"/>
                    <a:pt x="830" y="1286"/>
                    <a:pt x="1256" y="1195"/>
                  </a:cubicBezTo>
                  <a:cubicBezTo>
                    <a:pt x="1545" y="1043"/>
                    <a:pt x="1834" y="883"/>
                    <a:pt x="2146" y="746"/>
                  </a:cubicBezTo>
                  <a:cubicBezTo>
                    <a:pt x="2625" y="533"/>
                    <a:pt x="3105" y="350"/>
                    <a:pt x="3607" y="206"/>
                  </a:cubicBezTo>
                  <a:lnTo>
                    <a:pt x="3744" y="160"/>
                  </a:lnTo>
                  <a:cubicBezTo>
                    <a:pt x="3660" y="114"/>
                    <a:pt x="3576" y="76"/>
                    <a:pt x="3493" y="38"/>
                  </a:cubicBezTo>
                  <a:lnTo>
                    <a:pt x="34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9"/>
            <p:cNvSpPr/>
            <p:nvPr/>
          </p:nvSpPr>
          <p:spPr>
            <a:xfrm flipH="1">
              <a:off x="224673" y="3890790"/>
              <a:ext cx="239725" cy="116682"/>
            </a:xfrm>
            <a:custGeom>
              <a:rect b="b" l="l" r="r" t="t"/>
              <a:pathLst>
                <a:path extrusionOk="0" h="1926" w="3957">
                  <a:moveTo>
                    <a:pt x="3660" y="1"/>
                  </a:moveTo>
                  <a:cubicBezTo>
                    <a:pt x="3226" y="168"/>
                    <a:pt x="2823" y="343"/>
                    <a:pt x="2427" y="533"/>
                  </a:cubicBezTo>
                  <a:cubicBezTo>
                    <a:pt x="1895" y="784"/>
                    <a:pt x="1385" y="1043"/>
                    <a:pt x="913" y="1332"/>
                  </a:cubicBezTo>
                  <a:cubicBezTo>
                    <a:pt x="594" y="1522"/>
                    <a:pt x="289" y="1720"/>
                    <a:pt x="0" y="1926"/>
                  </a:cubicBezTo>
                  <a:lnTo>
                    <a:pt x="206" y="1865"/>
                  </a:lnTo>
                  <a:cubicBezTo>
                    <a:pt x="312" y="1773"/>
                    <a:pt x="419" y="1697"/>
                    <a:pt x="541" y="1621"/>
                  </a:cubicBezTo>
                  <a:cubicBezTo>
                    <a:pt x="959" y="1347"/>
                    <a:pt x="1408" y="1112"/>
                    <a:pt x="1872" y="914"/>
                  </a:cubicBezTo>
                  <a:cubicBezTo>
                    <a:pt x="2283" y="731"/>
                    <a:pt x="2694" y="564"/>
                    <a:pt x="3127" y="396"/>
                  </a:cubicBezTo>
                  <a:cubicBezTo>
                    <a:pt x="3401" y="282"/>
                    <a:pt x="3675" y="191"/>
                    <a:pt x="3957" y="92"/>
                  </a:cubicBezTo>
                  <a:cubicBezTo>
                    <a:pt x="3865" y="62"/>
                    <a:pt x="3766" y="31"/>
                    <a:pt x="36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9"/>
            <p:cNvSpPr/>
            <p:nvPr/>
          </p:nvSpPr>
          <p:spPr>
            <a:xfrm flipH="1">
              <a:off x="114956" y="3920295"/>
              <a:ext cx="176598" cy="45679"/>
            </a:xfrm>
            <a:custGeom>
              <a:rect b="b" l="l" r="r" t="t"/>
              <a:pathLst>
                <a:path extrusionOk="0" h="754" w="2915">
                  <a:moveTo>
                    <a:pt x="1986" y="1"/>
                  </a:moveTo>
                  <a:lnTo>
                    <a:pt x="1910" y="24"/>
                  </a:lnTo>
                  <a:cubicBezTo>
                    <a:pt x="1377" y="183"/>
                    <a:pt x="852" y="374"/>
                    <a:pt x="343" y="594"/>
                  </a:cubicBezTo>
                  <a:cubicBezTo>
                    <a:pt x="229" y="647"/>
                    <a:pt x="115" y="701"/>
                    <a:pt x="0" y="754"/>
                  </a:cubicBezTo>
                  <a:cubicBezTo>
                    <a:pt x="936" y="571"/>
                    <a:pt x="1895" y="419"/>
                    <a:pt x="2914" y="259"/>
                  </a:cubicBezTo>
                  <a:cubicBezTo>
                    <a:pt x="2838" y="214"/>
                    <a:pt x="2754" y="183"/>
                    <a:pt x="2671" y="183"/>
                  </a:cubicBezTo>
                  <a:cubicBezTo>
                    <a:pt x="2435" y="153"/>
                    <a:pt x="2207" y="92"/>
                    <a:pt x="19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9"/>
            <p:cNvSpPr/>
            <p:nvPr/>
          </p:nvSpPr>
          <p:spPr>
            <a:xfrm flipH="1">
              <a:off x="396610" y="3878856"/>
              <a:ext cx="344836" cy="263231"/>
            </a:xfrm>
            <a:custGeom>
              <a:rect b="b" l="l" r="r" t="t"/>
              <a:pathLst>
                <a:path extrusionOk="0" h="4345" w="5692">
                  <a:moveTo>
                    <a:pt x="5692" y="0"/>
                  </a:moveTo>
                  <a:lnTo>
                    <a:pt x="5692" y="0"/>
                  </a:lnTo>
                  <a:cubicBezTo>
                    <a:pt x="5585" y="8"/>
                    <a:pt x="5479" y="15"/>
                    <a:pt x="5372" y="30"/>
                  </a:cubicBezTo>
                  <a:cubicBezTo>
                    <a:pt x="4832" y="274"/>
                    <a:pt x="4299" y="555"/>
                    <a:pt x="3790" y="867"/>
                  </a:cubicBezTo>
                  <a:cubicBezTo>
                    <a:pt x="3029" y="1316"/>
                    <a:pt x="2306" y="1834"/>
                    <a:pt x="1644" y="2419"/>
                  </a:cubicBezTo>
                  <a:cubicBezTo>
                    <a:pt x="1013" y="2982"/>
                    <a:pt x="457" y="3629"/>
                    <a:pt x="1" y="4344"/>
                  </a:cubicBezTo>
                  <a:cubicBezTo>
                    <a:pt x="298" y="4101"/>
                    <a:pt x="610" y="3880"/>
                    <a:pt x="937" y="3675"/>
                  </a:cubicBezTo>
                  <a:cubicBezTo>
                    <a:pt x="1294" y="3157"/>
                    <a:pt x="1720" y="2686"/>
                    <a:pt x="2192" y="2267"/>
                  </a:cubicBezTo>
                  <a:cubicBezTo>
                    <a:pt x="2717" y="1788"/>
                    <a:pt x="3288" y="1354"/>
                    <a:pt x="3889" y="974"/>
                  </a:cubicBezTo>
                  <a:cubicBezTo>
                    <a:pt x="4467" y="609"/>
                    <a:pt x="5068" y="282"/>
                    <a:pt x="5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9"/>
            <p:cNvSpPr/>
            <p:nvPr/>
          </p:nvSpPr>
          <p:spPr>
            <a:xfrm flipH="1">
              <a:off x="263871" y="3883884"/>
              <a:ext cx="287646" cy="152607"/>
            </a:xfrm>
            <a:custGeom>
              <a:rect b="b" l="l" r="r" t="t"/>
              <a:pathLst>
                <a:path extrusionOk="0" h="2519" w="4748">
                  <a:moveTo>
                    <a:pt x="4603" y="1"/>
                  </a:moveTo>
                  <a:cubicBezTo>
                    <a:pt x="2930" y="571"/>
                    <a:pt x="1400" y="1309"/>
                    <a:pt x="267" y="2275"/>
                  </a:cubicBezTo>
                  <a:cubicBezTo>
                    <a:pt x="175" y="2352"/>
                    <a:pt x="84" y="2435"/>
                    <a:pt x="0" y="2519"/>
                  </a:cubicBezTo>
                  <a:cubicBezTo>
                    <a:pt x="229" y="2428"/>
                    <a:pt x="457" y="2344"/>
                    <a:pt x="693" y="2268"/>
                  </a:cubicBezTo>
                  <a:cubicBezTo>
                    <a:pt x="1157" y="1948"/>
                    <a:pt x="1629" y="1621"/>
                    <a:pt x="2138" y="1317"/>
                  </a:cubicBezTo>
                  <a:cubicBezTo>
                    <a:pt x="2618" y="1028"/>
                    <a:pt x="3135" y="762"/>
                    <a:pt x="3675" y="503"/>
                  </a:cubicBezTo>
                  <a:cubicBezTo>
                    <a:pt x="4018" y="335"/>
                    <a:pt x="4375" y="176"/>
                    <a:pt x="4748" y="31"/>
                  </a:cubicBezTo>
                  <a:lnTo>
                    <a:pt x="46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9"/>
            <p:cNvSpPr/>
            <p:nvPr/>
          </p:nvSpPr>
          <p:spPr>
            <a:xfrm flipH="1">
              <a:off x="661174" y="4926462"/>
              <a:ext cx="112502" cy="66944"/>
            </a:xfrm>
            <a:custGeom>
              <a:rect b="b" l="l" r="r" t="t"/>
              <a:pathLst>
                <a:path extrusionOk="0" h="1105" w="1857">
                  <a:moveTo>
                    <a:pt x="0" y="1"/>
                  </a:moveTo>
                  <a:lnTo>
                    <a:pt x="0" y="1"/>
                  </a:lnTo>
                  <a:cubicBezTo>
                    <a:pt x="76" y="69"/>
                    <a:pt x="153" y="146"/>
                    <a:pt x="236" y="214"/>
                  </a:cubicBezTo>
                  <a:cubicBezTo>
                    <a:pt x="754" y="526"/>
                    <a:pt x="1294" y="823"/>
                    <a:pt x="1857" y="1104"/>
                  </a:cubicBezTo>
                  <a:cubicBezTo>
                    <a:pt x="1682" y="952"/>
                    <a:pt x="1514" y="800"/>
                    <a:pt x="1362" y="648"/>
                  </a:cubicBezTo>
                  <a:cubicBezTo>
                    <a:pt x="891" y="457"/>
                    <a:pt x="442" y="244"/>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9"/>
            <p:cNvSpPr/>
            <p:nvPr/>
          </p:nvSpPr>
          <p:spPr>
            <a:xfrm flipH="1">
              <a:off x="718305" y="4860608"/>
              <a:ext cx="118984" cy="77000"/>
            </a:xfrm>
            <a:custGeom>
              <a:rect b="b" l="l" r="r" t="t"/>
              <a:pathLst>
                <a:path extrusionOk="0" h="1271" w="1964">
                  <a:moveTo>
                    <a:pt x="0" y="0"/>
                  </a:moveTo>
                  <a:cubicBezTo>
                    <a:pt x="122" y="145"/>
                    <a:pt x="252" y="282"/>
                    <a:pt x="381" y="418"/>
                  </a:cubicBezTo>
                  <a:cubicBezTo>
                    <a:pt x="662" y="586"/>
                    <a:pt x="959" y="753"/>
                    <a:pt x="1248" y="913"/>
                  </a:cubicBezTo>
                  <a:cubicBezTo>
                    <a:pt x="1476" y="1035"/>
                    <a:pt x="1720" y="1156"/>
                    <a:pt x="1963" y="1271"/>
                  </a:cubicBezTo>
                  <a:cubicBezTo>
                    <a:pt x="1902" y="1210"/>
                    <a:pt x="1842" y="1149"/>
                    <a:pt x="1781" y="1088"/>
                  </a:cubicBezTo>
                  <a:cubicBezTo>
                    <a:pt x="1165" y="738"/>
                    <a:pt x="571" y="38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9"/>
            <p:cNvSpPr/>
            <p:nvPr/>
          </p:nvSpPr>
          <p:spPr>
            <a:xfrm flipH="1">
              <a:off x="594775" y="4991044"/>
              <a:ext cx="101960" cy="54888"/>
            </a:xfrm>
            <a:custGeom>
              <a:rect b="b" l="l" r="r" t="t"/>
              <a:pathLst>
                <a:path extrusionOk="0" h="906" w="1683">
                  <a:moveTo>
                    <a:pt x="1" y="0"/>
                  </a:moveTo>
                  <a:lnTo>
                    <a:pt x="1" y="0"/>
                  </a:lnTo>
                  <a:cubicBezTo>
                    <a:pt x="320" y="236"/>
                    <a:pt x="655" y="472"/>
                    <a:pt x="998" y="692"/>
                  </a:cubicBezTo>
                  <a:cubicBezTo>
                    <a:pt x="1226" y="768"/>
                    <a:pt x="1454" y="837"/>
                    <a:pt x="1682" y="905"/>
                  </a:cubicBezTo>
                  <a:cubicBezTo>
                    <a:pt x="1583" y="829"/>
                    <a:pt x="1477" y="761"/>
                    <a:pt x="1378" y="685"/>
                  </a:cubicBezTo>
                  <a:cubicBezTo>
                    <a:pt x="906" y="457"/>
                    <a:pt x="450" y="23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9"/>
            <p:cNvSpPr/>
            <p:nvPr/>
          </p:nvSpPr>
          <p:spPr>
            <a:xfrm flipH="1">
              <a:off x="311309" y="3876977"/>
              <a:ext cx="337929" cy="204224"/>
            </a:xfrm>
            <a:custGeom>
              <a:rect b="b" l="l" r="r" t="t"/>
              <a:pathLst>
                <a:path extrusionOk="0" h="3371" w="5578">
                  <a:moveTo>
                    <a:pt x="4733" y="1"/>
                  </a:moveTo>
                  <a:cubicBezTo>
                    <a:pt x="4109" y="274"/>
                    <a:pt x="3500" y="586"/>
                    <a:pt x="2914" y="929"/>
                  </a:cubicBezTo>
                  <a:cubicBezTo>
                    <a:pt x="2306" y="1286"/>
                    <a:pt x="1735" y="1697"/>
                    <a:pt x="1195" y="2154"/>
                  </a:cubicBezTo>
                  <a:cubicBezTo>
                    <a:pt x="761" y="2519"/>
                    <a:pt x="358" y="2922"/>
                    <a:pt x="1" y="3371"/>
                  </a:cubicBezTo>
                  <a:cubicBezTo>
                    <a:pt x="236" y="3242"/>
                    <a:pt x="480" y="3120"/>
                    <a:pt x="731" y="3006"/>
                  </a:cubicBezTo>
                  <a:cubicBezTo>
                    <a:pt x="982" y="2762"/>
                    <a:pt x="1256" y="2526"/>
                    <a:pt x="1545" y="2306"/>
                  </a:cubicBezTo>
                  <a:cubicBezTo>
                    <a:pt x="2108" y="1865"/>
                    <a:pt x="2701" y="1469"/>
                    <a:pt x="3325" y="1111"/>
                  </a:cubicBezTo>
                  <a:cubicBezTo>
                    <a:pt x="3987" y="723"/>
                    <a:pt x="4687" y="381"/>
                    <a:pt x="5402" y="99"/>
                  </a:cubicBezTo>
                  <a:lnTo>
                    <a:pt x="5577" y="31"/>
                  </a:lnTo>
                  <a:cubicBezTo>
                    <a:pt x="5296" y="8"/>
                    <a:pt x="5014" y="1"/>
                    <a:pt x="47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9"/>
            <p:cNvSpPr/>
            <p:nvPr/>
          </p:nvSpPr>
          <p:spPr>
            <a:xfrm flipH="1">
              <a:off x="862554" y="4519948"/>
              <a:ext cx="135160" cy="226821"/>
            </a:xfrm>
            <a:custGeom>
              <a:rect b="b" l="l" r="r" t="t"/>
              <a:pathLst>
                <a:path extrusionOk="0" h="3744" w="2231">
                  <a:moveTo>
                    <a:pt x="1" y="1"/>
                  </a:moveTo>
                  <a:lnTo>
                    <a:pt x="1" y="1"/>
                  </a:lnTo>
                  <a:cubicBezTo>
                    <a:pt x="31" y="206"/>
                    <a:pt x="62" y="412"/>
                    <a:pt x="107" y="617"/>
                  </a:cubicBezTo>
                  <a:cubicBezTo>
                    <a:pt x="191" y="1020"/>
                    <a:pt x="298" y="1416"/>
                    <a:pt x="427" y="1811"/>
                  </a:cubicBezTo>
                  <a:cubicBezTo>
                    <a:pt x="503" y="1926"/>
                    <a:pt x="587" y="2047"/>
                    <a:pt x="663" y="2169"/>
                  </a:cubicBezTo>
                  <a:cubicBezTo>
                    <a:pt x="815" y="2344"/>
                    <a:pt x="975" y="2511"/>
                    <a:pt x="1134" y="2686"/>
                  </a:cubicBezTo>
                  <a:cubicBezTo>
                    <a:pt x="1477" y="3059"/>
                    <a:pt x="1842" y="3417"/>
                    <a:pt x="2230" y="3744"/>
                  </a:cubicBezTo>
                  <a:cubicBezTo>
                    <a:pt x="2040" y="3409"/>
                    <a:pt x="1872" y="3067"/>
                    <a:pt x="1713" y="2717"/>
                  </a:cubicBezTo>
                  <a:cubicBezTo>
                    <a:pt x="1682" y="2686"/>
                    <a:pt x="1652" y="2648"/>
                    <a:pt x="1621" y="2610"/>
                  </a:cubicBezTo>
                  <a:cubicBezTo>
                    <a:pt x="1287" y="2230"/>
                    <a:pt x="998" y="1819"/>
                    <a:pt x="754" y="1378"/>
                  </a:cubicBezTo>
                  <a:cubicBezTo>
                    <a:pt x="457" y="952"/>
                    <a:pt x="206" y="48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9"/>
            <p:cNvSpPr/>
            <p:nvPr/>
          </p:nvSpPr>
          <p:spPr>
            <a:xfrm flipH="1">
              <a:off x="324211" y="5091976"/>
              <a:ext cx="197802" cy="87178"/>
            </a:xfrm>
            <a:custGeom>
              <a:rect b="b" l="l" r="r" t="t"/>
              <a:pathLst>
                <a:path extrusionOk="0" h="1439" w="3265">
                  <a:moveTo>
                    <a:pt x="0" y="0"/>
                  </a:moveTo>
                  <a:cubicBezTo>
                    <a:pt x="358" y="213"/>
                    <a:pt x="731" y="426"/>
                    <a:pt x="1119" y="632"/>
                  </a:cubicBezTo>
                  <a:cubicBezTo>
                    <a:pt x="1803" y="921"/>
                    <a:pt x="2519" y="1195"/>
                    <a:pt x="3264" y="1438"/>
                  </a:cubicBezTo>
                  <a:cubicBezTo>
                    <a:pt x="2131" y="1065"/>
                    <a:pt x="1043" y="578"/>
                    <a:pt x="0" y="0"/>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9"/>
            <p:cNvSpPr/>
            <p:nvPr/>
          </p:nvSpPr>
          <p:spPr>
            <a:xfrm flipH="1">
              <a:off x="111754" y="3936470"/>
              <a:ext cx="867057" cy="1003913"/>
            </a:xfrm>
            <a:custGeom>
              <a:rect b="b" l="l" r="r" t="t"/>
              <a:pathLst>
                <a:path extrusionOk="0" h="16571" w="14312">
                  <a:moveTo>
                    <a:pt x="14258" y="0"/>
                  </a:moveTo>
                  <a:cubicBezTo>
                    <a:pt x="10371" y="647"/>
                    <a:pt x="6620" y="1149"/>
                    <a:pt x="3622" y="3637"/>
                  </a:cubicBezTo>
                  <a:cubicBezTo>
                    <a:pt x="997" y="5965"/>
                    <a:pt x="1" y="9145"/>
                    <a:pt x="1363" y="12256"/>
                  </a:cubicBezTo>
                  <a:cubicBezTo>
                    <a:pt x="2085" y="13862"/>
                    <a:pt x="3097" y="15322"/>
                    <a:pt x="4345" y="16570"/>
                  </a:cubicBezTo>
                  <a:cubicBezTo>
                    <a:pt x="2702" y="14767"/>
                    <a:pt x="2078" y="12751"/>
                    <a:pt x="2306" y="10978"/>
                  </a:cubicBezTo>
                  <a:cubicBezTo>
                    <a:pt x="2671" y="8262"/>
                    <a:pt x="4687" y="6239"/>
                    <a:pt x="6878" y="4595"/>
                  </a:cubicBezTo>
                  <a:cubicBezTo>
                    <a:pt x="9123" y="2921"/>
                    <a:pt x="11672" y="1575"/>
                    <a:pt x="14312" y="76"/>
                  </a:cubicBezTo>
                  <a:cubicBezTo>
                    <a:pt x="14304" y="46"/>
                    <a:pt x="14281" y="15"/>
                    <a:pt x="142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9"/>
            <p:cNvSpPr/>
            <p:nvPr/>
          </p:nvSpPr>
          <p:spPr>
            <a:xfrm flipH="1">
              <a:off x="267569" y="4028557"/>
              <a:ext cx="456307" cy="99658"/>
            </a:xfrm>
            <a:custGeom>
              <a:rect b="b" l="l" r="r" t="t"/>
              <a:pathLst>
                <a:path extrusionOk="0" h="1645" w="7532">
                  <a:moveTo>
                    <a:pt x="7369" y="1"/>
                  </a:moveTo>
                  <a:cubicBezTo>
                    <a:pt x="5682" y="1"/>
                    <a:pt x="4003" y="230"/>
                    <a:pt x="2381" y="702"/>
                  </a:cubicBezTo>
                  <a:cubicBezTo>
                    <a:pt x="1719" y="877"/>
                    <a:pt x="1058" y="1097"/>
                    <a:pt x="418" y="1356"/>
                  </a:cubicBezTo>
                  <a:cubicBezTo>
                    <a:pt x="274" y="1447"/>
                    <a:pt x="137" y="1538"/>
                    <a:pt x="0" y="1645"/>
                  </a:cubicBezTo>
                  <a:cubicBezTo>
                    <a:pt x="1963" y="998"/>
                    <a:pt x="3987" y="580"/>
                    <a:pt x="6033" y="397"/>
                  </a:cubicBezTo>
                  <a:cubicBezTo>
                    <a:pt x="6345" y="367"/>
                    <a:pt x="6657" y="344"/>
                    <a:pt x="6961" y="329"/>
                  </a:cubicBezTo>
                  <a:lnTo>
                    <a:pt x="7532" y="2"/>
                  </a:lnTo>
                  <a:cubicBezTo>
                    <a:pt x="7478" y="1"/>
                    <a:pt x="7423" y="1"/>
                    <a:pt x="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9"/>
            <p:cNvSpPr/>
            <p:nvPr/>
          </p:nvSpPr>
          <p:spPr>
            <a:xfrm flipH="1">
              <a:off x="203468" y="3991541"/>
              <a:ext cx="113895" cy="9511"/>
            </a:xfrm>
            <a:custGeom>
              <a:rect b="b" l="l" r="r" t="t"/>
              <a:pathLst>
                <a:path extrusionOk="0" h="157" w="1880">
                  <a:moveTo>
                    <a:pt x="1095" y="0"/>
                  </a:moveTo>
                  <a:cubicBezTo>
                    <a:pt x="730" y="0"/>
                    <a:pt x="364" y="12"/>
                    <a:pt x="0" y="34"/>
                  </a:cubicBezTo>
                  <a:cubicBezTo>
                    <a:pt x="236" y="34"/>
                    <a:pt x="464" y="42"/>
                    <a:pt x="693" y="57"/>
                  </a:cubicBezTo>
                  <a:cubicBezTo>
                    <a:pt x="1012" y="80"/>
                    <a:pt x="1324" y="118"/>
                    <a:pt x="1628" y="156"/>
                  </a:cubicBezTo>
                  <a:lnTo>
                    <a:pt x="1880" y="19"/>
                  </a:lnTo>
                  <a:cubicBezTo>
                    <a:pt x="1619" y="6"/>
                    <a:pt x="1357" y="0"/>
                    <a:pt x="10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9"/>
            <p:cNvSpPr/>
            <p:nvPr/>
          </p:nvSpPr>
          <p:spPr>
            <a:xfrm flipH="1">
              <a:off x="748717" y="4192253"/>
              <a:ext cx="79787" cy="36955"/>
            </a:xfrm>
            <a:custGeom>
              <a:rect b="b" l="l" r="r" t="t"/>
              <a:pathLst>
                <a:path extrusionOk="0" h="610" w="1317">
                  <a:moveTo>
                    <a:pt x="1316" y="0"/>
                  </a:moveTo>
                  <a:lnTo>
                    <a:pt x="1316" y="0"/>
                  </a:lnTo>
                  <a:cubicBezTo>
                    <a:pt x="898" y="168"/>
                    <a:pt x="487" y="335"/>
                    <a:pt x="76" y="510"/>
                  </a:cubicBezTo>
                  <a:lnTo>
                    <a:pt x="0" y="609"/>
                  </a:lnTo>
                  <a:cubicBezTo>
                    <a:pt x="434" y="411"/>
                    <a:pt x="867" y="198"/>
                    <a:pt x="13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9"/>
            <p:cNvSpPr/>
            <p:nvPr/>
          </p:nvSpPr>
          <p:spPr>
            <a:xfrm flipH="1">
              <a:off x="172571" y="3968216"/>
              <a:ext cx="208888" cy="17145"/>
            </a:xfrm>
            <a:custGeom>
              <a:rect b="b" l="l" r="r" t="t"/>
              <a:pathLst>
                <a:path extrusionOk="0" h="283" w="3448">
                  <a:moveTo>
                    <a:pt x="1302" y="1"/>
                  </a:moveTo>
                  <a:cubicBezTo>
                    <a:pt x="868" y="92"/>
                    <a:pt x="434" y="184"/>
                    <a:pt x="1" y="282"/>
                  </a:cubicBezTo>
                  <a:cubicBezTo>
                    <a:pt x="723" y="196"/>
                    <a:pt x="1453" y="156"/>
                    <a:pt x="2183" y="156"/>
                  </a:cubicBezTo>
                  <a:cubicBezTo>
                    <a:pt x="2483" y="156"/>
                    <a:pt x="2783" y="163"/>
                    <a:pt x="3082" y="176"/>
                  </a:cubicBezTo>
                  <a:cubicBezTo>
                    <a:pt x="3158" y="184"/>
                    <a:pt x="3227" y="191"/>
                    <a:pt x="3303" y="191"/>
                  </a:cubicBezTo>
                  <a:lnTo>
                    <a:pt x="3447" y="107"/>
                  </a:lnTo>
                  <a:cubicBezTo>
                    <a:pt x="3021" y="54"/>
                    <a:pt x="2572" y="24"/>
                    <a:pt x="2116" y="9"/>
                  </a:cubicBezTo>
                  <a:cubicBezTo>
                    <a:pt x="1850" y="1"/>
                    <a:pt x="1576" y="1"/>
                    <a:pt x="13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9"/>
            <p:cNvSpPr/>
            <p:nvPr/>
          </p:nvSpPr>
          <p:spPr>
            <a:xfrm flipH="1">
              <a:off x="370804" y="4088534"/>
              <a:ext cx="499200" cy="199195"/>
            </a:xfrm>
            <a:custGeom>
              <a:rect b="b" l="l" r="r" t="t"/>
              <a:pathLst>
                <a:path extrusionOk="0" h="3288" w="8240">
                  <a:moveTo>
                    <a:pt x="8240" y="1"/>
                  </a:moveTo>
                  <a:lnTo>
                    <a:pt x="8240" y="1"/>
                  </a:lnTo>
                  <a:cubicBezTo>
                    <a:pt x="7137" y="145"/>
                    <a:pt x="6003" y="457"/>
                    <a:pt x="4923" y="845"/>
                  </a:cubicBezTo>
                  <a:cubicBezTo>
                    <a:pt x="4154" y="1119"/>
                    <a:pt x="3409" y="1408"/>
                    <a:pt x="2671" y="1720"/>
                  </a:cubicBezTo>
                  <a:cubicBezTo>
                    <a:pt x="1940" y="2032"/>
                    <a:pt x="1218" y="2390"/>
                    <a:pt x="510" y="2724"/>
                  </a:cubicBezTo>
                  <a:lnTo>
                    <a:pt x="305" y="2816"/>
                  </a:lnTo>
                  <a:cubicBezTo>
                    <a:pt x="198" y="2975"/>
                    <a:pt x="99" y="3128"/>
                    <a:pt x="0" y="3287"/>
                  </a:cubicBezTo>
                  <a:cubicBezTo>
                    <a:pt x="571" y="2899"/>
                    <a:pt x="1172" y="2572"/>
                    <a:pt x="1803" y="2306"/>
                  </a:cubicBezTo>
                  <a:cubicBezTo>
                    <a:pt x="2519" y="2002"/>
                    <a:pt x="3249" y="1735"/>
                    <a:pt x="3987" y="1461"/>
                  </a:cubicBezTo>
                  <a:cubicBezTo>
                    <a:pt x="4877" y="1127"/>
                    <a:pt x="5782" y="807"/>
                    <a:pt x="6703" y="526"/>
                  </a:cubicBezTo>
                  <a:cubicBezTo>
                    <a:pt x="7129" y="389"/>
                    <a:pt x="7555" y="267"/>
                    <a:pt x="7989" y="153"/>
                  </a:cubicBezTo>
                  <a:lnTo>
                    <a:pt x="82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9"/>
            <p:cNvSpPr/>
            <p:nvPr/>
          </p:nvSpPr>
          <p:spPr>
            <a:xfrm flipH="1">
              <a:off x="700313" y="4335108"/>
              <a:ext cx="232394" cy="266018"/>
            </a:xfrm>
            <a:custGeom>
              <a:rect b="b" l="l" r="r" t="t"/>
              <a:pathLst>
                <a:path extrusionOk="0" h="4391" w="3836">
                  <a:moveTo>
                    <a:pt x="3835" y="1"/>
                  </a:moveTo>
                  <a:lnTo>
                    <a:pt x="3835" y="1"/>
                  </a:lnTo>
                  <a:cubicBezTo>
                    <a:pt x="3675" y="100"/>
                    <a:pt x="3516" y="199"/>
                    <a:pt x="3363" y="298"/>
                  </a:cubicBezTo>
                  <a:cubicBezTo>
                    <a:pt x="2382" y="906"/>
                    <a:pt x="1477" y="1629"/>
                    <a:pt x="655" y="2443"/>
                  </a:cubicBezTo>
                  <a:cubicBezTo>
                    <a:pt x="419" y="2679"/>
                    <a:pt x="206" y="2922"/>
                    <a:pt x="1" y="3189"/>
                  </a:cubicBezTo>
                  <a:cubicBezTo>
                    <a:pt x="23" y="3592"/>
                    <a:pt x="77" y="3995"/>
                    <a:pt x="168" y="4391"/>
                  </a:cubicBezTo>
                  <a:cubicBezTo>
                    <a:pt x="830" y="2679"/>
                    <a:pt x="2123" y="1340"/>
                    <a:pt x="3592" y="267"/>
                  </a:cubicBezTo>
                  <a:cubicBezTo>
                    <a:pt x="3675" y="176"/>
                    <a:pt x="3751" y="92"/>
                    <a:pt x="3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9"/>
            <p:cNvSpPr/>
            <p:nvPr/>
          </p:nvSpPr>
          <p:spPr>
            <a:xfrm flipH="1">
              <a:off x="148155" y="3952585"/>
              <a:ext cx="83483" cy="10663"/>
            </a:xfrm>
            <a:custGeom>
              <a:rect b="b" l="l" r="r" t="t"/>
              <a:pathLst>
                <a:path extrusionOk="0" h="176" w="1378">
                  <a:moveTo>
                    <a:pt x="236" y="0"/>
                  </a:moveTo>
                  <a:lnTo>
                    <a:pt x="0" y="46"/>
                  </a:lnTo>
                  <a:cubicBezTo>
                    <a:pt x="449" y="69"/>
                    <a:pt x="891" y="107"/>
                    <a:pt x="1324" y="175"/>
                  </a:cubicBezTo>
                  <a:lnTo>
                    <a:pt x="1377" y="145"/>
                  </a:lnTo>
                  <a:cubicBezTo>
                    <a:pt x="1005" y="92"/>
                    <a:pt x="624" y="46"/>
                    <a:pt x="2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9"/>
            <p:cNvSpPr/>
            <p:nvPr/>
          </p:nvSpPr>
          <p:spPr>
            <a:xfrm flipH="1">
              <a:off x="447743" y="4077932"/>
              <a:ext cx="349925" cy="115773"/>
            </a:xfrm>
            <a:custGeom>
              <a:rect b="b" l="l" r="r" t="t"/>
              <a:pathLst>
                <a:path extrusionOk="0" h="1911" w="5776">
                  <a:moveTo>
                    <a:pt x="5775" y="1"/>
                  </a:moveTo>
                  <a:lnTo>
                    <a:pt x="5775" y="1"/>
                  </a:lnTo>
                  <a:cubicBezTo>
                    <a:pt x="4094" y="259"/>
                    <a:pt x="2443" y="678"/>
                    <a:pt x="845" y="1256"/>
                  </a:cubicBezTo>
                  <a:lnTo>
                    <a:pt x="564" y="1362"/>
                  </a:lnTo>
                  <a:cubicBezTo>
                    <a:pt x="366" y="1537"/>
                    <a:pt x="183" y="1720"/>
                    <a:pt x="1" y="1910"/>
                  </a:cubicBezTo>
                  <a:cubicBezTo>
                    <a:pt x="465" y="1720"/>
                    <a:pt x="929" y="1537"/>
                    <a:pt x="1401" y="1370"/>
                  </a:cubicBezTo>
                  <a:cubicBezTo>
                    <a:pt x="2260" y="1051"/>
                    <a:pt x="3135" y="761"/>
                    <a:pt x="4025" y="488"/>
                  </a:cubicBezTo>
                  <a:cubicBezTo>
                    <a:pt x="4604" y="313"/>
                    <a:pt x="5189" y="145"/>
                    <a:pt x="57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9"/>
            <p:cNvSpPr/>
            <p:nvPr/>
          </p:nvSpPr>
          <p:spPr>
            <a:xfrm flipH="1">
              <a:off x="541768" y="4194071"/>
              <a:ext cx="389545" cy="275711"/>
            </a:xfrm>
            <a:custGeom>
              <a:rect b="b" l="l" r="r" t="t"/>
              <a:pathLst>
                <a:path extrusionOk="0" h="4551" w="6430">
                  <a:moveTo>
                    <a:pt x="6429" y="1"/>
                  </a:moveTo>
                  <a:lnTo>
                    <a:pt x="6429" y="1"/>
                  </a:lnTo>
                  <a:cubicBezTo>
                    <a:pt x="5874" y="199"/>
                    <a:pt x="5326" y="412"/>
                    <a:pt x="4786" y="648"/>
                  </a:cubicBezTo>
                  <a:cubicBezTo>
                    <a:pt x="4154" y="914"/>
                    <a:pt x="3546" y="1226"/>
                    <a:pt x="2952" y="1576"/>
                  </a:cubicBezTo>
                  <a:cubicBezTo>
                    <a:pt x="2359" y="1933"/>
                    <a:pt x="1796" y="2329"/>
                    <a:pt x="1241" y="2717"/>
                  </a:cubicBezTo>
                  <a:cubicBezTo>
                    <a:pt x="891" y="2968"/>
                    <a:pt x="548" y="3211"/>
                    <a:pt x="206" y="3432"/>
                  </a:cubicBezTo>
                  <a:cubicBezTo>
                    <a:pt x="99" y="3797"/>
                    <a:pt x="31" y="4170"/>
                    <a:pt x="0" y="4550"/>
                  </a:cubicBezTo>
                  <a:cubicBezTo>
                    <a:pt x="609" y="3721"/>
                    <a:pt x="1339" y="2983"/>
                    <a:pt x="2176" y="2375"/>
                  </a:cubicBezTo>
                  <a:cubicBezTo>
                    <a:pt x="3447" y="1416"/>
                    <a:pt x="4885" y="670"/>
                    <a:pt x="6368" y="31"/>
                  </a:cubicBezTo>
                  <a:lnTo>
                    <a:pt x="64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9"/>
            <p:cNvSpPr/>
            <p:nvPr/>
          </p:nvSpPr>
          <p:spPr>
            <a:xfrm flipH="1">
              <a:off x="111744" y="3936470"/>
              <a:ext cx="52586" cy="12965"/>
            </a:xfrm>
            <a:custGeom>
              <a:rect b="b" l="l" r="r" t="t"/>
              <a:pathLst>
                <a:path extrusionOk="0" h="214" w="868">
                  <a:moveTo>
                    <a:pt x="814" y="0"/>
                  </a:moveTo>
                  <a:cubicBezTo>
                    <a:pt x="540" y="38"/>
                    <a:pt x="266" y="84"/>
                    <a:pt x="0" y="122"/>
                  </a:cubicBezTo>
                  <a:cubicBezTo>
                    <a:pt x="206" y="152"/>
                    <a:pt x="411" y="183"/>
                    <a:pt x="616" y="213"/>
                  </a:cubicBezTo>
                  <a:lnTo>
                    <a:pt x="868" y="76"/>
                  </a:lnTo>
                  <a:cubicBezTo>
                    <a:pt x="860" y="46"/>
                    <a:pt x="837" y="15"/>
                    <a:pt x="8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9"/>
            <p:cNvSpPr/>
            <p:nvPr/>
          </p:nvSpPr>
          <p:spPr>
            <a:xfrm flipH="1">
              <a:off x="240366" y="4008080"/>
              <a:ext cx="382154" cy="59310"/>
            </a:xfrm>
            <a:custGeom>
              <a:rect b="b" l="l" r="r" t="t"/>
              <a:pathLst>
                <a:path extrusionOk="0" h="979" w="6308">
                  <a:moveTo>
                    <a:pt x="4804" y="0"/>
                  </a:moveTo>
                  <a:cubicBezTo>
                    <a:pt x="4319" y="0"/>
                    <a:pt x="3834" y="25"/>
                    <a:pt x="3348" y="73"/>
                  </a:cubicBezTo>
                  <a:cubicBezTo>
                    <a:pt x="2801" y="127"/>
                    <a:pt x="2238" y="195"/>
                    <a:pt x="1675" y="286"/>
                  </a:cubicBezTo>
                  <a:cubicBezTo>
                    <a:pt x="1104" y="477"/>
                    <a:pt x="549" y="712"/>
                    <a:pt x="1" y="979"/>
                  </a:cubicBezTo>
                  <a:cubicBezTo>
                    <a:pt x="138" y="933"/>
                    <a:pt x="267" y="895"/>
                    <a:pt x="404" y="857"/>
                  </a:cubicBezTo>
                  <a:cubicBezTo>
                    <a:pt x="1271" y="606"/>
                    <a:pt x="2154" y="416"/>
                    <a:pt x="3052" y="286"/>
                  </a:cubicBezTo>
                  <a:cubicBezTo>
                    <a:pt x="3911" y="165"/>
                    <a:pt x="4779" y="104"/>
                    <a:pt x="5654" y="104"/>
                  </a:cubicBezTo>
                  <a:cubicBezTo>
                    <a:pt x="5851" y="104"/>
                    <a:pt x="6057" y="111"/>
                    <a:pt x="6255" y="119"/>
                  </a:cubicBezTo>
                  <a:lnTo>
                    <a:pt x="6308" y="81"/>
                  </a:lnTo>
                  <a:cubicBezTo>
                    <a:pt x="5808" y="27"/>
                    <a:pt x="5306" y="0"/>
                    <a:pt x="48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9"/>
            <p:cNvSpPr/>
            <p:nvPr/>
          </p:nvSpPr>
          <p:spPr>
            <a:xfrm flipH="1">
              <a:off x="825718" y="4508437"/>
              <a:ext cx="80696" cy="181687"/>
            </a:xfrm>
            <a:custGeom>
              <a:rect b="b" l="l" r="r" t="t"/>
              <a:pathLst>
                <a:path extrusionOk="0" h="2999" w="1332">
                  <a:moveTo>
                    <a:pt x="1332" y="1"/>
                  </a:moveTo>
                  <a:cubicBezTo>
                    <a:pt x="784" y="700"/>
                    <a:pt x="350" y="1476"/>
                    <a:pt x="46" y="2306"/>
                  </a:cubicBezTo>
                  <a:lnTo>
                    <a:pt x="0" y="2420"/>
                  </a:lnTo>
                  <a:cubicBezTo>
                    <a:pt x="54" y="2549"/>
                    <a:pt x="107" y="2686"/>
                    <a:pt x="168" y="2815"/>
                  </a:cubicBezTo>
                  <a:lnTo>
                    <a:pt x="244" y="2998"/>
                  </a:lnTo>
                  <a:cubicBezTo>
                    <a:pt x="267" y="2823"/>
                    <a:pt x="289" y="2640"/>
                    <a:pt x="320" y="2465"/>
                  </a:cubicBezTo>
                  <a:cubicBezTo>
                    <a:pt x="419" y="1933"/>
                    <a:pt x="578" y="1423"/>
                    <a:pt x="807" y="929"/>
                  </a:cubicBezTo>
                  <a:cubicBezTo>
                    <a:pt x="959" y="609"/>
                    <a:pt x="1134" y="297"/>
                    <a:pt x="13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9"/>
            <p:cNvSpPr/>
            <p:nvPr/>
          </p:nvSpPr>
          <p:spPr>
            <a:xfrm flipH="1">
              <a:off x="791124" y="4763311"/>
              <a:ext cx="30958" cy="91358"/>
            </a:xfrm>
            <a:custGeom>
              <a:rect b="b" l="l" r="r" t="t"/>
              <a:pathLst>
                <a:path extrusionOk="0" h="1508" w="511">
                  <a:moveTo>
                    <a:pt x="1" y="1"/>
                  </a:moveTo>
                  <a:cubicBezTo>
                    <a:pt x="1" y="290"/>
                    <a:pt x="16" y="579"/>
                    <a:pt x="39" y="868"/>
                  </a:cubicBezTo>
                  <a:cubicBezTo>
                    <a:pt x="191" y="1081"/>
                    <a:pt x="343" y="1294"/>
                    <a:pt x="510" y="1507"/>
                  </a:cubicBezTo>
                  <a:cubicBezTo>
                    <a:pt x="503" y="1393"/>
                    <a:pt x="503" y="1279"/>
                    <a:pt x="503" y="1165"/>
                  </a:cubicBezTo>
                  <a:cubicBezTo>
                    <a:pt x="297" y="792"/>
                    <a:pt x="130" y="404"/>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9"/>
            <p:cNvSpPr/>
            <p:nvPr/>
          </p:nvSpPr>
          <p:spPr>
            <a:xfrm flipH="1">
              <a:off x="837713" y="4693701"/>
              <a:ext cx="10663" cy="87178"/>
            </a:xfrm>
            <a:custGeom>
              <a:rect b="b" l="l" r="r" t="t"/>
              <a:pathLst>
                <a:path extrusionOk="0" h="1439" w="176">
                  <a:moveTo>
                    <a:pt x="161" y="1"/>
                  </a:moveTo>
                  <a:cubicBezTo>
                    <a:pt x="85" y="298"/>
                    <a:pt x="39" y="610"/>
                    <a:pt x="16" y="921"/>
                  </a:cubicBezTo>
                  <a:cubicBezTo>
                    <a:pt x="1" y="1043"/>
                    <a:pt x="1" y="1157"/>
                    <a:pt x="1" y="1279"/>
                  </a:cubicBezTo>
                  <a:cubicBezTo>
                    <a:pt x="31" y="1332"/>
                    <a:pt x="62" y="1386"/>
                    <a:pt x="92" y="1439"/>
                  </a:cubicBezTo>
                  <a:cubicBezTo>
                    <a:pt x="85" y="975"/>
                    <a:pt x="107" y="518"/>
                    <a:pt x="176" y="69"/>
                  </a:cubicBezTo>
                  <a:cubicBezTo>
                    <a:pt x="168" y="47"/>
                    <a:pt x="161" y="24"/>
                    <a:pt x="1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9"/>
            <p:cNvSpPr/>
            <p:nvPr/>
          </p:nvSpPr>
          <p:spPr>
            <a:xfrm flipH="1">
              <a:off x="830807" y="4556359"/>
              <a:ext cx="42892" cy="181202"/>
            </a:xfrm>
            <a:custGeom>
              <a:rect b="b" l="l" r="r" t="t"/>
              <a:pathLst>
                <a:path extrusionOk="0" h="2991" w="708">
                  <a:moveTo>
                    <a:pt x="708" y="1"/>
                  </a:moveTo>
                  <a:cubicBezTo>
                    <a:pt x="685" y="46"/>
                    <a:pt x="655" y="100"/>
                    <a:pt x="632" y="145"/>
                  </a:cubicBezTo>
                  <a:cubicBezTo>
                    <a:pt x="229" y="982"/>
                    <a:pt x="16" y="1888"/>
                    <a:pt x="0" y="2808"/>
                  </a:cubicBezTo>
                  <a:cubicBezTo>
                    <a:pt x="38" y="2869"/>
                    <a:pt x="69" y="2930"/>
                    <a:pt x="99" y="2991"/>
                  </a:cubicBezTo>
                  <a:cubicBezTo>
                    <a:pt x="160" y="2405"/>
                    <a:pt x="305" y="1842"/>
                    <a:pt x="525" y="1302"/>
                  </a:cubicBezTo>
                  <a:cubicBezTo>
                    <a:pt x="533" y="1112"/>
                    <a:pt x="541" y="929"/>
                    <a:pt x="563" y="754"/>
                  </a:cubicBezTo>
                  <a:cubicBezTo>
                    <a:pt x="594" y="495"/>
                    <a:pt x="647" y="244"/>
                    <a:pt x="7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9"/>
            <p:cNvSpPr/>
            <p:nvPr/>
          </p:nvSpPr>
          <p:spPr>
            <a:xfrm flipH="1">
              <a:off x="715577" y="4874421"/>
              <a:ext cx="51677" cy="65974"/>
            </a:xfrm>
            <a:custGeom>
              <a:rect b="b" l="l" r="r" t="t"/>
              <a:pathLst>
                <a:path extrusionOk="0" h="1089" w="853">
                  <a:moveTo>
                    <a:pt x="1" y="0"/>
                  </a:moveTo>
                  <a:lnTo>
                    <a:pt x="1" y="0"/>
                  </a:lnTo>
                  <a:cubicBezTo>
                    <a:pt x="9" y="46"/>
                    <a:pt x="16" y="92"/>
                    <a:pt x="24" y="137"/>
                  </a:cubicBezTo>
                  <a:cubicBezTo>
                    <a:pt x="24" y="160"/>
                    <a:pt x="31" y="183"/>
                    <a:pt x="39" y="206"/>
                  </a:cubicBezTo>
                  <a:cubicBezTo>
                    <a:pt x="290" y="502"/>
                    <a:pt x="564" y="799"/>
                    <a:pt x="853" y="1088"/>
                  </a:cubicBezTo>
                  <a:cubicBezTo>
                    <a:pt x="541" y="746"/>
                    <a:pt x="260" y="38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9"/>
            <p:cNvSpPr/>
            <p:nvPr/>
          </p:nvSpPr>
          <p:spPr>
            <a:xfrm flipH="1">
              <a:off x="764408" y="4413927"/>
              <a:ext cx="63672" cy="65974"/>
            </a:xfrm>
            <a:custGeom>
              <a:rect b="b" l="l" r="r" t="t"/>
              <a:pathLst>
                <a:path extrusionOk="0" h="1089" w="1051">
                  <a:moveTo>
                    <a:pt x="1051" y="1"/>
                  </a:moveTo>
                  <a:cubicBezTo>
                    <a:pt x="670" y="336"/>
                    <a:pt x="320" y="701"/>
                    <a:pt x="1" y="1089"/>
                  </a:cubicBezTo>
                  <a:cubicBezTo>
                    <a:pt x="130" y="952"/>
                    <a:pt x="252" y="815"/>
                    <a:pt x="381" y="686"/>
                  </a:cubicBezTo>
                  <a:cubicBezTo>
                    <a:pt x="564" y="495"/>
                    <a:pt x="754" y="320"/>
                    <a:pt x="944" y="153"/>
                  </a:cubicBezTo>
                  <a:cubicBezTo>
                    <a:pt x="982" y="92"/>
                    <a:pt x="1013" y="47"/>
                    <a:pt x="10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9"/>
            <p:cNvSpPr/>
            <p:nvPr/>
          </p:nvSpPr>
          <p:spPr>
            <a:xfrm flipH="1">
              <a:off x="429812" y="4124036"/>
              <a:ext cx="480298" cy="248933"/>
            </a:xfrm>
            <a:custGeom>
              <a:rect b="b" l="l" r="r" t="t"/>
              <a:pathLst>
                <a:path extrusionOk="0" h="4109" w="7928">
                  <a:moveTo>
                    <a:pt x="7928" y="0"/>
                  </a:moveTo>
                  <a:lnTo>
                    <a:pt x="7928" y="0"/>
                  </a:lnTo>
                  <a:cubicBezTo>
                    <a:pt x="6992" y="290"/>
                    <a:pt x="6064" y="609"/>
                    <a:pt x="5159" y="951"/>
                  </a:cubicBezTo>
                  <a:cubicBezTo>
                    <a:pt x="4398" y="1241"/>
                    <a:pt x="3645" y="1530"/>
                    <a:pt x="2914" y="1842"/>
                  </a:cubicBezTo>
                  <a:cubicBezTo>
                    <a:pt x="2199" y="2123"/>
                    <a:pt x="1514" y="2481"/>
                    <a:pt x="883" y="2914"/>
                  </a:cubicBezTo>
                  <a:cubicBezTo>
                    <a:pt x="678" y="3059"/>
                    <a:pt x="480" y="3219"/>
                    <a:pt x="297" y="3386"/>
                  </a:cubicBezTo>
                  <a:cubicBezTo>
                    <a:pt x="183" y="3622"/>
                    <a:pt x="84" y="3858"/>
                    <a:pt x="0" y="4109"/>
                  </a:cubicBezTo>
                  <a:cubicBezTo>
                    <a:pt x="769" y="3614"/>
                    <a:pt x="1545" y="3028"/>
                    <a:pt x="2344" y="2549"/>
                  </a:cubicBezTo>
                  <a:cubicBezTo>
                    <a:pt x="3569" y="1826"/>
                    <a:pt x="4892" y="1286"/>
                    <a:pt x="6239" y="837"/>
                  </a:cubicBezTo>
                  <a:cubicBezTo>
                    <a:pt x="6505" y="754"/>
                    <a:pt x="6772" y="670"/>
                    <a:pt x="7038" y="571"/>
                  </a:cubicBezTo>
                  <a:cubicBezTo>
                    <a:pt x="7335" y="381"/>
                    <a:pt x="7631" y="191"/>
                    <a:pt x="79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9"/>
            <p:cNvSpPr/>
            <p:nvPr/>
          </p:nvSpPr>
          <p:spPr>
            <a:xfrm flipH="1">
              <a:off x="577754" y="4226361"/>
              <a:ext cx="324965" cy="237423"/>
            </a:xfrm>
            <a:custGeom>
              <a:rect b="b" l="l" r="r" t="t"/>
              <a:pathLst>
                <a:path extrusionOk="0" h="3919" w="5364">
                  <a:moveTo>
                    <a:pt x="5364" y="0"/>
                  </a:moveTo>
                  <a:lnTo>
                    <a:pt x="5364" y="0"/>
                  </a:lnTo>
                  <a:cubicBezTo>
                    <a:pt x="4953" y="191"/>
                    <a:pt x="4557" y="396"/>
                    <a:pt x="4162" y="609"/>
                  </a:cubicBezTo>
                  <a:cubicBezTo>
                    <a:pt x="2747" y="1370"/>
                    <a:pt x="1408" y="2283"/>
                    <a:pt x="358" y="3477"/>
                  </a:cubicBezTo>
                  <a:cubicBezTo>
                    <a:pt x="236" y="3622"/>
                    <a:pt x="114" y="3766"/>
                    <a:pt x="0" y="3919"/>
                  </a:cubicBezTo>
                  <a:cubicBezTo>
                    <a:pt x="350" y="3584"/>
                    <a:pt x="715" y="3264"/>
                    <a:pt x="1103" y="2968"/>
                  </a:cubicBezTo>
                  <a:cubicBezTo>
                    <a:pt x="2016" y="2245"/>
                    <a:pt x="3005" y="1621"/>
                    <a:pt x="4048" y="1104"/>
                  </a:cubicBezTo>
                  <a:cubicBezTo>
                    <a:pt x="4466" y="716"/>
                    <a:pt x="4900" y="358"/>
                    <a:pt x="53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CUSTOM_6">
    <p:spTree>
      <p:nvGrpSpPr>
        <p:cNvPr id="4697" name="Shape 4697"/>
        <p:cNvGrpSpPr/>
        <p:nvPr/>
      </p:nvGrpSpPr>
      <p:grpSpPr>
        <a:xfrm>
          <a:off x="0" y="0"/>
          <a:ext cx="0" cy="0"/>
          <a:chOff x="0" y="0"/>
          <a:chExt cx="0" cy="0"/>
        </a:xfrm>
      </p:grpSpPr>
      <p:sp>
        <p:nvSpPr>
          <p:cNvPr id="4698" name="Google Shape;4698;p2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699" name="Google Shape;4699;p20"/>
          <p:cNvSpPr txBox="1"/>
          <p:nvPr>
            <p:ph idx="2" type="title"/>
          </p:nvPr>
        </p:nvSpPr>
        <p:spPr>
          <a:xfrm>
            <a:off x="1740700" y="1262749"/>
            <a:ext cx="24762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700" name="Google Shape;4700;p20"/>
          <p:cNvSpPr txBox="1"/>
          <p:nvPr>
            <p:ph idx="1" type="subTitle"/>
          </p:nvPr>
        </p:nvSpPr>
        <p:spPr>
          <a:xfrm>
            <a:off x="1740700" y="1707764"/>
            <a:ext cx="2476200" cy="548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01" name="Google Shape;4701;p20"/>
          <p:cNvSpPr txBox="1"/>
          <p:nvPr>
            <p:ph idx="3" type="title"/>
          </p:nvPr>
        </p:nvSpPr>
        <p:spPr>
          <a:xfrm>
            <a:off x="1740700" y="2427374"/>
            <a:ext cx="24762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702" name="Google Shape;4702;p20"/>
          <p:cNvSpPr txBox="1"/>
          <p:nvPr>
            <p:ph idx="4" type="subTitle"/>
          </p:nvPr>
        </p:nvSpPr>
        <p:spPr>
          <a:xfrm>
            <a:off x="1740700" y="2872389"/>
            <a:ext cx="2476200" cy="548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703" name="Google Shape;4703;p20"/>
          <p:cNvSpPr txBox="1"/>
          <p:nvPr>
            <p:ph idx="5" type="title"/>
          </p:nvPr>
        </p:nvSpPr>
        <p:spPr>
          <a:xfrm>
            <a:off x="1740700" y="3591999"/>
            <a:ext cx="24762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4704" name="Google Shape;4704;p20"/>
          <p:cNvSpPr txBox="1"/>
          <p:nvPr>
            <p:ph idx="6" type="subTitle"/>
          </p:nvPr>
        </p:nvSpPr>
        <p:spPr>
          <a:xfrm>
            <a:off x="1740700" y="4037016"/>
            <a:ext cx="2476200" cy="548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4705" name="Google Shape;4705;p20"/>
          <p:cNvGrpSpPr/>
          <p:nvPr/>
        </p:nvGrpSpPr>
        <p:grpSpPr>
          <a:xfrm rot="1549010">
            <a:off x="6556927" y="3207926"/>
            <a:ext cx="1931758" cy="1860753"/>
            <a:chOff x="486958" y="-2991538"/>
            <a:chExt cx="1931738" cy="1860734"/>
          </a:xfrm>
        </p:grpSpPr>
        <p:sp>
          <p:nvSpPr>
            <p:cNvPr id="4706" name="Google Shape;4706;p20"/>
            <p:cNvSpPr/>
            <p:nvPr/>
          </p:nvSpPr>
          <p:spPr>
            <a:xfrm flipH="1" rot="-3202333">
              <a:off x="820182" y="-2632500"/>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20"/>
            <p:cNvSpPr/>
            <p:nvPr/>
          </p:nvSpPr>
          <p:spPr>
            <a:xfrm flipH="1" rot="-3202333">
              <a:off x="650029" y="-2664341"/>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20"/>
            <p:cNvSpPr/>
            <p:nvPr/>
          </p:nvSpPr>
          <p:spPr>
            <a:xfrm flipH="1" rot="-3202333">
              <a:off x="1082981" y="-2073409"/>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20"/>
            <p:cNvSpPr/>
            <p:nvPr/>
          </p:nvSpPr>
          <p:spPr>
            <a:xfrm flipH="1" rot="-3202333">
              <a:off x="977775" y="-2333134"/>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20"/>
            <p:cNvSpPr/>
            <p:nvPr/>
          </p:nvSpPr>
          <p:spPr>
            <a:xfrm flipH="1" rot="-3202333">
              <a:off x="949605" y="-2446249"/>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20"/>
            <p:cNvSpPr/>
            <p:nvPr/>
          </p:nvSpPr>
          <p:spPr>
            <a:xfrm flipH="1" rot="-3202333">
              <a:off x="1195317" y="-1740610"/>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20"/>
            <p:cNvSpPr/>
            <p:nvPr/>
          </p:nvSpPr>
          <p:spPr>
            <a:xfrm flipH="1" rot="-3202333">
              <a:off x="990030" y="-2636916"/>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20"/>
            <p:cNvSpPr/>
            <p:nvPr/>
          </p:nvSpPr>
          <p:spPr>
            <a:xfrm flipH="1" rot="-3202333">
              <a:off x="1133101" y="-2234180"/>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20"/>
            <p:cNvSpPr/>
            <p:nvPr/>
          </p:nvSpPr>
          <p:spPr>
            <a:xfrm flipH="1" rot="-3202333">
              <a:off x="1004632" y="-2556379"/>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20"/>
            <p:cNvSpPr/>
            <p:nvPr/>
          </p:nvSpPr>
          <p:spPr>
            <a:xfrm flipH="1" rot="-3202333">
              <a:off x="1317558" y="-133683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20"/>
            <p:cNvSpPr/>
            <p:nvPr/>
          </p:nvSpPr>
          <p:spPr>
            <a:xfrm flipH="1" rot="-3202333">
              <a:off x="1003825" y="-2555849"/>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20"/>
            <p:cNvSpPr/>
            <p:nvPr/>
          </p:nvSpPr>
          <p:spPr>
            <a:xfrm flipH="1" rot="-3202333">
              <a:off x="1192585" y="-2860293"/>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20"/>
            <p:cNvSpPr/>
            <p:nvPr/>
          </p:nvSpPr>
          <p:spPr>
            <a:xfrm flipH="1" rot="-3202333">
              <a:off x="1164908" y="-283515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20"/>
            <p:cNvSpPr/>
            <p:nvPr/>
          </p:nvSpPr>
          <p:spPr>
            <a:xfrm flipH="1" rot="-3202333">
              <a:off x="1256850" y="-2917921"/>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20"/>
            <p:cNvSpPr/>
            <p:nvPr/>
          </p:nvSpPr>
          <p:spPr>
            <a:xfrm flipH="1" rot="-3202333">
              <a:off x="1015982" y="-2683545"/>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20"/>
            <p:cNvSpPr/>
            <p:nvPr/>
          </p:nvSpPr>
          <p:spPr>
            <a:xfrm flipH="1" rot="-3202333">
              <a:off x="1115036" y="-2794274"/>
              <a:ext cx="199623" cy="200532"/>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20"/>
            <p:cNvSpPr/>
            <p:nvPr/>
          </p:nvSpPr>
          <p:spPr>
            <a:xfrm flipH="1" rot="-3202333">
              <a:off x="1276573" y="-1508450"/>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20"/>
            <p:cNvSpPr/>
            <p:nvPr/>
          </p:nvSpPr>
          <p:spPr>
            <a:xfrm flipH="1" rot="-3202333">
              <a:off x="1259994" y="-158294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20"/>
            <p:cNvSpPr/>
            <p:nvPr/>
          </p:nvSpPr>
          <p:spPr>
            <a:xfrm flipH="1" rot="-3202333">
              <a:off x="1295404" y="-1430873"/>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20"/>
            <p:cNvSpPr/>
            <p:nvPr/>
          </p:nvSpPr>
          <p:spPr>
            <a:xfrm flipH="1" rot="-3202333">
              <a:off x="1058381" y="-2748061"/>
              <a:ext cx="244758"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20"/>
            <p:cNvSpPr/>
            <p:nvPr/>
          </p:nvSpPr>
          <p:spPr>
            <a:xfrm flipH="1" rot="-3202333">
              <a:off x="1143276" y="-1909607"/>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20"/>
            <p:cNvSpPr/>
            <p:nvPr/>
          </p:nvSpPr>
          <p:spPr>
            <a:xfrm flipH="1" rot="-3202333">
              <a:off x="1338125" y="-1290421"/>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20"/>
            <p:cNvSpPr/>
            <p:nvPr/>
          </p:nvSpPr>
          <p:spPr>
            <a:xfrm flipH="1" rot="-3202333">
              <a:off x="727059" y="-2641740"/>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20"/>
            <p:cNvSpPr/>
            <p:nvPr/>
          </p:nvSpPr>
          <p:spPr>
            <a:xfrm flipH="1" rot="-3202333">
              <a:off x="1070128" y="-2604698"/>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20"/>
            <p:cNvSpPr/>
            <p:nvPr/>
          </p:nvSpPr>
          <p:spPr>
            <a:xfrm flipH="1" rot="-3202333">
              <a:off x="1325124" y="-2817134"/>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20"/>
            <p:cNvSpPr/>
            <p:nvPr/>
          </p:nvSpPr>
          <p:spPr>
            <a:xfrm flipH="1" rot="-3202333">
              <a:off x="1148453" y="-2276056"/>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20"/>
            <p:cNvSpPr/>
            <p:nvPr/>
          </p:nvSpPr>
          <p:spPr>
            <a:xfrm flipH="1" rot="-3202333">
              <a:off x="1240366" y="-2816531"/>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20"/>
            <p:cNvSpPr/>
            <p:nvPr/>
          </p:nvSpPr>
          <p:spPr>
            <a:xfrm flipH="1" rot="-3202333">
              <a:off x="1024555" y="-2446034"/>
              <a:ext cx="578028"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20"/>
            <p:cNvSpPr/>
            <p:nvPr/>
          </p:nvSpPr>
          <p:spPr>
            <a:xfrm flipH="1" rot="-3202333">
              <a:off x="1095167" y="-2056911"/>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20"/>
            <p:cNvSpPr/>
            <p:nvPr/>
          </p:nvSpPr>
          <p:spPr>
            <a:xfrm flipH="1" rot="-3202333">
              <a:off x="1314956" y="-288792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20"/>
            <p:cNvSpPr/>
            <p:nvPr/>
          </p:nvSpPr>
          <p:spPr>
            <a:xfrm flipH="1" rot="-3202333">
              <a:off x="1083932" y="-245906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20"/>
            <p:cNvSpPr/>
            <p:nvPr/>
          </p:nvSpPr>
          <p:spPr>
            <a:xfrm flipH="1" rot="-3202333">
              <a:off x="1039748" y="-2243709"/>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20"/>
            <p:cNvSpPr/>
            <p:nvPr/>
          </p:nvSpPr>
          <p:spPr>
            <a:xfrm flipH="1" rot="-3202333">
              <a:off x="1329520" y="-294456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20"/>
            <p:cNvSpPr/>
            <p:nvPr/>
          </p:nvSpPr>
          <p:spPr>
            <a:xfrm flipH="1" rot="-3202333">
              <a:off x="1118241" y="-2672432"/>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20"/>
            <p:cNvSpPr/>
            <p:nvPr/>
          </p:nvSpPr>
          <p:spPr>
            <a:xfrm flipH="1" rot="-3202333">
              <a:off x="1163648" y="-1887620"/>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20"/>
            <p:cNvSpPr/>
            <p:nvPr/>
          </p:nvSpPr>
          <p:spPr>
            <a:xfrm flipH="1" rot="-3202333">
              <a:off x="1247569" y="-1653561"/>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20"/>
            <p:cNvSpPr/>
            <p:nvPr/>
          </p:nvSpPr>
          <p:spPr>
            <a:xfrm flipH="1" rot="-3202333">
              <a:off x="1231319" y="-1720442"/>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20"/>
            <p:cNvSpPr/>
            <p:nvPr/>
          </p:nvSpPr>
          <p:spPr>
            <a:xfrm flipH="1" rot="-3202333">
              <a:off x="1179337" y="-1840533"/>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20"/>
            <p:cNvSpPr/>
            <p:nvPr/>
          </p:nvSpPr>
          <p:spPr>
            <a:xfrm flipH="1" rot="-3202333">
              <a:off x="1278525" y="-1544645"/>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20"/>
            <p:cNvSpPr/>
            <p:nvPr/>
          </p:nvSpPr>
          <p:spPr>
            <a:xfrm flipH="1" rot="-3202333">
              <a:off x="1281473" y="-2052057"/>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20"/>
            <p:cNvSpPr/>
            <p:nvPr/>
          </p:nvSpPr>
          <p:spPr>
            <a:xfrm flipH="1" rot="-3202333">
              <a:off x="1018826" y="-2366753"/>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20"/>
            <p:cNvSpPr/>
            <p:nvPr/>
          </p:nvSpPr>
          <p:spPr>
            <a:xfrm flipH="1" rot="-3202333">
              <a:off x="1095981" y="-2216780"/>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8" name="Google Shape;4748;p20"/>
          <p:cNvGrpSpPr/>
          <p:nvPr/>
        </p:nvGrpSpPr>
        <p:grpSpPr>
          <a:xfrm rot="336410">
            <a:off x="5710118" y="3587900"/>
            <a:ext cx="1469357" cy="1740925"/>
            <a:chOff x="-982430" y="-2801446"/>
            <a:chExt cx="1469380" cy="1740952"/>
          </a:xfrm>
        </p:grpSpPr>
        <p:sp>
          <p:nvSpPr>
            <p:cNvPr id="4749" name="Google Shape;4749;p20"/>
            <p:cNvSpPr/>
            <p:nvPr/>
          </p:nvSpPr>
          <p:spPr>
            <a:xfrm rot="-1865976">
              <a:off x="-680229" y="-2590103"/>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20"/>
            <p:cNvSpPr/>
            <p:nvPr/>
          </p:nvSpPr>
          <p:spPr>
            <a:xfrm rot="-1865976">
              <a:off x="-965052" y="-2283164"/>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20"/>
            <p:cNvSpPr/>
            <p:nvPr/>
          </p:nvSpPr>
          <p:spPr>
            <a:xfrm rot="-1865976">
              <a:off x="-661349" y="-2684786"/>
              <a:ext cx="844459" cy="1411450"/>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20"/>
            <p:cNvSpPr/>
            <p:nvPr/>
          </p:nvSpPr>
          <p:spPr>
            <a:xfrm rot="-1865976">
              <a:off x="-11955" y="-2128255"/>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20"/>
            <p:cNvSpPr/>
            <p:nvPr/>
          </p:nvSpPr>
          <p:spPr>
            <a:xfrm rot="-1865976">
              <a:off x="-206741" y="-2383166"/>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20"/>
            <p:cNvSpPr/>
            <p:nvPr/>
          </p:nvSpPr>
          <p:spPr>
            <a:xfrm rot="-1865976">
              <a:off x="-17375" y="-2309463"/>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20"/>
            <p:cNvSpPr/>
            <p:nvPr/>
          </p:nvSpPr>
          <p:spPr>
            <a:xfrm rot="-1865976">
              <a:off x="252956" y="-1801850"/>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20"/>
            <p:cNvSpPr/>
            <p:nvPr/>
          </p:nvSpPr>
          <p:spPr>
            <a:xfrm rot="-1865976">
              <a:off x="232104" y="-1875715"/>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20"/>
            <p:cNvSpPr/>
            <p:nvPr/>
          </p:nvSpPr>
          <p:spPr>
            <a:xfrm rot="-1865976">
              <a:off x="48566" y="-2082033"/>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20"/>
            <p:cNvSpPr/>
            <p:nvPr/>
          </p:nvSpPr>
          <p:spPr>
            <a:xfrm rot="-1865976">
              <a:off x="-711059" y="-2520354"/>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20"/>
            <p:cNvSpPr/>
            <p:nvPr/>
          </p:nvSpPr>
          <p:spPr>
            <a:xfrm rot="-1865976">
              <a:off x="-812621" y="-2461422"/>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20"/>
            <p:cNvSpPr/>
            <p:nvPr/>
          </p:nvSpPr>
          <p:spPr>
            <a:xfrm rot="-1865976">
              <a:off x="-868881" y="-2416925"/>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20"/>
            <p:cNvSpPr/>
            <p:nvPr/>
          </p:nvSpPr>
          <p:spPr>
            <a:xfrm rot="-1865976">
              <a:off x="182534" y="-1945666"/>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20"/>
            <p:cNvSpPr/>
            <p:nvPr/>
          </p:nvSpPr>
          <p:spPr>
            <a:xfrm rot="-1865976">
              <a:off x="-188243" y="-2324342"/>
              <a:ext cx="159090" cy="126314"/>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20"/>
            <p:cNvSpPr/>
            <p:nvPr/>
          </p:nvSpPr>
          <p:spPr>
            <a:xfrm rot="-1865976">
              <a:off x="108855" y="-1997744"/>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20"/>
            <p:cNvSpPr/>
            <p:nvPr/>
          </p:nvSpPr>
          <p:spPr>
            <a:xfrm rot="-1865976">
              <a:off x="-609627" y="-2542514"/>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20"/>
            <p:cNvSpPr/>
            <p:nvPr/>
          </p:nvSpPr>
          <p:spPr>
            <a:xfrm rot="-1865976">
              <a:off x="-480834" y="-2531248"/>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20"/>
            <p:cNvSpPr/>
            <p:nvPr/>
          </p:nvSpPr>
          <p:spPr>
            <a:xfrm rot="-1865976">
              <a:off x="-545170" y="-2530110"/>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20"/>
            <p:cNvSpPr/>
            <p:nvPr/>
          </p:nvSpPr>
          <p:spPr>
            <a:xfrm rot="-1865976">
              <a:off x="-582231" y="-2542896"/>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20"/>
            <p:cNvSpPr/>
            <p:nvPr/>
          </p:nvSpPr>
          <p:spPr>
            <a:xfrm rot="-1865976">
              <a:off x="296229" y="-1744386"/>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20"/>
            <p:cNvSpPr/>
            <p:nvPr/>
          </p:nvSpPr>
          <p:spPr>
            <a:xfrm rot="-1865976">
              <a:off x="-315667" y="-2467355"/>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20"/>
            <p:cNvSpPr/>
            <p:nvPr/>
          </p:nvSpPr>
          <p:spPr>
            <a:xfrm rot="-1865976">
              <a:off x="-783552" y="-248737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20"/>
            <p:cNvSpPr/>
            <p:nvPr/>
          </p:nvSpPr>
          <p:spPr>
            <a:xfrm rot="-1865976">
              <a:off x="-423343" y="-2543929"/>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20"/>
            <p:cNvSpPr/>
            <p:nvPr/>
          </p:nvSpPr>
          <p:spPr>
            <a:xfrm rot="-1865976">
              <a:off x="-933234" y="-2347358"/>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20"/>
            <p:cNvSpPr/>
            <p:nvPr/>
          </p:nvSpPr>
          <p:spPr>
            <a:xfrm rot="-1865976">
              <a:off x="362661" y="-1745667"/>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20"/>
            <p:cNvSpPr/>
            <p:nvPr/>
          </p:nvSpPr>
          <p:spPr>
            <a:xfrm rot="-1865976">
              <a:off x="-687402" y="-2520812"/>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20"/>
            <p:cNvSpPr/>
            <p:nvPr/>
          </p:nvSpPr>
          <p:spPr>
            <a:xfrm rot="-1865976">
              <a:off x="-496854" y="-2513068"/>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20"/>
            <p:cNvSpPr/>
            <p:nvPr/>
          </p:nvSpPr>
          <p:spPr>
            <a:xfrm rot="-1865976">
              <a:off x="-137684" y="-2311752"/>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20"/>
            <p:cNvSpPr/>
            <p:nvPr/>
          </p:nvSpPr>
          <p:spPr>
            <a:xfrm rot="-1865976">
              <a:off x="-73524" y="-2220754"/>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20"/>
            <p:cNvSpPr/>
            <p:nvPr/>
          </p:nvSpPr>
          <p:spPr>
            <a:xfrm rot="-1865976">
              <a:off x="-349198" y="-2461282"/>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20"/>
            <p:cNvSpPr/>
            <p:nvPr/>
          </p:nvSpPr>
          <p:spPr>
            <a:xfrm rot="-1865976">
              <a:off x="174115" y="-191936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20"/>
            <p:cNvSpPr/>
            <p:nvPr/>
          </p:nvSpPr>
          <p:spPr>
            <a:xfrm rot="-1865976">
              <a:off x="-309337" y="-2458304"/>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20"/>
            <p:cNvSpPr/>
            <p:nvPr/>
          </p:nvSpPr>
          <p:spPr>
            <a:xfrm rot="-1865976">
              <a:off x="-279387" y="-2464090"/>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20"/>
            <p:cNvSpPr/>
            <p:nvPr/>
          </p:nvSpPr>
          <p:spPr>
            <a:xfrm rot="-1865976">
              <a:off x="-687419" y="-2583134"/>
              <a:ext cx="803929" cy="1236670"/>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20"/>
            <p:cNvSpPr/>
            <p:nvPr/>
          </p:nvSpPr>
          <p:spPr>
            <a:xfrm rot="-1865976">
              <a:off x="-182845" y="-1951299"/>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20"/>
            <p:cNvSpPr/>
            <p:nvPr/>
          </p:nvSpPr>
          <p:spPr>
            <a:xfrm rot="-1865976">
              <a:off x="-196031" y="-2036881"/>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20"/>
            <p:cNvSpPr/>
            <p:nvPr/>
          </p:nvSpPr>
          <p:spPr>
            <a:xfrm rot="-1865976">
              <a:off x="-491717" y="-2221271"/>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20"/>
            <p:cNvSpPr/>
            <p:nvPr/>
          </p:nvSpPr>
          <p:spPr>
            <a:xfrm rot="-1865976">
              <a:off x="-541465" y="-220460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20"/>
            <p:cNvSpPr/>
            <p:nvPr/>
          </p:nvSpPr>
          <p:spPr>
            <a:xfrm rot="-1865976">
              <a:off x="-312594" y="-2094291"/>
              <a:ext cx="282193" cy="126314"/>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20"/>
            <p:cNvSpPr/>
            <p:nvPr/>
          </p:nvSpPr>
          <p:spPr>
            <a:xfrm rot="-1865976">
              <a:off x="-758476" y="-2339664"/>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20"/>
            <p:cNvSpPr/>
            <p:nvPr/>
          </p:nvSpPr>
          <p:spPr>
            <a:xfrm rot="-1865976">
              <a:off x="27695" y="-1837475"/>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20"/>
            <p:cNvSpPr/>
            <p:nvPr/>
          </p:nvSpPr>
          <p:spPr>
            <a:xfrm rot="-1865976">
              <a:off x="-113653" y="-1864921"/>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20"/>
            <p:cNvSpPr/>
            <p:nvPr/>
          </p:nvSpPr>
          <p:spPr>
            <a:xfrm rot="-1865976">
              <a:off x="-152412" y="-1973433"/>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20"/>
            <p:cNvSpPr/>
            <p:nvPr/>
          </p:nvSpPr>
          <p:spPr>
            <a:xfrm rot="-1865976">
              <a:off x="75327" y="-1803993"/>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20"/>
            <p:cNvSpPr/>
            <p:nvPr/>
          </p:nvSpPr>
          <p:spPr>
            <a:xfrm rot="-1865976">
              <a:off x="-858572" y="-2350292"/>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20"/>
            <p:cNvSpPr/>
            <p:nvPr/>
          </p:nvSpPr>
          <p:spPr>
            <a:xfrm rot="-1865976">
              <a:off x="-786346" y="-2327494"/>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20"/>
            <p:cNvSpPr/>
            <p:nvPr/>
          </p:nvSpPr>
          <p:spPr>
            <a:xfrm rot="-1865976">
              <a:off x="250098" y="-1765039"/>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20"/>
            <p:cNvSpPr/>
            <p:nvPr/>
          </p:nvSpPr>
          <p:spPr>
            <a:xfrm rot="-1865976">
              <a:off x="-748426" y="-2297007"/>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20"/>
            <p:cNvSpPr/>
            <p:nvPr/>
          </p:nvSpPr>
          <p:spPr>
            <a:xfrm rot="-1865976">
              <a:off x="-951619" y="-2322227"/>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20"/>
            <p:cNvSpPr/>
            <p:nvPr/>
          </p:nvSpPr>
          <p:spPr>
            <a:xfrm rot="-1865976">
              <a:off x="-471725" y="-2156467"/>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20"/>
            <p:cNvSpPr/>
            <p:nvPr/>
          </p:nvSpPr>
          <p:spPr>
            <a:xfrm rot="-1865976">
              <a:off x="-723361" y="-2259413"/>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20"/>
            <p:cNvSpPr/>
            <p:nvPr/>
          </p:nvSpPr>
          <p:spPr>
            <a:xfrm rot="-1865976">
              <a:off x="-450652" y="-2165903"/>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20"/>
            <p:cNvSpPr/>
            <p:nvPr/>
          </p:nvSpPr>
          <p:spPr>
            <a:xfrm rot="-1865976">
              <a:off x="-423821" y="-2136257"/>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20"/>
            <p:cNvSpPr/>
            <p:nvPr/>
          </p:nvSpPr>
          <p:spPr>
            <a:xfrm rot="-1865976">
              <a:off x="-647681" y="-2247976"/>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20"/>
            <p:cNvSpPr/>
            <p:nvPr/>
          </p:nvSpPr>
          <p:spPr>
            <a:xfrm rot="-1865976">
              <a:off x="-8650" y="-1908349"/>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4" name="Google Shape;4804;p20"/>
          <p:cNvGrpSpPr/>
          <p:nvPr/>
        </p:nvGrpSpPr>
        <p:grpSpPr>
          <a:xfrm rot="4492954">
            <a:off x="7138591" y="3991892"/>
            <a:ext cx="768437" cy="1317862"/>
            <a:chOff x="7032664" y="-7277142"/>
            <a:chExt cx="768431" cy="1317853"/>
          </a:xfrm>
        </p:grpSpPr>
        <p:sp>
          <p:nvSpPr>
            <p:cNvPr id="4805" name="Google Shape;4805;p20"/>
            <p:cNvSpPr/>
            <p:nvPr/>
          </p:nvSpPr>
          <p:spPr>
            <a:xfrm>
              <a:off x="7032664" y="-7116717"/>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20"/>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20"/>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20"/>
            <p:cNvSpPr/>
            <p:nvPr/>
          </p:nvSpPr>
          <p:spPr>
            <a:xfrm>
              <a:off x="7294929" y="-7251333"/>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20"/>
            <p:cNvSpPr/>
            <p:nvPr/>
          </p:nvSpPr>
          <p:spPr>
            <a:xfrm>
              <a:off x="7297716" y="-7111628"/>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20"/>
            <p:cNvSpPr/>
            <p:nvPr/>
          </p:nvSpPr>
          <p:spPr>
            <a:xfrm>
              <a:off x="7303714" y="-7073824"/>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20"/>
            <p:cNvSpPr/>
            <p:nvPr/>
          </p:nvSpPr>
          <p:spPr>
            <a:xfrm>
              <a:off x="7316618" y="-7025479"/>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20"/>
            <p:cNvSpPr/>
            <p:nvPr/>
          </p:nvSpPr>
          <p:spPr>
            <a:xfrm>
              <a:off x="7333642" y="-6993673"/>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20"/>
            <p:cNvSpPr/>
            <p:nvPr/>
          </p:nvSpPr>
          <p:spPr>
            <a:xfrm>
              <a:off x="7385259" y="-6918065"/>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20"/>
            <p:cNvSpPr/>
            <p:nvPr/>
          </p:nvSpPr>
          <p:spPr>
            <a:xfrm>
              <a:off x="7445660" y="-6676519"/>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20"/>
            <p:cNvSpPr/>
            <p:nvPr/>
          </p:nvSpPr>
          <p:spPr>
            <a:xfrm>
              <a:off x="7512484" y="-6844335"/>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20"/>
            <p:cNvSpPr/>
            <p:nvPr/>
          </p:nvSpPr>
          <p:spPr>
            <a:xfrm>
              <a:off x="7408826" y="-6872870"/>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20"/>
            <p:cNvSpPr/>
            <p:nvPr/>
          </p:nvSpPr>
          <p:spPr>
            <a:xfrm>
              <a:off x="7472377" y="-6603698"/>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20"/>
            <p:cNvSpPr/>
            <p:nvPr/>
          </p:nvSpPr>
          <p:spPr>
            <a:xfrm>
              <a:off x="7575672" y="-6806955"/>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20"/>
            <p:cNvSpPr/>
            <p:nvPr/>
          </p:nvSpPr>
          <p:spPr>
            <a:xfrm>
              <a:off x="7516179" y="-6481138"/>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20"/>
            <p:cNvSpPr/>
            <p:nvPr/>
          </p:nvSpPr>
          <p:spPr>
            <a:xfrm>
              <a:off x="7597785" y="-6527666"/>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20"/>
            <p:cNvSpPr/>
            <p:nvPr/>
          </p:nvSpPr>
          <p:spPr>
            <a:xfrm>
              <a:off x="7668728" y="-6656284"/>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20"/>
            <p:cNvSpPr/>
            <p:nvPr/>
          </p:nvSpPr>
          <p:spPr>
            <a:xfrm>
              <a:off x="7603783" y="-6547052"/>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20"/>
            <p:cNvSpPr/>
            <p:nvPr/>
          </p:nvSpPr>
          <p:spPr>
            <a:xfrm>
              <a:off x="7663700" y="-6341009"/>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20"/>
            <p:cNvSpPr/>
            <p:nvPr/>
          </p:nvSpPr>
          <p:spPr>
            <a:xfrm>
              <a:off x="7739247" y="-6322107"/>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20"/>
            <p:cNvSpPr/>
            <p:nvPr/>
          </p:nvSpPr>
          <p:spPr>
            <a:xfrm>
              <a:off x="7551196" y="-6728621"/>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20"/>
            <p:cNvSpPr/>
            <p:nvPr/>
          </p:nvSpPr>
          <p:spPr>
            <a:xfrm>
              <a:off x="7718527" y="-6488953"/>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20"/>
            <p:cNvSpPr/>
            <p:nvPr/>
          </p:nvSpPr>
          <p:spPr>
            <a:xfrm>
              <a:off x="7769720" y="-6389415"/>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20"/>
            <p:cNvSpPr/>
            <p:nvPr/>
          </p:nvSpPr>
          <p:spPr>
            <a:xfrm>
              <a:off x="7524055" y="-6783024"/>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20"/>
            <p:cNvSpPr/>
            <p:nvPr/>
          </p:nvSpPr>
          <p:spPr>
            <a:xfrm>
              <a:off x="7359450" y="-6881654"/>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20"/>
            <p:cNvSpPr/>
            <p:nvPr/>
          </p:nvSpPr>
          <p:spPr>
            <a:xfrm>
              <a:off x="7294505" y="-7154945"/>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20"/>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20"/>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20"/>
            <p:cNvSpPr/>
            <p:nvPr/>
          </p:nvSpPr>
          <p:spPr>
            <a:xfrm>
              <a:off x="7235921" y="-7121322"/>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20"/>
            <p:cNvSpPr/>
            <p:nvPr/>
          </p:nvSpPr>
          <p:spPr>
            <a:xfrm>
              <a:off x="7210112" y="-7064192"/>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20"/>
            <p:cNvSpPr/>
            <p:nvPr/>
          </p:nvSpPr>
          <p:spPr>
            <a:xfrm>
              <a:off x="7182002" y="-7010272"/>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20"/>
            <p:cNvSpPr/>
            <p:nvPr/>
          </p:nvSpPr>
          <p:spPr>
            <a:xfrm>
              <a:off x="7130385" y="-6858632"/>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20"/>
            <p:cNvSpPr/>
            <p:nvPr/>
          </p:nvSpPr>
          <p:spPr>
            <a:xfrm>
              <a:off x="7109665" y="-6719897"/>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20"/>
            <p:cNvSpPr/>
            <p:nvPr/>
          </p:nvSpPr>
          <p:spPr>
            <a:xfrm>
              <a:off x="7113785" y="-6570074"/>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20"/>
            <p:cNvSpPr/>
            <p:nvPr/>
          </p:nvSpPr>
          <p:spPr>
            <a:xfrm>
              <a:off x="7122570" y="-6513853"/>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20"/>
            <p:cNvSpPr/>
            <p:nvPr/>
          </p:nvSpPr>
          <p:spPr>
            <a:xfrm>
              <a:off x="7153467" y="-6406923"/>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20"/>
            <p:cNvSpPr/>
            <p:nvPr/>
          </p:nvSpPr>
          <p:spPr>
            <a:xfrm>
              <a:off x="7199995" y="-633452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20"/>
            <p:cNvSpPr/>
            <p:nvPr/>
          </p:nvSpPr>
          <p:spPr>
            <a:xfrm>
              <a:off x="7298625" y="-6204999"/>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20"/>
            <p:cNvSpPr/>
            <p:nvPr/>
          </p:nvSpPr>
          <p:spPr>
            <a:xfrm>
              <a:off x="7345637" y="-6312898"/>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20"/>
            <p:cNvSpPr/>
            <p:nvPr/>
          </p:nvSpPr>
          <p:spPr>
            <a:xfrm>
              <a:off x="7389924" y="-6260312"/>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20"/>
            <p:cNvSpPr/>
            <p:nvPr/>
          </p:nvSpPr>
          <p:spPr>
            <a:xfrm>
              <a:off x="7117965" y="-6786235"/>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20"/>
            <p:cNvSpPr/>
            <p:nvPr/>
          </p:nvSpPr>
          <p:spPr>
            <a:xfrm>
              <a:off x="7168189" y="-6946175"/>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20"/>
            <p:cNvSpPr/>
            <p:nvPr/>
          </p:nvSpPr>
          <p:spPr>
            <a:xfrm>
              <a:off x="7263123" y="-7175241"/>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20"/>
            <p:cNvSpPr/>
            <p:nvPr/>
          </p:nvSpPr>
          <p:spPr>
            <a:xfrm>
              <a:off x="7285296" y="-7277142"/>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9" name="Google Shape;4849;p20"/>
          <p:cNvGrpSpPr/>
          <p:nvPr/>
        </p:nvGrpSpPr>
        <p:grpSpPr>
          <a:xfrm rot="-262894">
            <a:off x="5943458" y="2462894"/>
            <a:ext cx="1125598" cy="2507022"/>
            <a:chOff x="854954" y="-7427025"/>
            <a:chExt cx="1125573" cy="2506965"/>
          </a:xfrm>
        </p:grpSpPr>
        <p:sp>
          <p:nvSpPr>
            <p:cNvPr id="4850" name="Google Shape;4850;p20"/>
            <p:cNvSpPr/>
            <p:nvPr/>
          </p:nvSpPr>
          <p:spPr>
            <a:xfrm>
              <a:off x="854954" y="-7352689"/>
              <a:ext cx="1084548" cy="2432630"/>
            </a:xfrm>
            <a:custGeom>
              <a:rect b="b" l="l" r="r" t="t"/>
              <a:pathLst>
                <a:path extrusionOk="0" h="40154" w="17902">
                  <a:moveTo>
                    <a:pt x="4945" y="1"/>
                  </a:moveTo>
                  <a:cubicBezTo>
                    <a:pt x="4869" y="1"/>
                    <a:pt x="4793" y="8"/>
                    <a:pt x="4717" y="8"/>
                  </a:cubicBezTo>
                  <a:cubicBezTo>
                    <a:pt x="4382" y="31"/>
                    <a:pt x="4048" y="85"/>
                    <a:pt x="3728" y="161"/>
                  </a:cubicBezTo>
                  <a:cubicBezTo>
                    <a:pt x="3348" y="252"/>
                    <a:pt x="2983" y="381"/>
                    <a:pt x="2633" y="541"/>
                  </a:cubicBezTo>
                  <a:cubicBezTo>
                    <a:pt x="2556" y="571"/>
                    <a:pt x="2488" y="610"/>
                    <a:pt x="2412" y="648"/>
                  </a:cubicBezTo>
                  <a:lnTo>
                    <a:pt x="2389" y="655"/>
                  </a:lnTo>
                  <a:cubicBezTo>
                    <a:pt x="1917" y="899"/>
                    <a:pt x="1484" y="1211"/>
                    <a:pt x="1103" y="1576"/>
                  </a:cubicBezTo>
                  <a:cubicBezTo>
                    <a:pt x="1004" y="1675"/>
                    <a:pt x="913" y="1766"/>
                    <a:pt x="814" y="1880"/>
                  </a:cubicBezTo>
                  <a:cubicBezTo>
                    <a:pt x="685" y="2025"/>
                    <a:pt x="571" y="2184"/>
                    <a:pt x="457" y="2344"/>
                  </a:cubicBezTo>
                  <a:cubicBezTo>
                    <a:pt x="426" y="2397"/>
                    <a:pt x="396" y="2443"/>
                    <a:pt x="365" y="2496"/>
                  </a:cubicBezTo>
                  <a:lnTo>
                    <a:pt x="358" y="2512"/>
                  </a:lnTo>
                  <a:cubicBezTo>
                    <a:pt x="327" y="2565"/>
                    <a:pt x="297" y="2610"/>
                    <a:pt x="274" y="2664"/>
                  </a:cubicBezTo>
                  <a:lnTo>
                    <a:pt x="259" y="2687"/>
                  </a:lnTo>
                  <a:cubicBezTo>
                    <a:pt x="228" y="2732"/>
                    <a:pt x="206" y="2778"/>
                    <a:pt x="183" y="2831"/>
                  </a:cubicBezTo>
                  <a:lnTo>
                    <a:pt x="168" y="2861"/>
                  </a:lnTo>
                  <a:cubicBezTo>
                    <a:pt x="145" y="2907"/>
                    <a:pt x="122" y="2960"/>
                    <a:pt x="99" y="3006"/>
                  </a:cubicBezTo>
                  <a:lnTo>
                    <a:pt x="76" y="3044"/>
                  </a:lnTo>
                  <a:cubicBezTo>
                    <a:pt x="46" y="3105"/>
                    <a:pt x="23" y="3166"/>
                    <a:pt x="0" y="3227"/>
                  </a:cubicBezTo>
                  <a:cubicBezTo>
                    <a:pt x="38" y="3196"/>
                    <a:pt x="76" y="3166"/>
                    <a:pt x="114" y="3135"/>
                  </a:cubicBezTo>
                  <a:cubicBezTo>
                    <a:pt x="152" y="3105"/>
                    <a:pt x="190" y="3082"/>
                    <a:pt x="228" y="3059"/>
                  </a:cubicBezTo>
                  <a:lnTo>
                    <a:pt x="266" y="3044"/>
                  </a:lnTo>
                  <a:lnTo>
                    <a:pt x="358" y="2991"/>
                  </a:lnTo>
                  <a:lnTo>
                    <a:pt x="381" y="2976"/>
                  </a:lnTo>
                  <a:cubicBezTo>
                    <a:pt x="426" y="2953"/>
                    <a:pt x="464" y="2938"/>
                    <a:pt x="510" y="2915"/>
                  </a:cubicBezTo>
                  <a:lnTo>
                    <a:pt x="533" y="2907"/>
                  </a:lnTo>
                  <a:cubicBezTo>
                    <a:pt x="563" y="2892"/>
                    <a:pt x="601" y="2884"/>
                    <a:pt x="639" y="2869"/>
                  </a:cubicBezTo>
                  <a:lnTo>
                    <a:pt x="670" y="2861"/>
                  </a:lnTo>
                  <a:cubicBezTo>
                    <a:pt x="761" y="2831"/>
                    <a:pt x="852" y="2808"/>
                    <a:pt x="944" y="2793"/>
                  </a:cubicBezTo>
                  <a:lnTo>
                    <a:pt x="959" y="2793"/>
                  </a:lnTo>
                  <a:cubicBezTo>
                    <a:pt x="1012" y="2785"/>
                    <a:pt x="1058" y="2778"/>
                    <a:pt x="1103" y="2778"/>
                  </a:cubicBezTo>
                  <a:cubicBezTo>
                    <a:pt x="1157" y="2778"/>
                    <a:pt x="1202" y="2770"/>
                    <a:pt x="1256" y="2763"/>
                  </a:cubicBezTo>
                  <a:cubicBezTo>
                    <a:pt x="1461" y="2763"/>
                    <a:pt x="1659" y="2778"/>
                    <a:pt x="1864" y="2823"/>
                  </a:cubicBezTo>
                  <a:cubicBezTo>
                    <a:pt x="1940" y="2839"/>
                    <a:pt x="2016" y="2854"/>
                    <a:pt x="2092" y="2877"/>
                  </a:cubicBezTo>
                  <a:cubicBezTo>
                    <a:pt x="2298" y="2938"/>
                    <a:pt x="2503" y="3021"/>
                    <a:pt x="2693" y="3120"/>
                  </a:cubicBezTo>
                  <a:cubicBezTo>
                    <a:pt x="2868" y="3219"/>
                    <a:pt x="3028" y="3326"/>
                    <a:pt x="3188" y="3447"/>
                  </a:cubicBezTo>
                  <a:cubicBezTo>
                    <a:pt x="3234" y="3493"/>
                    <a:pt x="3279" y="3531"/>
                    <a:pt x="3333" y="3577"/>
                  </a:cubicBezTo>
                  <a:cubicBezTo>
                    <a:pt x="3348" y="3592"/>
                    <a:pt x="3371" y="3615"/>
                    <a:pt x="3393" y="3630"/>
                  </a:cubicBezTo>
                  <a:cubicBezTo>
                    <a:pt x="3477" y="3714"/>
                    <a:pt x="3553" y="3797"/>
                    <a:pt x="3629" y="3889"/>
                  </a:cubicBezTo>
                  <a:lnTo>
                    <a:pt x="3660" y="3919"/>
                  </a:lnTo>
                  <a:cubicBezTo>
                    <a:pt x="3743" y="4026"/>
                    <a:pt x="3827" y="4140"/>
                    <a:pt x="3903" y="4254"/>
                  </a:cubicBezTo>
                  <a:cubicBezTo>
                    <a:pt x="4025" y="4429"/>
                    <a:pt x="4131" y="4611"/>
                    <a:pt x="4238" y="4802"/>
                  </a:cubicBezTo>
                  <a:cubicBezTo>
                    <a:pt x="4299" y="4923"/>
                    <a:pt x="4352" y="5037"/>
                    <a:pt x="4413" y="5159"/>
                  </a:cubicBezTo>
                  <a:cubicBezTo>
                    <a:pt x="4428" y="5197"/>
                    <a:pt x="4443" y="5235"/>
                    <a:pt x="4458" y="5273"/>
                  </a:cubicBezTo>
                  <a:cubicBezTo>
                    <a:pt x="4512" y="5395"/>
                    <a:pt x="4565" y="5517"/>
                    <a:pt x="4611" y="5638"/>
                  </a:cubicBezTo>
                  <a:cubicBezTo>
                    <a:pt x="4664" y="5791"/>
                    <a:pt x="4725" y="5943"/>
                    <a:pt x="4778" y="6095"/>
                  </a:cubicBezTo>
                  <a:cubicBezTo>
                    <a:pt x="4831" y="6239"/>
                    <a:pt x="4877" y="6392"/>
                    <a:pt x="4930" y="6544"/>
                  </a:cubicBezTo>
                  <a:cubicBezTo>
                    <a:pt x="4968" y="6673"/>
                    <a:pt x="5006" y="6795"/>
                    <a:pt x="5044" y="6917"/>
                  </a:cubicBezTo>
                  <a:cubicBezTo>
                    <a:pt x="5052" y="6932"/>
                    <a:pt x="5052" y="6939"/>
                    <a:pt x="5060" y="6955"/>
                  </a:cubicBezTo>
                  <a:cubicBezTo>
                    <a:pt x="5105" y="7099"/>
                    <a:pt x="5151" y="7244"/>
                    <a:pt x="5204" y="7388"/>
                  </a:cubicBezTo>
                  <a:cubicBezTo>
                    <a:pt x="5235" y="7495"/>
                    <a:pt x="5273" y="7594"/>
                    <a:pt x="5303" y="7693"/>
                  </a:cubicBezTo>
                  <a:cubicBezTo>
                    <a:pt x="5311" y="7715"/>
                    <a:pt x="5318" y="7731"/>
                    <a:pt x="5326" y="7746"/>
                  </a:cubicBezTo>
                  <a:cubicBezTo>
                    <a:pt x="5630" y="8598"/>
                    <a:pt x="6018" y="9435"/>
                    <a:pt x="6650" y="10074"/>
                  </a:cubicBezTo>
                  <a:cubicBezTo>
                    <a:pt x="6703" y="10127"/>
                    <a:pt x="6756" y="10180"/>
                    <a:pt x="6809" y="10226"/>
                  </a:cubicBezTo>
                  <a:cubicBezTo>
                    <a:pt x="6870" y="10279"/>
                    <a:pt x="6939" y="10340"/>
                    <a:pt x="7000" y="10386"/>
                  </a:cubicBezTo>
                  <a:cubicBezTo>
                    <a:pt x="7327" y="10637"/>
                    <a:pt x="7677" y="10842"/>
                    <a:pt x="8049" y="11002"/>
                  </a:cubicBezTo>
                  <a:cubicBezTo>
                    <a:pt x="8278" y="11101"/>
                    <a:pt x="8514" y="11200"/>
                    <a:pt x="8749" y="11284"/>
                  </a:cubicBezTo>
                  <a:lnTo>
                    <a:pt x="8772" y="11291"/>
                  </a:lnTo>
                  <a:lnTo>
                    <a:pt x="9000" y="11375"/>
                  </a:lnTo>
                  <a:cubicBezTo>
                    <a:pt x="9358" y="11504"/>
                    <a:pt x="9716" y="11633"/>
                    <a:pt x="10066" y="11770"/>
                  </a:cubicBezTo>
                  <a:cubicBezTo>
                    <a:pt x="10172" y="11808"/>
                    <a:pt x="10271" y="11854"/>
                    <a:pt x="10378" y="11900"/>
                  </a:cubicBezTo>
                  <a:cubicBezTo>
                    <a:pt x="10682" y="12029"/>
                    <a:pt x="10971" y="12181"/>
                    <a:pt x="11252" y="12364"/>
                  </a:cubicBezTo>
                  <a:cubicBezTo>
                    <a:pt x="11450" y="12493"/>
                    <a:pt x="11640" y="12638"/>
                    <a:pt x="11823" y="12798"/>
                  </a:cubicBezTo>
                  <a:cubicBezTo>
                    <a:pt x="11914" y="12889"/>
                    <a:pt x="12013" y="12980"/>
                    <a:pt x="12105" y="13071"/>
                  </a:cubicBezTo>
                  <a:cubicBezTo>
                    <a:pt x="12249" y="13224"/>
                    <a:pt x="12386" y="13376"/>
                    <a:pt x="12508" y="13535"/>
                  </a:cubicBezTo>
                  <a:cubicBezTo>
                    <a:pt x="12576" y="13619"/>
                    <a:pt x="12630" y="13695"/>
                    <a:pt x="12690" y="13779"/>
                  </a:cubicBezTo>
                  <a:cubicBezTo>
                    <a:pt x="12751" y="13863"/>
                    <a:pt x="12805" y="13946"/>
                    <a:pt x="12858" y="14030"/>
                  </a:cubicBezTo>
                  <a:cubicBezTo>
                    <a:pt x="12949" y="14167"/>
                    <a:pt x="13033" y="14304"/>
                    <a:pt x="13116" y="14448"/>
                  </a:cubicBezTo>
                  <a:cubicBezTo>
                    <a:pt x="13185" y="14570"/>
                    <a:pt x="13246" y="14692"/>
                    <a:pt x="13314" y="14821"/>
                  </a:cubicBezTo>
                  <a:cubicBezTo>
                    <a:pt x="13406" y="15011"/>
                    <a:pt x="13497" y="15202"/>
                    <a:pt x="13581" y="15392"/>
                  </a:cubicBezTo>
                  <a:cubicBezTo>
                    <a:pt x="13641" y="15536"/>
                    <a:pt x="13702" y="15681"/>
                    <a:pt x="13756" y="15825"/>
                  </a:cubicBezTo>
                  <a:lnTo>
                    <a:pt x="13778" y="15879"/>
                  </a:lnTo>
                  <a:cubicBezTo>
                    <a:pt x="13816" y="15978"/>
                    <a:pt x="13847" y="16061"/>
                    <a:pt x="13877" y="16153"/>
                  </a:cubicBezTo>
                  <a:lnTo>
                    <a:pt x="14083" y="16784"/>
                  </a:lnTo>
                  <a:cubicBezTo>
                    <a:pt x="14653" y="18625"/>
                    <a:pt x="15224" y="20459"/>
                    <a:pt x="15734" y="22323"/>
                  </a:cubicBezTo>
                  <a:cubicBezTo>
                    <a:pt x="16243" y="24179"/>
                    <a:pt x="16662" y="26066"/>
                    <a:pt x="16981" y="27968"/>
                  </a:cubicBezTo>
                  <a:cubicBezTo>
                    <a:pt x="17286" y="29832"/>
                    <a:pt x="17438" y="31719"/>
                    <a:pt x="17438" y="33598"/>
                  </a:cubicBezTo>
                  <a:cubicBezTo>
                    <a:pt x="17438" y="35492"/>
                    <a:pt x="17217" y="37371"/>
                    <a:pt x="16799" y="39212"/>
                  </a:cubicBezTo>
                  <a:cubicBezTo>
                    <a:pt x="16745" y="39441"/>
                    <a:pt x="16692" y="39669"/>
                    <a:pt x="16654" y="39905"/>
                  </a:cubicBezTo>
                  <a:cubicBezTo>
                    <a:pt x="16626" y="40051"/>
                    <a:pt x="16738" y="40154"/>
                    <a:pt x="16848" y="40154"/>
                  </a:cubicBezTo>
                  <a:cubicBezTo>
                    <a:pt x="16915" y="40154"/>
                    <a:pt x="16980" y="40116"/>
                    <a:pt x="17012" y="40026"/>
                  </a:cubicBezTo>
                  <a:cubicBezTo>
                    <a:pt x="17164" y="39578"/>
                    <a:pt x="17278" y="39121"/>
                    <a:pt x="17369" y="38657"/>
                  </a:cubicBezTo>
                  <a:cubicBezTo>
                    <a:pt x="17461" y="38178"/>
                    <a:pt x="17544" y="37706"/>
                    <a:pt x="17613" y="37227"/>
                  </a:cubicBezTo>
                  <a:cubicBezTo>
                    <a:pt x="17742" y="36291"/>
                    <a:pt x="17818" y="35355"/>
                    <a:pt x="17849" y="34412"/>
                  </a:cubicBezTo>
                  <a:cubicBezTo>
                    <a:pt x="17902" y="32502"/>
                    <a:pt x="17788" y="30600"/>
                    <a:pt x="17514" y="28713"/>
                  </a:cubicBezTo>
                  <a:cubicBezTo>
                    <a:pt x="17232" y="26796"/>
                    <a:pt x="16837" y="24887"/>
                    <a:pt x="16335" y="23015"/>
                  </a:cubicBezTo>
                  <a:cubicBezTo>
                    <a:pt x="16144" y="22277"/>
                    <a:pt x="15939" y="21539"/>
                    <a:pt x="15726" y="20809"/>
                  </a:cubicBezTo>
                  <a:lnTo>
                    <a:pt x="15726" y="20809"/>
                  </a:lnTo>
                  <a:cubicBezTo>
                    <a:pt x="15741" y="20812"/>
                    <a:pt x="15756" y="20813"/>
                    <a:pt x="15771" y="20813"/>
                  </a:cubicBezTo>
                  <a:cubicBezTo>
                    <a:pt x="15914" y="20813"/>
                    <a:pt x="16081" y="20681"/>
                    <a:pt x="16274" y="20337"/>
                  </a:cubicBezTo>
                  <a:cubicBezTo>
                    <a:pt x="16327" y="20230"/>
                    <a:pt x="16388" y="20124"/>
                    <a:pt x="16441" y="20017"/>
                  </a:cubicBezTo>
                  <a:cubicBezTo>
                    <a:pt x="16449" y="20002"/>
                    <a:pt x="16456" y="19987"/>
                    <a:pt x="16464" y="19972"/>
                  </a:cubicBezTo>
                  <a:cubicBezTo>
                    <a:pt x="16510" y="19873"/>
                    <a:pt x="16555" y="19782"/>
                    <a:pt x="16593" y="19683"/>
                  </a:cubicBezTo>
                  <a:cubicBezTo>
                    <a:pt x="16593" y="19675"/>
                    <a:pt x="16593" y="19675"/>
                    <a:pt x="16601" y="19668"/>
                  </a:cubicBezTo>
                  <a:cubicBezTo>
                    <a:pt x="17270" y="18123"/>
                    <a:pt x="17468" y="16312"/>
                    <a:pt x="17552" y="14684"/>
                  </a:cubicBezTo>
                  <a:cubicBezTo>
                    <a:pt x="17567" y="14388"/>
                    <a:pt x="17582" y="14091"/>
                    <a:pt x="17582" y="13802"/>
                  </a:cubicBezTo>
                  <a:cubicBezTo>
                    <a:pt x="17582" y="13657"/>
                    <a:pt x="17582" y="13513"/>
                    <a:pt x="17575" y="13376"/>
                  </a:cubicBezTo>
                  <a:cubicBezTo>
                    <a:pt x="17567" y="13208"/>
                    <a:pt x="17560" y="13049"/>
                    <a:pt x="17544" y="12881"/>
                  </a:cubicBezTo>
                  <a:cubicBezTo>
                    <a:pt x="17537" y="12798"/>
                    <a:pt x="17529" y="12714"/>
                    <a:pt x="17521" y="12630"/>
                  </a:cubicBezTo>
                  <a:cubicBezTo>
                    <a:pt x="17514" y="12584"/>
                    <a:pt x="17506" y="12531"/>
                    <a:pt x="17499" y="12486"/>
                  </a:cubicBezTo>
                  <a:cubicBezTo>
                    <a:pt x="17499" y="12448"/>
                    <a:pt x="17491" y="12417"/>
                    <a:pt x="17483" y="12379"/>
                  </a:cubicBezTo>
                  <a:cubicBezTo>
                    <a:pt x="17476" y="12295"/>
                    <a:pt x="17461" y="12204"/>
                    <a:pt x="17445" y="12120"/>
                  </a:cubicBezTo>
                  <a:cubicBezTo>
                    <a:pt x="17423" y="12029"/>
                    <a:pt x="17400" y="11915"/>
                    <a:pt x="17377" y="11816"/>
                  </a:cubicBezTo>
                  <a:cubicBezTo>
                    <a:pt x="17278" y="11398"/>
                    <a:pt x="17141" y="10979"/>
                    <a:pt x="16966" y="10584"/>
                  </a:cubicBezTo>
                  <a:cubicBezTo>
                    <a:pt x="16920" y="10462"/>
                    <a:pt x="16867" y="10348"/>
                    <a:pt x="16814" y="10226"/>
                  </a:cubicBezTo>
                  <a:cubicBezTo>
                    <a:pt x="16753" y="10112"/>
                    <a:pt x="16700" y="9998"/>
                    <a:pt x="16639" y="9884"/>
                  </a:cubicBezTo>
                  <a:lnTo>
                    <a:pt x="16639" y="9876"/>
                  </a:lnTo>
                  <a:cubicBezTo>
                    <a:pt x="16586" y="9762"/>
                    <a:pt x="16525" y="9655"/>
                    <a:pt x="16464" y="9541"/>
                  </a:cubicBezTo>
                  <a:cubicBezTo>
                    <a:pt x="16464" y="9541"/>
                    <a:pt x="16464" y="9534"/>
                    <a:pt x="16456" y="9526"/>
                  </a:cubicBezTo>
                  <a:cubicBezTo>
                    <a:pt x="16396" y="9420"/>
                    <a:pt x="16327" y="9305"/>
                    <a:pt x="16266" y="9199"/>
                  </a:cubicBezTo>
                  <a:cubicBezTo>
                    <a:pt x="15985" y="8727"/>
                    <a:pt x="15680" y="8271"/>
                    <a:pt x="15368" y="7829"/>
                  </a:cubicBezTo>
                  <a:cubicBezTo>
                    <a:pt x="15163" y="7540"/>
                    <a:pt x="14958" y="7259"/>
                    <a:pt x="14752" y="6970"/>
                  </a:cubicBezTo>
                  <a:cubicBezTo>
                    <a:pt x="14387" y="6475"/>
                    <a:pt x="14022" y="5973"/>
                    <a:pt x="13641" y="5486"/>
                  </a:cubicBezTo>
                  <a:cubicBezTo>
                    <a:pt x="13451" y="5243"/>
                    <a:pt x="13261" y="4992"/>
                    <a:pt x="13063" y="4748"/>
                  </a:cubicBezTo>
                  <a:lnTo>
                    <a:pt x="13048" y="4741"/>
                  </a:lnTo>
                  <a:cubicBezTo>
                    <a:pt x="12911" y="4566"/>
                    <a:pt x="12774" y="4398"/>
                    <a:pt x="12630" y="4231"/>
                  </a:cubicBezTo>
                  <a:cubicBezTo>
                    <a:pt x="12508" y="4086"/>
                    <a:pt x="12378" y="3942"/>
                    <a:pt x="12249" y="3805"/>
                  </a:cubicBezTo>
                  <a:cubicBezTo>
                    <a:pt x="12097" y="3630"/>
                    <a:pt x="11937" y="3463"/>
                    <a:pt x="11777" y="3295"/>
                  </a:cubicBezTo>
                  <a:cubicBezTo>
                    <a:pt x="11587" y="3105"/>
                    <a:pt x="11397" y="2915"/>
                    <a:pt x="11207" y="2732"/>
                  </a:cubicBezTo>
                  <a:cubicBezTo>
                    <a:pt x="11024" y="2572"/>
                    <a:pt x="10842" y="2405"/>
                    <a:pt x="10659" y="2253"/>
                  </a:cubicBezTo>
                  <a:cubicBezTo>
                    <a:pt x="10522" y="2139"/>
                    <a:pt x="10385" y="2032"/>
                    <a:pt x="10241" y="1926"/>
                  </a:cubicBezTo>
                  <a:lnTo>
                    <a:pt x="10233" y="1918"/>
                  </a:lnTo>
                  <a:cubicBezTo>
                    <a:pt x="9860" y="1629"/>
                    <a:pt x="9465" y="1370"/>
                    <a:pt x="9061" y="1142"/>
                  </a:cubicBezTo>
                  <a:cubicBezTo>
                    <a:pt x="8955" y="1081"/>
                    <a:pt x="8848" y="1020"/>
                    <a:pt x="8742" y="967"/>
                  </a:cubicBezTo>
                  <a:cubicBezTo>
                    <a:pt x="8399" y="785"/>
                    <a:pt x="8049" y="625"/>
                    <a:pt x="7684" y="488"/>
                  </a:cubicBezTo>
                  <a:lnTo>
                    <a:pt x="7661" y="480"/>
                  </a:lnTo>
                  <a:cubicBezTo>
                    <a:pt x="7570" y="442"/>
                    <a:pt x="7464" y="412"/>
                    <a:pt x="7365" y="374"/>
                  </a:cubicBezTo>
                  <a:cubicBezTo>
                    <a:pt x="7235" y="336"/>
                    <a:pt x="7106" y="298"/>
                    <a:pt x="6984" y="260"/>
                  </a:cubicBezTo>
                  <a:cubicBezTo>
                    <a:pt x="6726" y="191"/>
                    <a:pt x="6467" y="138"/>
                    <a:pt x="6208" y="92"/>
                  </a:cubicBezTo>
                  <a:cubicBezTo>
                    <a:pt x="5896" y="39"/>
                    <a:pt x="5577" y="8"/>
                    <a:pt x="525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20"/>
            <p:cNvSpPr/>
            <p:nvPr/>
          </p:nvSpPr>
          <p:spPr>
            <a:xfrm>
              <a:off x="902876" y="-7295983"/>
              <a:ext cx="837553" cy="857364"/>
            </a:xfrm>
            <a:custGeom>
              <a:rect b="b" l="l" r="r" t="t"/>
              <a:pathLst>
                <a:path extrusionOk="0" h="14152" w="13825">
                  <a:moveTo>
                    <a:pt x="2561" y="0"/>
                  </a:moveTo>
                  <a:cubicBezTo>
                    <a:pt x="1646" y="0"/>
                    <a:pt x="730" y="326"/>
                    <a:pt x="0" y="982"/>
                  </a:cubicBezTo>
                  <a:cubicBezTo>
                    <a:pt x="353" y="719"/>
                    <a:pt x="778" y="603"/>
                    <a:pt x="1216" y="603"/>
                  </a:cubicBezTo>
                  <a:cubicBezTo>
                    <a:pt x="1958" y="603"/>
                    <a:pt x="2739" y="938"/>
                    <a:pt x="3279" y="1469"/>
                  </a:cubicBezTo>
                  <a:cubicBezTo>
                    <a:pt x="4170" y="2352"/>
                    <a:pt x="4565" y="3607"/>
                    <a:pt x="4953" y="4801"/>
                  </a:cubicBezTo>
                  <a:cubicBezTo>
                    <a:pt x="5334" y="5996"/>
                    <a:pt x="5767" y="7243"/>
                    <a:pt x="6703" y="8073"/>
                  </a:cubicBezTo>
                  <a:cubicBezTo>
                    <a:pt x="7936" y="9168"/>
                    <a:pt x="9762" y="9305"/>
                    <a:pt x="11146" y="10211"/>
                  </a:cubicBezTo>
                  <a:cubicBezTo>
                    <a:pt x="12500" y="11093"/>
                    <a:pt x="13284" y="12615"/>
                    <a:pt x="13824" y="14152"/>
                  </a:cubicBezTo>
                  <a:cubicBezTo>
                    <a:pt x="13353" y="12075"/>
                    <a:pt x="13223" y="9838"/>
                    <a:pt x="11839" y="8453"/>
                  </a:cubicBezTo>
                  <a:cubicBezTo>
                    <a:pt x="9556" y="5973"/>
                    <a:pt x="7745" y="3409"/>
                    <a:pt x="5273" y="1127"/>
                  </a:cubicBezTo>
                  <a:cubicBezTo>
                    <a:pt x="4528" y="377"/>
                    <a:pt x="3545" y="0"/>
                    <a:pt x="25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20"/>
            <p:cNvSpPr/>
            <p:nvPr/>
          </p:nvSpPr>
          <p:spPr>
            <a:xfrm>
              <a:off x="1058636" y="-7276597"/>
              <a:ext cx="150366" cy="66398"/>
            </a:xfrm>
            <a:custGeom>
              <a:rect b="b" l="l" r="r" t="t"/>
              <a:pathLst>
                <a:path extrusionOk="0" h="1096" w="2482">
                  <a:moveTo>
                    <a:pt x="1530" y="0"/>
                  </a:moveTo>
                  <a:cubicBezTo>
                    <a:pt x="1013" y="190"/>
                    <a:pt x="503" y="411"/>
                    <a:pt x="1" y="639"/>
                  </a:cubicBezTo>
                  <a:cubicBezTo>
                    <a:pt x="237" y="761"/>
                    <a:pt x="457" y="913"/>
                    <a:pt x="648" y="1096"/>
                  </a:cubicBezTo>
                  <a:cubicBezTo>
                    <a:pt x="998" y="1004"/>
                    <a:pt x="1340" y="906"/>
                    <a:pt x="1690" y="814"/>
                  </a:cubicBezTo>
                  <a:lnTo>
                    <a:pt x="2481" y="601"/>
                  </a:lnTo>
                  <a:cubicBezTo>
                    <a:pt x="2200" y="350"/>
                    <a:pt x="1880" y="152"/>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20"/>
            <p:cNvSpPr/>
            <p:nvPr/>
          </p:nvSpPr>
          <p:spPr>
            <a:xfrm>
              <a:off x="1202036" y="-7021238"/>
              <a:ext cx="222217" cy="20295"/>
            </a:xfrm>
            <a:custGeom>
              <a:rect b="b" l="l" r="r" t="t"/>
              <a:pathLst>
                <a:path extrusionOk="0" h="335" w="3668">
                  <a:moveTo>
                    <a:pt x="3538" y="0"/>
                  </a:moveTo>
                  <a:cubicBezTo>
                    <a:pt x="3112" y="30"/>
                    <a:pt x="2686" y="46"/>
                    <a:pt x="2252" y="68"/>
                  </a:cubicBezTo>
                  <a:cubicBezTo>
                    <a:pt x="1560" y="107"/>
                    <a:pt x="867" y="160"/>
                    <a:pt x="175" y="213"/>
                  </a:cubicBezTo>
                  <a:lnTo>
                    <a:pt x="0" y="228"/>
                  </a:lnTo>
                  <a:cubicBezTo>
                    <a:pt x="0" y="243"/>
                    <a:pt x="8" y="251"/>
                    <a:pt x="15" y="266"/>
                  </a:cubicBezTo>
                  <a:cubicBezTo>
                    <a:pt x="15" y="274"/>
                    <a:pt x="23" y="312"/>
                    <a:pt x="30" y="335"/>
                  </a:cubicBezTo>
                  <a:cubicBezTo>
                    <a:pt x="540" y="282"/>
                    <a:pt x="1050" y="236"/>
                    <a:pt x="1552" y="213"/>
                  </a:cubicBezTo>
                  <a:cubicBezTo>
                    <a:pt x="2260" y="190"/>
                    <a:pt x="2960" y="167"/>
                    <a:pt x="3667" y="152"/>
                  </a:cubicBezTo>
                  <a:lnTo>
                    <a:pt x="35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20"/>
            <p:cNvSpPr/>
            <p:nvPr/>
          </p:nvSpPr>
          <p:spPr>
            <a:xfrm>
              <a:off x="1163263" y="-7128228"/>
              <a:ext cx="166481" cy="21264"/>
            </a:xfrm>
            <a:custGeom>
              <a:rect b="b" l="l" r="r" t="t"/>
              <a:pathLst>
                <a:path extrusionOk="0" h="351" w="2748">
                  <a:moveTo>
                    <a:pt x="2618" y="1"/>
                  </a:moveTo>
                  <a:lnTo>
                    <a:pt x="2169" y="31"/>
                  </a:lnTo>
                  <a:cubicBezTo>
                    <a:pt x="1880" y="47"/>
                    <a:pt x="1591" y="77"/>
                    <a:pt x="1302" y="107"/>
                  </a:cubicBezTo>
                  <a:cubicBezTo>
                    <a:pt x="937" y="161"/>
                    <a:pt x="572" y="176"/>
                    <a:pt x="206" y="214"/>
                  </a:cubicBezTo>
                  <a:lnTo>
                    <a:pt x="1" y="237"/>
                  </a:lnTo>
                  <a:cubicBezTo>
                    <a:pt x="16" y="275"/>
                    <a:pt x="31" y="313"/>
                    <a:pt x="47" y="351"/>
                  </a:cubicBezTo>
                  <a:cubicBezTo>
                    <a:pt x="518" y="290"/>
                    <a:pt x="982" y="244"/>
                    <a:pt x="1446" y="222"/>
                  </a:cubicBezTo>
                  <a:cubicBezTo>
                    <a:pt x="1888" y="199"/>
                    <a:pt x="2314" y="168"/>
                    <a:pt x="2747" y="146"/>
                  </a:cubicBezTo>
                  <a:cubicBezTo>
                    <a:pt x="2702" y="92"/>
                    <a:pt x="2656" y="47"/>
                    <a:pt x="2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20"/>
            <p:cNvSpPr/>
            <p:nvPr/>
          </p:nvSpPr>
          <p:spPr>
            <a:xfrm>
              <a:off x="1115826" y="-7221284"/>
              <a:ext cx="120802" cy="32290"/>
            </a:xfrm>
            <a:custGeom>
              <a:rect b="b" l="l" r="r" t="t"/>
              <a:pathLst>
                <a:path extrusionOk="0" h="533" w="1994">
                  <a:moveTo>
                    <a:pt x="1872" y="0"/>
                  </a:moveTo>
                  <a:cubicBezTo>
                    <a:pt x="1476" y="99"/>
                    <a:pt x="1088" y="206"/>
                    <a:pt x="700" y="312"/>
                  </a:cubicBezTo>
                  <a:lnTo>
                    <a:pt x="0" y="502"/>
                  </a:lnTo>
                  <a:lnTo>
                    <a:pt x="31" y="533"/>
                  </a:lnTo>
                  <a:cubicBezTo>
                    <a:pt x="677" y="373"/>
                    <a:pt x="1332" y="228"/>
                    <a:pt x="1994" y="114"/>
                  </a:cubicBezTo>
                  <a:lnTo>
                    <a:pt x="18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20"/>
            <p:cNvSpPr/>
            <p:nvPr/>
          </p:nvSpPr>
          <p:spPr>
            <a:xfrm>
              <a:off x="1132850" y="-7195052"/>
              <a:ext cx="168298" cy="59068"/>
            </a:xfrm>
            <a:custGeom>
              <a:rect b="b" l="l" r="r" t="t"/>
              <a:pathLst>
                <a:path extrusionOk="0" h="975" w="2778">
                  <a:moveTo>
                    <a:pt x="2047" y="1"/>
                  </a:moveTo>
                  <a:cubicBezTo>
                    <a:pt x="1355" y="107"/>
                    <a:pt x="670" y="259"/>
                    <a:pt x="1" y="427"/>
                  </a:cubicBezTo>
                  <a:cubicBezTo>
                    <a:pt x="115" y="602"/>
                    <a:pt x="229" y="784"/>
                    <a:pt x="328" y="975"/>
                  </a:cubicBezTo>
                  <a:cubicBezTo>
                    <a:pt x="495" y="952"/>
                    <a:pt x="670" y="937"/>
                    <a:pt x="845" y="914"/>
                  </a:cubicBezTo>
                  <a:cubicBezTo>
                    <a:pt x="1484" y="853"/>
                    <a:pt x="2131" y="784"/>
                    <a:pt x="2778" y="739"/>
                  </a:cubicBezTo>
                  <a:cubicBezTo>
                    <a:pt x="2542" y="488"/>
                    <a:pt x="2298" y="244"/>
                    <a:pt x="20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20"/>
            <p:cNvSpPr/>
            <p:nvPr/>
          </p:nvSpPr>
          <p:spPr>
            <a:xfrm>
              <a:off x="1690580" y="-6551112"/>
              <a:ext cx="33684" cy="33684"/>
            </a:xfrm>
            <a:custGeom>
              <a:rect b="b" l="l" r="r" t="t"/>
              <a:pathLst>
                <a:path extrusionOk="0" h="556" w="556">
                  <a:moveTo>
                    <a:pt x="1" y="0"/>
                  </a:moveTo>
                  <a:cubicBezTo>
                    <a:pt x="69" y="122"/>
                    <a:pt x="137" y="244"/>
                    <a:pt x="198" y="365"/>
                  </a:cubicBezTo>
                  <a:cubicBezTo>
                    <a:pt x="320" y="419"/>
                    <a:pt x="442" y="479"/>
                    <a:pt x="556" y="556"/>
                  </a:cubicBezTo>
                  <a:cubicBezTo>
                    <a:pt x="526" y="396"/>
                    <a:pt x="495" y="244"/>
                    <a:pt x="465" y="84"/>
                  </a:cubicBezTo>
                  <a:cubicBezTo>
                    <a:pt x="312" y="53"/>
                    <a:pt x="160" y="23"/>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20"/>
            <p:cNvSpPr/>
            <p:nvPr/>
          </p:nvSpPr>
          <p:spPr>
            <a:xfrm>
              <a:off x="1506225" y="-6713354"/>
              <a:ext cx="177507" cy="31866"/>
            </a:xfrm>
            <a:custGeom>
              <a:rect b="b" l="l" r="r" t="t"/>
              <a:pathLst>
                <a:path extrusionOk="0" h="526" w="2930">
                  <a:moveTo>
                    <a:pt x="0" y="0"/>
                  </a:moveTo>
                  <a:lnTo>
                    <a:pt x="0" y="0"/>
                  </a:lnTo>
                  <a:cubicBezTo>
                    <a:pt x="107" y="38"/>
                    <a:pt x="206" y="84"/>
                    <a:pt x="312" y="129"/>
                  </a:cubicBezTo>
                  <a:cubicBezTo>
                    <a:pt x="1187" y="236"/>
                    <a:pt x="2062" y="350"/>
                    <a:pt x="2929" y="525"/>
                  </a:cubicBezTo>
                  <a:cubicBezTo>
                    <a:pt x="2876" y="396"/>
                    <a:pt x="2831" y="274"/>
                    <a:pt x="2770" y="160"/>
                  </a:cubicBezTo>
                  <a:cubicBezTo>
                    <a:pt x="1849" y="99"/>
                    <a:pt x="929" y="23"/>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20"/>
            <p:cNvSpPr/>
            <p:nvPr/>
          </p:nvSpPr>
          <p:spPr>
            <a:xfrm>
              <a:off x="1603461" y="-6780662"/>
              <a:ext cx="22173" cy="2363"/>
            </a:xfrm>
            <a:custGeom>
              <a:rect b="b" l="l" r="r" t="t"/>
              <a:pathLst>
                <a:path extrusionOk="0" h="39" w="366">
                  <a:moveTo>
                    <a:pt x="1" y="0"/>
                  </a:moveTo>
                  <a:cubicBezTo>
                    <a:pt x="122" y="16"/>
                    <a:pt x="244" y="23"/>
                    <a:pt x="366" y="38"/>
                  </a:cubicBezTo>
                  <a:lnTo>
                    <a:pt x="335" y="8"/>
                  </a:lnTo>
                  <a:lnTo>
                    <a:pt x="1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20"/>
            <p:cNvSpPr/>
            <p:nvPr/>
          </p:nvSpPr>
          <p:spPr>
            <a:xfrm>
              <a:off x="1384089" y="-6763093"/>
              <a:ext cx="277953" cy="35501"/>
            </a:xfrm>
            <a:custGeom>
              <a:rect b="b" l="l" r="r" t="t"/>
              <a:pathLst>
                <a:path extrusionOk="0" h="586" w="4588">
                  <a:moveTo>
                    <a:pt x="1669" y="1"/>
                  </a:moveTo>
                  <a:cubicBezTo>
                    <a:pt x="1112" y="1"/>
                    <a:pt x="554" y="20"/>
                    <a:pt x="0" y="53"/>
                  </a:cubicBezTo>
                  <a:cubicBezTo>
                    <a:pt x="312" y="190"/>
                    <a:pt x="632" y="311"/>
                    <a:pt x="951" y="433"/>
                  </a:cubicBezTo>
                  <a:lnTo>
                    <a:pt x="1096" y="433"/>
                  </a:lnTo>
                  <a:cubicBezTo>
                    <a:pt x="1183" y="432"/>
                    <a:pt x="1269" y="431"/>
                    <a:pt x="1356" y="431"/>
                  </a:cubicBezTo>
                  <a:cubicBezTo>
                    <a:pt x="2433" y="431"/>
                    <a:pt x="3511" y="515"/>
                    <a:pt x="4588" y="585"/>
                  </a:cubicBezTo>
                  <a:cubicBezTo>
                    <a:pt x="4504" y="448"/>
                    <a:pt x="4420" y="311"/>
                    <a:pt x="4329" y="182"/>
                  </a:cubicBezTo>
                  <a:cubicBezTo>
                    <a:pt x="3450" y="51"/>
                    <a:pt x="2559" y="1"/>
                    <a:pt x="16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20"/>
            <p:cNvSpPr/>
            <p:nvPr/>
          </p:nvSpPr>
          <p:spPr>
            <a:xfrm>
              <a:off x="1175258" y="-7097331"/>
              <a:ext cx="222217" cy="67368"/>
            </a:xfrm>
            <a:custGeom>
              <a:rect b="b" l="l" r="r" t="t"/>
              <a:pathLst>
                <a:path extrusionOk="0" h="1112" w="3668">
                  <a:moveTo>
                    <a:pt x="2747" y="1"/>
                  </a:moveTo>
                  <a:cubicBezTo>
                    <a:pt x="2108" y="39"/>
                    <a:pt x="1469" y="69"/>
                    <a:pt x="838" y="122"/>
                  </a:cubicBezTo>
                  <a:cubicBezTo>
                    <a:pt x="556" y="145"/>
                    <a:pt x="275" y="168"/>
                    <a:pt x="1" y="199"/>
                  </a:cubicBezTo>
                  <a:cubicBezTo>
                    <a:pt x="115" y="503"/>
                    <a:pt x="221" y="807"/>
                    <a:pt x="320" y="1111"/>
                  </a:cubicBezTo>
                  <a:cubicBezTo>
                    <a:pt x="465" y="1104"/>
                    <a:pt x="609" y="1089"/>
                    <a:pt x="754" y="1081"/>
                  </a:cubicBezTo>
                  <a:cubicBezTo>
                    <a:pt x="1439" y="1028"/>
                    <a:pt x="2123" y="975"/>
                    <a:pt x="2808" y="936"/>
                  </a:cubicBezTo>
                  <a:cubicBezTo>
                    <a:pt x="3097" y="921"/>
                    <a:pt x="3379" y="914"/>
                    <a:pt x="3668" y="898"/>
                  </a:cubicBezTo>
                  <a:cubicBezTo>
                    <a:pt x="3409" y="594"/>
                    <a:pt x="3143" y="297"/>
                    <a:pt x="28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20"/>
            <p:cNvSpPr/>
            <p:nvPr/>
          </p:nvSpPr>
          <p:spPr>
            <a:xfrm>
              <a:off x="902876" y="-7293681"/>
              <a:ext cx="124012" cy="57250"/>
            </a:xfrm>
            <a:custGeom>
              <a:rect b="b" l="l" r="r" t="t"/>
              <a:pathLst>
                <a:path extrusionOk="0" h="945" w="2047">
                  <a:moveTo>
                    <a:pt x="2047" y="1"/>
                  </a:moveTo>
                  <a:lnTo>
                    <a:pt x="2047" y="1"/>
                  </a:lnTo>
                  <a:cubicBezTo>
                    <a:pt x="1286" y="100"/>
                    <a:pt x="571" y="434"/>
                    <a:pt x="0" y="944"/>
                  </a:cubicBezTo>
                  <a:cubicBezTo>
                    <a:pt x="335" y="701"/>
                    <a:pt x="731" y="571"/>
                    <a:pt x="1142" y="564"/>
                  </a:cubicBezTo>
                  <a:cubicBezTo>
                    <a:pt x="1347" y="427"/>
                    <a:pt x="1552" y="297"/>
                    <a:pt x="1765" y="168"/>
                  </a:cubicBezTo>
                  <a:cubicBezTo>
                    <a:pt x="1857" y="107"/>
                    <a:pt x="1956" y="54"/>
                    <a:pt x="2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20"/>
            <p:cNvSpPr/>
            <p:nvPr/>
          </p:nvSpPr>
          <p:spPr>
            <a:xfrm>
              <a:off x="1612246" y="-6651135"/>
              <a:ext cx="91782" cy="35562"/>
            </a:xfrm>
            <a:custGeom>
              <a:rect b="b" l="l" r="r" t="t"/>
              <a:pathLst>
                <a:path extrusionOk="0" h="587" w="1515">
                  <a:moveTo>
                    <a:pt x="0" y="0"/>
                  </a:moveTo>
                  <a:lnTo>
                    <a:pt x="0" y="0"/>
                  </a:lnTo>
                  <a:cubicBezTo>
                    <a:pt x="99" y="92"/>
                    <a:pt x="190" y="175"/>
                    <a:pt x="289" y="274"/>
                  </a:cubicBezTo>
                  <a:cubicBezTo>
                    <a:pt x="662" y="335"/>
                    <a:pt x="1042" y="426"/>
                    <a:pt x="1400" y="548"/>
                  </a:cubicBezTo>
                  <a:lnTo>
                    <a:pt x="1514" y="586"/>
                  </a:lnTo>
                  <a:cubicBezTo>
                    <a:pt x="1476" y="449"/>
                    <a:pt x="1446" y="312"/>
                    <a:pt x="1400" y="175"/>
                  </a:cubicBezTo>
                  <a:cubicBezTo>
                    <a:pt x="936" y="92"/>
                    <a:pt x="472" y="31"/>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20"/>
            <p:cNvSpPr/>
            <p:nvPr/>
          </p:nvSpPr>
          <p:spPr>
            <a:xfrm>
              <a:off x="1654169" y="-6606424"/>
              <a:ext cx="59977" cy="35986"/>
            </a:xfrm>
            <a:custGeom>
              <a:rect b="b" l="l" r="r" t="t"/>
              <a:pathLst>
                <a:path extrusionOk="0" h="594" w="990">
                  <a:moveTo>
                    <a:pt x="1" y="0"/>
                  </a:moveTo>
                  <a:lnTo>
                    <a:pt x="1" y="0"/>
                  </a:lnTo>
                  <a:cubicBezTo>
                    <a:pt x="122" y="160"/>
                    <a:pt x="236" y="327"/>
                    <a:pt x="350" y="495"/>
                  </a:cubicBezTo>
                  <a:cubicBezTo>
                    <a:pt x="564" y="518"/>
                    <a:pt x="777" y="556"/>
                    <a:pt x="990" y="594"/>
                  </a:cubicBezTo>
                  <a:cubicBezTo>
                    <a:pt x="967" y="495"/>
                    <a:pt x="944" y="396"/>
                    <a:pt x="921" y="297"/>
                  </a:cubicBezTo>
                  <a:cubicBezTo>
                    <a:pt x="624" y="175"/>
                    <a:pt x="312" y="7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20"/>
            <p:cNvSpPr/>
            <p:nvPr/>
          </p:nvSpPr>
          <p:spPr>
            <a:xfrm>
              <a:off x="1718691" y="-6493982"/>
              <a:ext cx="21749" cy="54888"/>
            </a:xfrm>
            <a:custGeom>
              <a:rect b="b" l="l" r="r" t="t"/>
              <a:pathLst>
                <a:path extrusionOk="0" h="906" w="359">
                  <a:moveTo>
                    <a:pt x="1" y="1"/>
                  </a:moveTo>
                  <a:lnTo>
                    <a:pt x="1" y="1"/>
                  </a:lnTo>
                  <a:cubicBezTo>
                    <a:pt x="138" y="297"/>
                    <a:pt x="252" y="602"/>
                    <a:pt x="358" y="906"/>
                  </a:cubicBezTo>
                  <a:cubicBezTo>
                    <a:pt x="297" y="655"/>
                    <a:pt x="244" y="396"/>
                    <a:pt x="198" y="137"/>
                  </a:cubicBezTo>
                  <a:cubicBezTo>
                    <a:pt x="130" y="92"/>
                    <a:pt x="6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20"/>
            <p:cNvSpPr/>
            <p:nvPr/>
          </p:nvSpPr>
          <p:spPr>
            <a:xfrm>
              <a:off x="1241173" y="-6915157"/>
              <a:ext cx="294613" cy="49254"/>
            </a:xfrm>
            <a:custGeom>
              <a:rect b="b" l="l" r="r" t="t"/>
              <a:pathLst>
                <a:path extrusionOk="0" h="813" w="4863">
                  <a:moveTo>
                    <a:pt x="3338" y="0"/>
                  </a:moveTo>
                  <a:cubicBezTo>
                    <a:pt x="2393" y="0"/>
                    <a:pt x="1448" y="53"/>
                    <a:pt x="503" y="159"/>
                  </a:cubicBezTo>
                  <a:cubicBezTo>
                    <a:pt x="335" y="174"/>
                    <a:pt x="168" y="189"/>
                    <a:pt x="1" y="212"/>
                  </a:cubicBezTo>
                  <a:cubicBezTo>
                    <a:pt x="92" y="417"/>
                    <a:pt x="206" y="615"/>
                    <a:pt x="320" y="813"/>
                  </a:cubicBezTo>
                  <a:cubicBezTo>
                    <a:pt x="1401" y="722"/>
                    <a:pt x="2489" y="676"/>
                    <a:pt x="3569" y="638"/>
                  </a:cubicBezTo>
                  <a:lnTo>
                    <a:pt x="4862" y="592"/>
                  </a:lnTo>
                  <a:lnTo>
                    <a:pt x="4383" y="22"/>
                  </a:lnTo>
                  <a:cubicBezTo>
                    <a:pt x="4035" y="7"/>
                    <a:pt x="3687" y="0"/>
                    <a:pt x="3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20"/>
            <p:cNvSpPr/>
            <p:nvPr/>
          </p:nvSpPr>
          <p:spPr>
            <a:xfrm>
              <a:off x="1008412" y="-7295075"/>
              <a:ext cx="99174" cy="42468"/>
            </a:xfrm>
            <a:custGeom>
              <a:rect b="b" l="l" r="r" t="t"/>
              <a:pathLst>
                <a:path extrusionOk="0" h="701" w="1637">
                  <a:moveTo>
                    <a:pt x="1157" y="1"/>
                  </a:moveTo>
                  <a:cubicBezTo>
                    <a:pt x="761" y="191"/>
                    <a:pt x="373" y="404"/>
                    <a:pt x="1" y="640"/>
                  </a:cubicBezTo>
                  <a:cubicBezTo>
                    <a:pt x="84" y="655"/>
                    <a:pt x="160" y="678"/>
                    <a:pt x="237" y="701"/>
                  </a:cubicBezTo>
                  <a:cubicBezTo>
                    <a:pt x="708" y="495"/>
                    <a:pt x="1180" y="298"/>
                    <a:pt x="1636" y="69"/>
                  </a:cubicBezTo>
                  <a:cubicBezTo>
                    <a:pt x="1477" y="39"/>
                    <a:pt x="1317" y="16"/>
                    <a:pt x="11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20"/>
            <p:cNvSpPr/>
            <p:nvPr/>
          </p:nvSpPr>
          <p:spPr>
            <a:xfrm>
              <a:off x="1289094" y="-6832036"/>
              <a:ext cx="312606" cy="34835"/>
            </a:xfrm>
            <a:custGeom>
              <a:rect b="b" l="l" r="r" t="t"/>
              <a:pathLst>
                <a:path extrusionOk="0" h="575" w="5160">
                  <a:moveTo>
                    <a:pt x="2426" y="1"/>
                  </a:moveTo>
                  <a:cubicBezTo>
                    <a:pt x="1714" y="1"/>
                    <a:pt x="1003" y="30"/>
                    <a:pt x="298" y="72"/>
                  </a:cubicBezTo>
                  <a:lnTo>
                    <a:pt x="1" y="95"/>
                  </a:lnTo>
                  <a:cubicBezTo>
                    <a:pt x="100" y="209"/>
                    <a:pt x="214" y="316"/>
                    <a:pt x="328" y="415"/>
                  </a:cubicBezTo>
                  <a:cubicBezTo>
                    <a:pt x="389" y="476"/>
                    <a:pt x="457" y="529"/>
                    <a:pt x="518" y="574"/>
                  </a:cubicBezTo>
                  <a:cubicBezTo>
                    <a:pt x="1477" y="491"/>
                    <a:pt x="2451" y="453"/>
                    <a:pt x="3417" y="453"/>
                  </a:cubicBezTo>
                  <a:cubicBezTo>
                    <a:pt x="3995" y="453"/>
                    <a:pt x="4581" y="453"/>
                    <a:pt x="5159" y="460"/>
                  </a:cubicBezTo>
                  <a:cubicBezTo>
                    <a:pt x="5068" y="354"/>
                    <a:pt x="4969" y="247"/>
                    <a:pt x="4870" y="141"/>
                  </a:cubicBezTo>
                  <a:cubicBezTo>
                    <a:pt x="4061" y="39"/>
                    <a:pt x="3243" y="1"/>
                    <a:pt x="2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20"/>
            <p:cNvSpPr/>
            <p:nvPr/>
          </p:nvSpPr>
          <p:spPr>
            <a:xfrm>
              <a:off x="1211245" y="-6989492"/>
              <a:ext cx="261838" cy="50344"/>
            </a:xfrm>
            <a:custGeom>
              <a:rect b="b" l="l" r="r" t="t"/>
              <a:pathLst>
                <a:path extrusionOk="0" h="831" w="4322">
                  <a:moveTo>
                    <a:pt x="3827" y="1"/>
                  </a:moveTo>
                  <a:lnTo>
                    <a:pt x="3386" y="16"/>
                  </a:lnTo>
                  <a:cubicBezTo>
                    <a:pt x="3021" y="24"/>
                    <a:pt x="2655" y="39"/>
                    <a:pt x="2290" y="54"/>
                  </a:cubicBezTo>
                  <a:cubicBezTo>
                    <a:pt x="1864" y="69"/>
                    <a:pt x="1446" y="69"/>
                    <a:pt x="1020" y="92"/>
                  </a:cubicBezTo>
                  <a:cubicBezTo>
                    <a:pt x="677" y="115"/>
                    <a:pt x="343" y="146"/>
                    <a:pt x="0" y="176"/>
                  </a:cubicBezTo>
                  <a:cubicBezTo>
                    <a:pt x="76" y="397"/>
                    <a:pt x="152" y="617"/>
                    <a:pt x="236" y="830"/>
                  </a:cubicBezTo>
                  <a:cubicBezTo>
                    <a:pt x="647" y="785"/>
                    <a:pt x="1058" y="747"/>
                    <a:pt x="1476" y="716"/>
                  </a:cubicBezTo>
                  <a:cubicBezTo>
                    <a:pt x="2237" y="655"/>
                    <a:pt x="3005" y="594"/>
                    <a:pt x="3774" y="587"/>
                  </a:cubicBezTo>
                  <a:lnTo>
                    <a:pt x="4322" y="587"/>
                  </a:lnTo>
                  <a:lnTo>
                    <a:pt x="38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20"/>
            <p:cNvSpPr/>
            <p:nvPr/>
          </p:nvSpPr>
          <p:spPr>
            <a:xfrm>
              <a:off x="1481810" y="-6856694"/>
              <a:ext cx="80211" cy="7391"/>
            </a:xfrm>
            <a:custGeom>
              <a:rect b="b" l="l" r="r" t="t"/>
              <a:pathLst>
                <a:path extrusionOk="0" h="122" w="1324">
                  <a:moveTo>
                    <a:pt x="1210" y="0"/>
                  </a:moveTo>
                  <a:cubicBezTo>
                    <a:pt x="807" y="15"/>
                    <a:pt x="403" y="23"/>
                    <a:pt x="0" y="38"/>
                  </a:cubicBezTo>
                  <a:lnTo>
                    <a:pt x="38" y="38"/>
                  </a:lnTo>
                  <a:cubicBezTo>
                    <a:pt x="464" y="53"/>
                    <a:pt x="890" y="84"/>
                    <a:pt x="1324" y="122"/>
                  </a:cubicBezTo>
                  <a:lnTo>
                    <a:pt x="1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20"/>
            <p:cNvSpPr/>
            <p:nvPr/>
          </p:nvSpPr>
          <p:spPr>
            <a:xfrm>
              <a:off x="895969" y="-7427025"/>
              <a:ext cx="1066131" cy="1261570"/>
            </a:xfrm>
            <a:custGeom>
              <a:rect b="b" l="l" r="r" t="t"/>
              <a:pathLst>
                <a:path extrusionOk="0" h="20824" w="17598">
                  <a:moveTo>
                    <a:pt x="5104" y="1"/>
                  </a:moveTo>
                  <a:cubicBezTo>
                    <a:pt x="5049" y="1"/>
                    <a:pt x="4993" y="2"/>
                    <a:pt x="4938" y="3"/>
                  </a:cubicBezTo>
                  <a:cubicBezTo>
                    <a:pt x="2846" y="49"/>
                    <a:pt x="723" y="1274"/>
                    <a:pt x="0" y="3236"/>
                  </a:cubicBezTo>
                  <a:cubicBezTo>
                    <a:pt x="38" y="3198"/>
                    <a:pt x="76" y="3176"/>
                    <a:pt x="114" y="3145"/>
                  </a:cubicBezTo>
                  <a:cubicBezTo>
                    <a:pt x="844" y="2489"/>
                    <a:pt x="1760" y="2163"/>
                    <a:pt x="2675" y="2163"/>
                  </a:cubicBezTo>
                  <a:cubicBezTo>
                    <a:pt x="3659" y="2163"/>
                    <a:pt x="4642" y="2540"/>
                    <a:pt x="5387" y="3290"/>
                  </a:cubicBezTo>
                  <a:cubicBezTo>
                    <a:pt x="7859" y="5572"/>
                    <a:pt x="9670" y="8136"/>
                    <a:pt x="11953" y="10609"/>
                  </a:cubicBezTo>
                  <a:cubicBezTo>
                    <a:pt x="13337" y="11993"/>
                    <a:pt x="13459" y="14238"/>
                    <a:pt x="13938" y="16307"/>
                  </a:cubicBezTo>
                  <a:cubicBezTo>
                    <a:pt x="13969" y="16398"/>
                    <a:pt x="14007" y="16489"/>
                    <a:pt x="14037" y="16581"/>
                  </a:cubicBezTo>
                  <a:cubicBezTo>
                    <a:pt x="14212" y="17098"/>
                    <a:pt x="14364" y="17623"/>
                    <a:pt x="14532" y="18140"/>
                  </a:cubicBezTo>
                  <a:cubicBezTo>
                    <a:pt x="14585" y="18262"/>
                    <a:pt x="14646" y="18384"/>
                    <a:pt x="14707" y="18506"/>
                  </a:cubicBezTo>
                  <a:cubicBezTo>
                    <a:pt x="15095" y="19228"/>
                    <a:pt x="15407" y="19997"/>
                    <a:pt x="15635" y="20788"/>
                  </a:cubicBezTo>
                  <a:cubicBezTo>
                    <a:pt x="15676" y="20811"/>
                    <a:pt x="15719" y="20824"/>
                    <a:pt x="15763" y="20824"/>
                  </a:cubicBezTo>
                  <a:cubicBezTo>
                    <a:pt x="15909" y="20824"/>
                    <a:pt x="16074" y="20688"/>
                    <a:pt x="16266" y="20339"/>
                  </a:cubicBezTo>
                  <a:cubicBezTo>
                    <a:pt x="17210" y="18673"/>
                    <a:pt x="17453" y="16558"/>
                    <a:pt x="17552" y="14686"/>
                  </a:cubicBezTo>
                  <a:cubicBezTo>
                    <a:pt x="17598" y="13827"/>
                    <a:pt x="17598" y="12959"/>
                    <a:pt x="17438" y="12115"/>
                  </a:cubicBezTo>
                  <a:cubicBezTo>
                    <a:pt x="17073" y="10190"/>
                    <a:pt x="15893" y="8539"/>
                    <a:pt x="14737" y="6964"/>
                  </a:cubicBezTo>
                  <a:cubicBezTo>
                    <a:pt x="13505" y="5283"/>
                    <a:pt x="12249" y="3579"/>
                    <a:pt x="10644" y="2247"/>
                  </a:cubicBezTo>
                  <a:cubicBezTo>
                    <a:pt x="9081" y="944"/>
                    <a:pt x="7136" y="1"/>
                    <a:pt x="5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20"/>
            <p:cNvSpPr/>
            <p:nvPr/>
          </p:nvSpPr>
          <p:spPr>
            <a:xfrm>
              <a:off x="1181256" y="-7426843"/>
              <a:ext cx="65066" cy="128617"/>
            </a:xfrm>
            <a:custGeom>
              <a:rect b="b" l="l" r="r" t="t"/>
              <a:pathLst>
                <a:path extrusionOk="0" h="2123" w="1074">
                  <a:moveTo>
                    <a:pt x="237" y="0"/>
                  </a:moveTo>
                  <a:cubicBezTo>
                    <a:pt x="153" y="0"/>
                    <a:pt x="77" y="8"/>
                    <a:pt x="1" y="15"/>
                  </a:cubicBezTo>
                  <a:cubicBezTo>
                    <a:pt x="396" y="700"/>
                    <a:pt x="754" y="1400"/>
                    <a:pt x="1073" y="2123"/>
                  </a:cubicBezTo>
                  <a:cubicBezTo>
                    <a:pt x="1005" y="1773"/>
                    <a:pt x="921" y="1423"/>
                    <a:pt x="830" y="1073"/>
                  </a:cubicBezTo>
                  <a:cubicBezTo>
                    <a:pt x="739" y="723"/>
                    <a:pt x="632" y="358"/>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20"/>
            <p:cNvSpPr/>
            <p:nvPr/>
          </p:nvSpPr>
          <p:spPr>
            <a:xfrm>
              <a:off x="1298364" y="-7416302"/>
              <a:ext cx="22173" cy="64642"/>
            </a:xfrm>
            <a:custGeom>
              <a:rect b="b" l="l" r="r" t="t"/>
              <a:pathLst>
                <a:path extrusionOk="0" h="1067" w="366">
                  <a:moveTo>
                    <a:pt x="0" y="1"/>
                  </a:moveTo>
                  <a:lnTo>
                    <a:pt x="0" y="1"/>
                  </a:lnTo>
                  <a:cubicBezTo>
                    <a:pt x="129" y="351"/>
                    <a:pt x="251" y="709"/>
                    <a:pt x="365" y="1066"/>
                  </a:cubicBezTo>
                  <a:cubicBezTo>
                    <a:pt x="350" y="739"/>
                    <a:pt x="335" y="412"/>
                    <a:pt x="335" y="85"/>
                  </a:cubicBezTo>
                  <a:cubicBezTo>
                    <a:pt x="221" y="54"/>
                    <a:pt x="114" y="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20"/>
            <p:cNvSpPr/>
            <p:nvPr/>
          </p:nvSpPr>
          <p:spPr>
            <a:xfrm>
              <a:off x="1508951" y="-7261390"/>
              <a:ext cx="99658" cy="390878"/>
            </a:xfrm>
            <a:custGeom>
              <a:rect b="b" l="l" r="r" t="t"/>
              <a:pathLst>
                <a:path extrusionOk="0" h="6452" w="1645">
                  <a:moveTo>
                    <a:pt x="1066" y="0"/>
                  </a:moveTo>
                  <a:cubicBezTo>
                    <a:pt x="960" y="510"/>
                    <a:pt x="891" y="1027"/>
                    <a:pt x="823" y="1537"/>
                  </a:cubicBezTo>
                  <a:cubicBezTo>
                    <a:pt x="731" y="2153"/>
                    <a:pt x="610" y="2747"/>
                    <a:pt x="496" y="3355"/>
                  </a:cubicBezTo>
                  <a:cubicBezTo>
                    <a:pt x="328" y="4162"/>
                    <a:pt x="176" y="4976"/>
                    <a:pt x="1" y="5782"/>
                  </a:cubicBezTo>
                  <a:cubicBezTo>
                    <a:pt x="184" y="6003"/>
                    <a:pt x="374" y="6231"/>
                    <a:pt x="556" y="6452"/>
                  </a:cubicBezTo>
                  <a:lnTo>
                    <a:pt x="625" y="6201"/>
                  </a:lnTo>
                  <a:cubicBezTo>
                    <a:pt x="785" y="5615"/>
                    <a:pt x="944" y="5037"/>
                    <a:pt x="1097" y="4451"/>
                  </a:cubicBezTo>
                  <a:cubicBezTo>
                    <a:pt x="1112" y="4306"/>
                    <a:pt x="1135" y="4162"/>
                    <a:pt x="1150" y="4017"/>
                  </a:cubicBezTo>
                  <a:cubicBezTo>
                    <a:pt x="1226" y="3340"/>
                    <a:pt x="1332" y="2671"/>
                    <a:pt x="1431" y="1994"/>
                  </a:cubicBezTo>
                  <a:cubicBezTo>
                    <a:pt x="1515" y="1522"/>
                    <a:pt x="1591" y="1043"/>
                    <a:pt x="1644" y="556"/>
                  </a:cubicBezTo>
                  <a:cubicBezTo>
                    <a:pt x="1454" y="365"/>
                    <a:pt x="1264" y="183"/>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20"/>
            <p:cNvSpPr/>
            <p:nvPr/>
          </p:nvSpPr>
          <p:spPr>
            <a:xfrm>
              <a:off x="1405293" y="-7378498"/>
              <a:ext cx="39197" cy="111169"/>
            </a:xfrm>
            <a:custGeom>
              <a:rect b="b" l="l" r="r" t="t"/>
              <a:pathLst>
                <a:path extrusionOk="0" h="1835" w="647">
                  <a:moveTo>
                    <a:pt x="0" y="1"/>
                  </a:moveTo>
                  <a:lnTo>
                    <a:pt x="0" y="1"/>
                  </a:lnTo>
                  <a:cubicBezTo>
                    <a:pt x="152" y="602"/>
                    <a:pt x="266" y="1218"/>
                    <a:pt x="358" y="1834"/>
                  </a:cubicBezTo>
                  <a:cubicBezTo>
                    <a:pt x="449" y="1332"/>
                    <a:pt x="540" y="838"/>
                    <a:pt x="647" y="343"/>
                  </a:cubicBezTo>
                  <a:cubicBezTo>
                    <a:pt x="434" y="221"/>
                    <a:pt x="221" y="10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20"/>
            <p:cNvSpPr/>
            <p:nvPr/>
          </p:nvSpPr>
          <p:spPr>
            <a:xfrm>
              <a:off x="1650474" y="-7070129"/>
              <a:ext cx="118075" cy="327327"/>
            </a:xfrm>
            <a:custGeom>
              <a:rect b="b" l="l" r="r" t="t"/>
              <a:pathLst>
                <a:path extrusionOk="0" h="5403" w="1949">
                  <a:moveTo>
                    <a:pt x="1492" y="1"/>
                  </a:moveTo>
                  <a:cubicBezTo>
                    <a:pt x="1393" y="533"/>
                    <a:pt x="1294" y="1066"/>
                    <a:pt x="1180" y="1591"/>
                  </a:cubicBezTo>
                  <a:cubicBezTo>
                    <a:pt x="1089" y="2017"/>
                    <a:pt x="997" y="2450"/>
                    <a:pt x="891" y="2869"/>
                  </a:cubicBezTo>
                  <a:cubicBezTo>
                    <a:pt x="769" y="3310"/>
                    <a:pt x="625" y="3736"/>
                    <a:pt x="472" y="4162"/>
                  </a:cubicBezTo>
                  <a:cubicBezTo>
                    <a:pt x="328" y="4558"/>
                    <a:pt x="168" y="4953"/>
                    <a:pt x="1" y="5341"/>
                  </a:cubicBezTo>
                  <a:cubicBezTo>
                    <a:pt x="16" y="5364"/>
                    <a:pt x="31" y="5379"/>
                    <a:pt x="39" y="5402"/>
                  </a:cubicBezTo>
                  <a:lnTo>
                    <a:pt x="275" y="4862"/>
                  </a:lnTo>
                  <a:cubicBezTo>
                    <a:pt x="450" y="4459"/>
                    <a:pt x="647" y="4063"/>
                    <a:pt x="799" y="3645"/>
                  </a:cubicBezTo>
                  <a:cubicBezTo>
                    <a:pt x="990" y="3135"/>
                    <a:pt x="1142" y="2618"/>
                    <a:pt x="1324" y="2108"/>
                  </a:cubicBezTo>
                  <a:cubicBezTo>
                    <a:pt x="1499" y="1598"/>
                    <a:pt x="1712" y="1096"/>
                    <a:pt x="1948" y="617"/>
                  </a:cubicBezTo>
                  <a:cubicBezTo>
                    <a:pt x="1796" y="411"/>
                    <a:pt x="1644" y="206"/>
                    <a:pt x="1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20"/>
            <p:cNvSpPr/>
            <p:nvPr/>
          </p:nvSpPr>
          <p:spPr>
            <a:xfrm>
              <a:off x="1027799" y="-7394128"/>
              <a:ext cx="101900" cy="99113"/>
            </a:xfrm>
            <a:custGeom>
              <a:rect b="b" l="l" r="r" t="t"/>
              <a:pathLst>
                <a:path extrusionOk="0" h="1636" w="1682">
                  <a:moveTo>
                    <a:pt x="449" y="0"/>
                  </a:moveTo>
                  <a:cubicBezTo>
                    <a:pt x="297" y="76"/>
                    <a:pt x="145" y="152"/>
                    <a:pt x="0" y="236"/>
                  </a:cubicBezTo>
                  <a:cubicBezTo>
                    <a:pt x="594" y="662"/>
                    <a:pt x="1149" y="1126"/>
                    <a:pt x="1682" y="1636"/>
                  </a:cubicBezTo>
                  <a:lnTo>
                    <a:pt x="1605" y="1529"/>
                  </a:lnTo>
                  <a:cubicBezTo>
                    <a:pt x="1225" y="1012"/>
                    <a:pt x="845" y="502"/>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20"/>
            <p:cNvSpPr/>
            <p:nvPr/>
          </p:nvSpPr>
          <p:spPr>
            <a:xfrm>
              <a:off x="1625574" y="-7115324"/>
              <a:ext cx="96871" cy="347622"/>
            </a:xfrm>
            <a:custGeom>
              <a:rect b="b" l="l" r="r" t="t"/>
              <a:pathLst>
                <a:path extrusionOk="0" h="5738" w="1599">
                  <a:moveTo>
                    <a:pt x="1332" y="1"/>
                  </a:moveTo>
                  <a:cubicBezTo>
                    <a:pt x="1287" y="260"/>
                    <a:pt x="1241" y="518"/>
                    <a:pt x="1203" y="769"/>
                  </a:cubicBezTo>
                  <a:cubicBezTo>
                    <a:pt x="1081" y="1462"/>
                    <a:pt x="937" y="2146"/>
                    <a:pt x="762" y="2824"/>
                  </a:cubicBezTo>
                  <a:cubicBezTo>
                    <a:pt x="526" y="3744"/>
                    <a:pt x="259" y="4649"/>
                    <a:pt x="1" y="5562"/>
                  </a:cubicBezTo>
                  <a:cubicBezTo>
                    <a:pt x="54" y="5616"/>
                    <a:pt x="107" y="5677"/>
                    <a:pt x="153" y="5737"/>
                  </a:cubicBezTo>
                  <a:cubicBezTo>
                    <a:pt x="320" y="5334"/>
                    <a:pt x="480" y="4931"/>
                    <a:pt x="625" y="4520"/>
                  </a:cubicBezTo>
                  <a:cubicBezTo>
                    <a:pt x="914" y="3683"/>
                    <a:pt x="1104" y="2816"/>
                    <a:pt x="1287" y="1949"/>
                  </a:cubicBezTo>
                  <a:cubicBezTo>
                    <a:pt x="1401" y="1416"/>
                    <a:pt x="1507" y="884"/>
                    <a:pt x="1599" y="343"/>
                  </a:cubicBezTo>
                  <a:lnTo>
                    <a:pt x="13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20"/>
            <p:cNvSpPr/>
            <p:nvPr/>
          </p:nvSpPr>
          <p:spPr>
            <a:xfrm>
              <a:off x="1341681" y="-7403822"/>
              <a:ext cx="71487" cy="361435"/>
            </a:xfrm>
            <a:custGeom>
              <a:rect b="b" l="l" r="r" t="t"/>
              <a:pathLst>
                <a:path extrusionOk="0" h="5966" w="1180">
                  <a:moveTo>
                    <a:pt x="0" y="0"/>
                  </a:moveTo>
                  <a:lnTo>
                    <a:pt x="0" y="0"/>
                  </a:lnTo>
                  <a:cubicBezTo>
                    <a:pt x="15" y="1104"/>
                    <a:pt x="107" y="2199"/>
                    <a:pt x="213" y="3302"/>
                  </a:cubicBezTo>
                  <a:cubicBezTo>
                    <a:pt x="343" y="4017"/>
                    <a:pt x="442" y="4740"/>
                    <a:pt x="502" y="5471"/>
                  </a:cubicBezTo>
                  <a:lnTo>
                    <a:pt x="928" y="5965"/>
                  </a:lnTo>
                  <a:cubicBezTo>
                    <a:pt x="989" y="5197"/>
                    <a:pt x="1073" y="4428"/>
                    <a:pt x="1180" y="3667"/>
                  </a:cubicBezTo>
                  <a:cubicBezTo>
                    <a:pt x="1134" y="3135"/>
                    <a:pt x="1073" y="2595"/>
                    <a:pt x="997" y="2070"/>
                  </a:cubicBezTo>
                  <a:cubicBezTo>
                    <a:pt x="898" y="1446"/>
                    <a:pt x="769" y="830"/>
                    <a:pt x="617" y="221"/>
                  </a:cubicBezTo>
                  <a:cubicBezTo>
                    <a:pt x="411" y="137"/>
                    <a:pt x="206" y="6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20"/>
            <p:cNvSpPr/>
            <p:nvPr/>
          </p:nvSpPr>
          <p:spPr>
            <a:xfrm>
              <a:off x="1436130" y="-7345298"/>
              <a:ext cx="30534" cy="369250"/>
            </a:xfrm>
            <a:custGeom>
              <a:rect b="b" l="l" r="r" t="t"/>
              <a:pathLst>
                <a:path extrusionOk="0" h="6095" w="504">
                  <a:moveTo>
                    <a:pt x="488" y="1"/>
                  </a:moveTo>
                  <a:cubicBezTo>
                    <a:pt x="450" y="191"/>
                    <a:pt x="412" y="373"/>
                    <a:pt x="374" y="564"/>
                  </a:cubicBezTo>
                  <a:cubicBezTo>
                    <a:pt x="229" y="1279"/>
                    <a:pt x="107" y="2002"/>
                    <a:pt x="1" y="2724"/>
                  </a:cubicBezTo>
                  <a:cubicBezTo>
                    <a:pt x="24" y="3051"/>
                    <a:pt x="47" y="3386"/>
                    <a:pt x="54" y="3713"/>
                  </a:cubicBezTo>
                  <a:cubicBezTo>
                    <a:pt x="77" y="4398"/>
                    <a:pt x="69" y="5083"/>
                    <a:pt x="24" y="5760"/>
                  </a:cubicBezTo>
                  <a:lnTo>
                    <a:pt x="305" y="6095"/>
                  </a:lnTo>
                  <a:cubicBezTo>
                    <a:pt x="419" y="4071"/>
                    <a:pt x="503" y="2040"/>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20"/>
            <p:cNvSpPr/>
            <p:nvPr/>
          </p:nvSpPr>
          <p:spPr>
            <a:xfrm>
              <a:off x="962308" y="-7353113"/>
              <a:ext cx="80756" cy="58099"/>
            </a:xfrm>
            <a:custGeom>
              <a:rect b="b" l="l" r="r" t="t"/>
              <a:pathLst>
                <a:path extrusionOk="0" h="959" w="1333">
                  <a:moveTo>
                    <a:pt x="419" y="0"/>
                  </a:moveTo>
                  <a:cubicBezTo>
                    <a:pt x="275" y="114"/>
                    <a:pt x="130" y="236"/>
                    <a:pt x="1" y="365"/>
                  </a:cubicBezTo>
                  <a:cubicBezTo>
                    <a:pt x="435" y="533"/>
                    <a:pt x="853" y="731"/>
                    <a:pt x="1256" y="959"/>
                  </a:cubicBezTo>
                  <a:lnTo>
                    <a:pt x="1332" y="959"/>
                  </a:lnTo>
                  <a:cubicBezTo>
                    <a:pt x="1036" y="639"/>
                    <a:pt x="724" y="320"/>
                    <a:pt x="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20"/>
            <p:cNvSpPr/>
            <p:nvPr/>
          </p:nvSpPr>
          <p:spPr>
            <a:xfrm>
              <a:off x="1825196" y="-6354761"/>
              <a:ext cx="112986" cy="144792"/>
            </a:xfrm>
            <a:custGeom>
              <a:rect b="b" l="l" r="r" t="t"/>
              <a:pathLst>
                <a:path extrusionOk="0" h="2390" w="1865">
                  <a:moveTo>
                    <a:pt x="1864" y="0"/>
                  </a:moveTo>
                  <a:lnTo>
                    <a:pt x="1864" y="0"/>
                  </a:lnTo>
                  <a:cubicBezTo>
                    <a:pt x="1225" y="715"/>
                    <a:pt x="586" y="1430"/>
                    <a:pt x="0" y="2191"/>
                  </a:cubicBezTo>
                  <a:cubicBezTo>
                    <a:pt x="23" y="2260"/>
                    <a:pt x="46" y="2328"/>
                    <a:pt x="69" y="2389"/>
                  </a:cubicBezTo>
                  <a:cubicBezTo>
                    <a:pt x="677" y="1750"/>
                    <a:pt x="1233" y="1050"/>
                    <a:pt x="1780" y="381"/>
                  </a:cubicBezTo>
                  <a:cubicBezTo>
                    <a:pt x="1811" y="251"/>
                    <a:pt x="1841" y="129"/>
                    <a:pt x="1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20"/>
            <p:cNvSpPr/>
            <p:nvPr/>
          </p:nvSpPr>
          <p:spPr>
            <a:xfrm>
              <a:off x="1238447" y="-7425510"/>
              <a:ext cx="103293" cy="318543"/>
            </a:xfrm>
            <a:custGeom>
              <a:rect b="b" l="l" r="r" t="t"/>
              <a:pathLst>
                <a:path extrusionOk="0" h="5258" w="1705">
                  <a:moveTo>
                    <a:pt x="0" y="1"/>
                  </a:moveTo>
                  <a:lnTo>
                    <a:pt x="0" y="1"/>
                  </a:lnTo>
                  <a:cubicBezTo>
                    <a:pt x="107" y="396"/>
                    <a:pt x="221" y="792"/>
                    <a:pt x="320" y="1195"/>
                  </a:cubicBezTo>
                  <a:cubicBezTo>
                    <a:pt x="464" y="1751"/>
                    <a:pt x="571" y="2306"/>
                    <a:pt x="670" y="2877"/>
                  </a:cubicBezTo>
                  <a:cubicBezTo>
                    <a:pt x="730" y="3257"/>
                    <a:pt x="799" y="3637"/>
                    <a:pt x="867" y="4025"/>
                  </a:cubicBezTo>
                  <a:cubicBezTo>
                    <a:pt x="928" y="4193"/>
                    <a:pt x="974" y="4360"/>
                    <a:pt x="1027" y="4528"/>
                  </a:cubicBezTo>
                  <a:cubicBezTo>
                    <a:pt x="1255" y="4771"/>
                    <a:pt x="1484" y="5014"/>
                    <a:pt x="1704" y="5258"/>
                  </a:cubicBezTo>
                  <a:cubicBezTo>
                    <a:pt x="1643" y="4733"/>
                    <a:pt x="1590" y="4208"/>
                    <a:pt x="1545" y="3683"/>
                  </a:cubicBezTo>
                  <a:cubicBezTo>
                    <a:pt x="1400" y="2854"/>
                    <a:pt x="1202" y="2040"/>
                    <a:pt x="959" y="1233"/>
                  </a:cubicBezTo>
                  <a:cubicBezTo>
                    <a:pt x="837" y="853"/>
                    <a:pt x="708" y="457"/>
                    <a:pt x="555" y="69"/>
                  </a:cubicBezTo>
                  <a:cubicBezTo>
                    <a:pt x="373" y="39"/>
                    <a:pt x="190" y="1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20"/>
            <p:cNvSpPr/>
            <p:nvPr/>
          </p:nvSpPr>
          <p:spPr>
            <a:xfrm>
              <a:off x="1007988" y="-7365594"/>
              <a:ext cx="90813" cy="73365"/>
            </a:xfrm>
            <a:custGeom>
              <a:rect b="b" l="l" r="r" t="t"/>
              <a:pathLst>
                <a:path extrusionOk="0" h="1211" w="1499">
                  <a:moveTo>
                    <a:pt x="0" y="1"/>
                  </a:moveTo>
                  <a:lnTo>
                    <a:pt x="0" y="1"/>
                  </a:lnTo>
                  <a:cubicBezTo>
                    <a:pt x="365" y="381"/>
                    <a:pt x="738" y="769"/>
                    <a:pt x="1111" y="1165"/>
                  </a:cubicBezTo>
                  <a:cubicBezTo>
                    <a:pt x="1240" y="1172"/>
                    <a:pt x="1370" y="1188"/>
                    <a:pt x="1499" y="1211"/>
                  </a:cubicBezTo>
                  <a:cubicBezTo>
                    <a:pt x="1027" y="777"/>
                    <a:pt x="525" y="36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20"/>
            <p:cNvSpPr/>
            <p:nvPr/>
          </p:nvSpPr>
          <p:spPr>
            <a:xfrm>
              <a:off x="1144421" y="-7423208"/>
              <a:ext cx="120802" cy="236090"/>
            </a:xfrm>
            <a:custGeom>
              <a:rect b="b" l="l" r="r" t="t"/>
              <a:pathLst>
                <a:path extrusionOk="0" h="3897" w="1994">
                  <a:moveTo>
                    <a:pt x="190" y="1"/>
                  </a:moveTo>
                  <a:cubicBezTo>
                    <a:pt x="122" y="8"/>
                    <a:pt x="61" y="16"/>
                    <a:pt x="0" y="31"/>
                  </a:cubicBezTo>
                  <a:cubicBezTo>
                    <a:pt x="335" y="1104"/>
                    <a:pt x="799" y="2131"/>
                    <a:pt x="1233" y="3166"/>
                  </a:cubicBezTo>
                  <a:lnTo>
                    <a:pt x="1293" y="3227"/>
                  </a:lnTo>
                  <a:cubicBezTo>
                    <a:pt x="1537" y="3447"/>
                    <a:pt x="1773" y="3668"/>
                    <a:pt x="1993" y="3896"/>
                  </a:cubicBezTo>
                  <a:cubicBezTo>
                    <a:pt x="1704" y="3052"/>
                    <a:pt x="1362" y="2222"/>
                    <a:pt x="959" y="1424"/>
                  </a:cubicBezTo>
                  <a:cubicBezTo>
                    <a:pt x="723" y="937"/>
                    <a:pt x="464" y="465"/>
                    <a:pt x="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20"/>
            <p:cNvSpPr/>
            <p:nvPr/>
          </p:nvSpPr>
          <p:spPr>
            <a:xfrm>
              <a:off x="1080809" y="-7417211"/>
              <a:ext cx="99598" cy="153092"/>
            </a:xfrm>
            <a:custGeom>
              <a:rect b="b" l="l" r="r" t="t"/>
              <a:pathLst>
                <a:path extrusionOk="0" h="2527" w="1644">
                  <a:moveTo>
                    <a:pt x="670" y="1"/>
                  </a:moveTo>
                  <a:cubicBezTo>
                    <a:pt x="441" y="62"/>
                    <a:pt x="221" y="122"/>
                    <a:pt x="0" y="206"/>
                  </a:cubicBezTo>
                  <a:cubicBezTo>
                    <a:pt x="373" y="693"/>
                    <a:pt x="715" y="1195"/>
                    <a:pt x="1050" y="1697"/>
                  </a:cubicBezTo>
                  <a:cubicBezTo>
                    <a:pt x="1248" y="1971"/>
                    <a:pt x="1446" y="2245"/>
                    <a:pt x="1643" y="2527"/>
                  </a:cubicBezTo>
                  <a:cubicBezTo>
                    <a:pt x="1293" y="1697"/>
                    <a:pt x="936" y="860"/>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20"/>
            <p:cNvSpPr/>
            <p:nvPr/>
          </p:nvSpPr>
          <p:spPr>
            <a:xfrm>
              <a:off x="1747710" y="-6753460"/>
              <a:ext cx="183080" cy="347562"/>
            </a:xfrm>
            <a:custGeom>
              <a:rect b="b" l="l" r="r" t="t"/>
              <a:pathLst>
                <a:path extrusionOk="0" h="5737" w="3022">
                  <a:moveTo>
                    <a:pt x="3021" y="0"/>
                  </a:moveTo>
                  <a:cubicBezTo>
                    <a:pt x="2230" y="1332"/>
                    <a:pt x="1545" y="2732"/>
                    <a:pt x="815" y="4093"/>
                  </a:cubicBezTo>
                  <a:cubicBezTo>
                    <a:pt x="549" y="4580"/>
                    <a:pt x="282" y="5060"/>
                    <a:pt x="1" y="5531"/>
                  </a:cubicBezTo>
                  <a:lnTo>
                    <a:pt x="69" y="5737"/>
                  </a:lnTo>
                  <a:cubicBezTo>
                    <a:pt x="229" y="5501"/>
                    <a:pt x="397" y="5273"/>
                    <a:pt x="564" y="5037"/>
                  </a:cubicBezTo>
                  <a:cubicBezTo>
                    <a:pt x="1150" y="3964"/>
                    <a:pt x="1682" y="2861"/>
                    <a:pt x="2200" y="1750"/>
                  </a:cubicBezTo>
                  <a:cubicBezTo>
                    <a:pt x="2474" y="1164"/>
                    <a:pt x="2747" y="586"/>
                    <a:pt x="30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20"/>
            <p:cNvSpPr/>
            <p:nvPr/>
          </p:nvSpPr>
          <p:spPr>
            <a:xfrm>
              <a:off x="1713177" y="-6788477"/>
              <a:ext cx="115713" cy="278861"/>
            </a:xfrm>
            <a:custGeom>
              <a:rect b="b" l="l" r="r" t="t"/>
              <a:pathLst>
                <a:path extrusionOk="0" h="4603" w="1910">
                  <a:moveTo>
                    <a:pt x="1910" y="0"/>
                  </a:moveTo>
                  <a:lnTo>
                    <a:pt x="1910" y="0"/>
                  </a:lnTo>
                  <a:cubicBezTo>
                    <a:pt x="1309" y="1195"/>
                    <a:pt x="670" y="2374"/>
                    <a:pt x="0" y="3530"/>
                  </a:cubicBezTo>
                  <a:cubicBezTo>
                    <a:pt x="69" y="3880"/>
                    <a:pt x="137" y="4245"/>
                    <a:pt x="213" y="4603"/>
                  </a:cubicBezTo>
                  <a:cubicBezTo>
                    <a:pt x="655" y="3492"/>
                    <a:pt x="1073" y="2366"/>
                    <a:pt x="1476" y="1233"/>
                  </a:cubicBezTo>
                  <a:cubicBezTo>
                    <a:pt x="1621" y="822"/>
                    <a:pt x="1765" y="411"/>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20"/>
            <p:cNvSpPr/>
            <p:nvPr/>
          </p:nvSpPr>
          <p:spPr>
            <a:xfrm>
              <a:off x="1653261" y="-7145252"/>
              <a:ext cx="33684" cy="180294"/>
            </a:xfrm>
            <a:custGeom>
              <a:rect b="b" l="l" r="r" t="t"/>
              <a:pathLst>
                <a:path extrusionOk="0" h="2976" w="556">
                  <a:moveTo>
                    <a:pt x="472" y="0"/>
                  </a:moveTo>
                  <a:cubicBezTo>
                    <a:pt x="358" y="997"/>
                    <a:pt x="191" y="1994"/>
                    <a:pt x="0" y="2975"/>
                  </a:cubicBezTo>
                  <a:cubicBezTo>
                    <a:pt x="8" y="2952"/>
                    <a:pt x="16" y="2930"/>
                    <a:pt x="23" y="2907"/>
                  </a:cubicBezTo>
                  <a:cubicBezTo>
                    <a:pt x="191" y="2237"/>
                    <a:pt x="312" y="1568"/>
                    <a:pt x="426" y="891"/>
                  </a:cubicBezTo>
                  <a:cubicBezTo>
                    <a:pt x="464" y="624"/>
                    <a:pt x="510" y="366"/>
                    <a:pt x="556" y="99"/>
                  </a:cubicBezTo>
                  <a:lnTo>
                    <a:pt x="4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20"/>
            <p:cNvSpPr/>
            <p:nvPr/>
          </p:nvSpPr>
          <p:spPr>
            <a:xfrm>
              <a:off x="895969" y="-7313007"/>
              <a:ext cx="104687" cy="82089"/>
            </a:xfrm>
            <a:custGeom>
              <a:rect b="b" l="l" r="r" t="t"/>
              <a:pathLst>
                <a:path extrusionOk="0" h="1355" w="1728">
                  <a:moveTo>
                    <a:pt x="814" y="0"/>
                  </a:moveTo>
                  <a:cubicBezTo>
                    <a:pt x="464" y="396"/>
                    <a:pt x="183" y="852"/>
                    <a:pt x="0" y="1354"/>
                  </a:cubicBezTo>
                  <a:cubicBezTo>
                    <a:pt x="38" y="1324"/>
                    <a:pt x="76" y="1294"/>
                    <a:pt x="114" y="1263"/>
                  </a:cubicBezTo>
                  <a:cubicBezTo>
                    <a:pt x="579" y="852"/>
                    <a:pt x="1126" y="556"/>
                    <a:pt x="1727" y="403"/>
                  </a:cubicBezTo>
                  <a:cubicBezTo>
                    <a:pt x="1431" y="251"/>
                    <a:pt x="1126" y="114"/>
                    <a:pt x="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20"/>
            <p:cNvSpPr/>
            <p:nvPr/>
          </p:nvSpPr>
          <p:spPr>
            <a:xfrm>
              <a:off x="1476236" y="-7330092"/>
              <a:ext cx="77970" cy="396937"/>
            </a:xfrm>
            <a:custGeom>
              <a:rect b="b" l="l" r="r" t="t"/>
              <a:pathLst>
                <a:path extrusionOk="0" h="6552" w="1287">
                  <a:moveTo>
                    <a:pt x="206" y="1"/>
                  </a:moveTo>
                  <a:cubicBezTo>
                    <a:pt x="206" y="252"/>
                    <a:pt x="206" y="495"/>
                    <a:pt x="206" y="746"/>
                  </a:cubicBezTo>
                  <a:cubicBezTo>
                    <a:pt x="199" y="2587"/>
                    <a:pt x="115" y="4429"/>
                    <a:pt x="1" y="6270"/>
                  </a:cubicBezTo>
                  <a:lnTo>
                    <a:pt x="229" y="6551"/>
                  </a:lnTo>
                  <a:cubicBezTo>
                    <a:pt x="419" y="5699"/>
                    <a:pt x="579" y="4839"/>
                    <a:pt x="754" y="3987"/>
                  </a:cubicBezTo>
                  <a:cubicBezTo>
                    <a:pt x="868" y="3417"/>
                    <a:pt x="959" y="2854"/>
                    <a:pt x="1036" y="2283"/>
                  </a:cubicBezTo>
                  <a:cubicBezTo>
                    <a:pt x="1104" y="1804"/>
                    <a:pt x="1180" y="1317"/>
                    <a:pt x="1287" y="838"/>
                  </a:cubicBezTo>
                  <a:cubicBezTo>
                    <a:pt x="1210" y="777"/>
                    <a:pt x="1134" y="716"/>
                    <a:pt x="1066" y="647"/>
                  </a:cubicBezTo>
                  <a:cubicBezTo>
                    <a:pt x="792" y="419"/>
                    <a:pt x="503" y="206"/>
                    <a:pt x="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20"/>
            <p:cNvSpPr/>
            <p:nvPr/>
          </p:nvSpPr>
          <p:spPr>
            <a:xfrm>
              <a:off x="1837616" y="-6276427"/>
              <a:ext cx="79787" cy="110805"/>
            </a:xfrm>
            <a:custGeom>
              <a:rect b="b" l="l" r="r" t="t"/>
              <a:pathLst>
                <a:path extrusionOk="0" h="1829" w="1317">
                  <a:moveTo>
                    <a:pt x="1317" y="1"/>
                  </a:moveTo>
                  <a:cubicBezTo>
                    <a:pt x="898" y="518"/>
                    <a:pt x="465" y="1028"/>
                    <a:pt x="1" y="1499"/>
                  </a:cubicBezTo>
                  <a:cubicBezTo>
                    <a:pt x="31" y="1598"/>
                    <a:pt x="61" y="1689"/>
                    <a:pt x="84" y="1788"/>
                  </a:cubicBezTo>
                  <a:cubicBezTo>
                    <a:pt x="129" y="1814"/>
                    <a:pt x="174" y="1829"/>
                    <a:pt x="221" y="1829"/>
                  </a:cubicBezTo>
                  <a:cubicBezTo>
                    <a:pt x="367" y="1829"/>
                    <a:pt x="528" y="1692"/>
                    <a:pt x="723" y="1347"/>
                  </a:cubicBezTo>
                  <a:cubicBezTo>
                    <a:pt x="967" y="921"/>
                    <a:pt x="1165" y="465"/>
                    <a:pt x="1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20"/>
            <p:cNvSpPr/>
            <p:nvPr/>
          </p:nvSpPr>
          <p:spPr>
            <a:xfrm>
              <a:off x="1706695" y="-6953021"/>
              <a:ext cx="152183" cy="342958"/>
            </a:xfrm>
            <a:custGeom>
              <a:rect b="b" l="l" r="r" t="t"/>
              <a:pathLst>
                <a:path extrusionOk="0" h="5661" w="2512">
                  <a:moveTo>
                    <a:pt x="1979" y="0"/>
                  </a:moveTo>
                  <a:cubicBezTo>
                    <a:pt x="1979" y="15"/>
                    <a:pt x="1964" y="30"/>
                    <a:pt x="1964" y="46"/>
                  </a:cubicBezTo>
                  <a:cubicBezTo>
                    <a:pt x="1720" y="829"/>
                    <a:pt x="1424" y="1605"/>
                    <a:pt x="1150" y="2381"/>
                  </a:cubicBezTo>
                  <a:cubicBezTo>
                    <a:pt x="868" y="3150"/>
                    <a:pt x="625" y="3918"/>
                    <a:pt x="351" y="4687"/>
                  </a:cubicBezTo>
                  <a:cubicBezTo>
                    <a:pt x="237" y="5014"/>
                    <a:pt x="123" y="5333"/>
                    <a:pt x="1" y="5660"/>
                  </a:cubicBezTo>
                  <a:cubicBezTo>
                    <a:pt x="914" y="4078"/>
                    <a:pt x="1758" y="2450"/>
                    <a:pt x="2511" y="791"/>
                  </a:cubicBezTo>
                  <a:cubicBezTo>
                    <a:pt x="2337" y="525"/>
                    <a:pt x="2162" y="259"/>
                    <a:pt x="19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20"/>
            <p:cNvSpPr/>
            <p:nvPr/>
          </p:nvSpPr>
          <p:spPr>
            <a:xfrm>
              <a:off x="1801205" y="-6452967"/>
              <a:ext cx="151699" cy="207010"/>
            </a:xfrm>
            <a:custGeom>
              <a:rect b="b" l="l" r="r" t="t"/>
              <a:pathLst>
                <a:path extrusionOk="0" h="3417" w="2504">
                  <a:moveTo>
                    <a:pt x="2504" y="1"/>
                  </a:moveTo>
                  <a:lnTo>
                    <a:pt x="2504" y="1"/>
                  </a:lnTo>
                  <a:cubicBezTo>
                    <a:pt x="2389" y="122"/>
                    <a:pt x="2275" y="252"/>
                    <a:pt x="2161" y="381"/>
                  </a:cubicBezTo>
                  <a:cubicBezTo>
                    <a:pt x="2001" y="571"/>
                    <a:pt x="1834" y="761"/>
                    <a:pt x="1674" y="952"/>
                  </a:cubicBezTo>
                  <a:cubicBezTo>
                    <a:pt x="1484" y="1180"/>
                    <a:pt x="1271" y="1401"/>
                    <a:pt x="1066" y="1629"/>
                  </a:cubicBezTo>
                  <a:cubicBezTo>
                    <a:pt x="708" y="2040"/>
                    <a:pt x="350" y="2466"/>
                    <a:pt x="0" y="2884"/>
                  </a:cubicBezTo>
                  <a:cubicBezTo>
                    <a:pt x="84" y="3059"/>
                    <a:pt x="160" y="3234"/>
                    <a:pt x="236" y="3417"/>
                  </a:cubicBezTo>
                  <a:cubicBezTo>
                    <a:pt x="913" y="2557"/>
                    <a:pt x="1659" y="1743"/>
                    <a:pt x="2389" y="921"/>
                  </a:cubicBezTo>
                  <a:cubicBezTo>
                    <a:pt x="2435" y="609"/>
                    <a:pt x="2473" y="305"/>
                    <a:pt x="2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20"/>
            <p:cNvSpPr/>
            <p:nvPr/>
          </p:nvSpPr>
          <p:spPr>
            <a:xfrm>
              <a:off x="1733897" y="-6869598"/>
              <a:ext cx="189987" cy="421775"/>
            </a:xfrm>
            <a:custGeom>
              <a:rect b="b" l="l" r="r" t="t"/>
              <a:pathLst>
                <a:path extrusionOk="0" h="6962" w="3136">
                  <a:moveTo>
                    <a:pt x="2428" y="0"/>
                  </a:moveTo>
                  <a:cubicBezTo>
                    <a:pt x="2352" y="205"/>
                    <a:pt x="2283" y="411"/>
                    <a:pt x="2215" y="624"/>
                  </a:cubicBezTo>
                  <a:cubicBezTo>
                    <a:pt x="1674" y="2206"/>
                    <a:pt x="1119" y="3796"/>
                    <a:pt x="510" y="5356"/>
                  </a:cubicBezTo>
                  <a:cubicBezTo>
                    <a:pt x="343" y="5782"/>
                    <a:pt x="176" y="6201"/>
                    <a:pt x="1" y="6611"/>
                  </a:cubicBezTo>
                  <a:cubicBezTo>
                    <a:pt x="24" y="6733"/>
                    <a:pt x="54" y="6847"/>
                    <a:pt x="77" y="6961"/>
                  </a:cubicBezTo>
                  <a:cubicBezTo>
                    <a:pt x="762" y="5774"/>
                    <a:pt x="1370" y="4550"/>
                    <a:pt x="2017" y="3348"/>
                  </a:cubicBezTo>
                  <a:cubicBezTo>
                    <a:pt x="2374" y="2686"/>
                    <a:pt x="2740" y="2024"/>
                    <a:pt x="3135" y="1385"/>
                  </a:cubicBezTo>
                  <a:cubicBezTo>
                    <a:pt x="2930" y="905"/>
                    <a:pt x="2694" y="441"/>
                    <a:pt x="2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20"/>
            <p:cNvSpPr/>
            <p:nvPr/>
          </p:nvSpPr>
          <p:spPr>
            <a:xfrm>
              <a:off x="1667074" y="-7012029"/>
              <a:ext cx="142490" cy="365979"/>
            </a:xfrm>
            <a:custGeom>
              <a:rect b="b" l="l" r="r" t="t"/>
              <a:pathLst>
                <a:path extrusionOk="0" h="6041" w="2352">
                  <a:moveTo>
                    <a:pt x="1925" y="0"/>
                  </a:moveTo>
                  <a:cubicBezTo>
                    <a:pt x="1690" y="510"/>
                    <a:pt x="1484" y="1042"/>
                    <a:pt x="1302" y="1575"/>
                  </a:cubicBezTo>
                  <a:cubicBezTo>
                    <a:pt x="1111" y="2115"/>
                    <a:pt x="952" y="2663"/>
                    <a:pt x="723" y="3188"/>
                  </a:cubicBezTo>
                  <a:cubicBezTo>
                    <a:pt x="480" y="3736"/>
                    <a:pt x="244" y="4291"/>
                    <a:pt x="1" y="4846"/>
                  </a:cubicBezTo>
                  <a:cubicBezTo>
                    <a:pt x="191" y="5227"/>
                    <a:pt x="351" y="5630"/>
                    <a:pt x="472" y="6041"/>
                  </a:cubicBezTo>
                  <a:cubicBezTo>
                    <a:pt x="837" y="5029"/>
                    <a:pt x="1165" y="3987"/>
                    <a:pt x="1530" y="2975"/>
                  </a:cubicBezTo>
                  <a:cubicBezTo>
                    <a:pt x="1819" y="2191"/>
                    <a:pt x="2116" y="1400"/>
                    <a:pt x="2351" y="594"/>
                  </a:cubicBezTo>
                  <a:cubicBezTo>
                    <a:pt x="2237" y="434"/>
                    <a:pt x="2123" y="274"/>
                    <a:pt x="2009" y="114"/>
                  </a:cubicBezTo>
                  <a:lnTo>
                    <a:pt x="19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20"/>
            <p:cNvSpPr/>
            <p:nvPr/>
          </p:nvSpPr>
          <p:spPr>
            <a:xfrm>
              <a:off x="1572140" y="-7196869"/>
              <a:ext cx="88572" cy="388576"/>
            </a:xfrm>
            <a:custGeom>
              <a:rect b="b" l="l" r="r" t="t"/>
              <a:pathLst>
                <a:path extrusionOk="0" h="6414" w="1462">
                  <a:moveTo>
                    <a:pt x="1081" y="0"/>
                  </a:moveTo>
                  <a:cubicBezTo>
                    <a:pt x="875" y="1096"/>
                    <a:pt x="753" y="2199"/>
                    <a:pt x="480" y="3279"/>
                  </a:cubicBezTo>
                  <a:cubicBezTo>
                    <a:pt x="457" y="3348"/>
                    <a:pt x="442" y="3409"/>
                    <a:pt x="426" y="3470"/>
                  </a:cubicBezTo>
                  <a:cubicBezTo>
                    <a:pt x="335" y="4299"/>
                    <a:pt x="190" y="5121"/>
                    <a:pt x="0" y="5927"/>
                  </a:cubicBezTo>
                  <a:cubicBezTo>
                    <a:pt x="145" y="6087"/>
                    <a:pt x="282" y="6254"/>
                    <a:pt x="426" y="6414"/>
                  </a:cubicBezTo>
                  <a:cubicBezTo>
                    <a:pt x="449" y="6300"/>
                    <a:pt x="472" y="6186"/>
                    <a:pt x="502" y="6064"/>
                  </a:cubicBezTo>
                  <a:cubicBezTo>
                    <a:pt x="883" y="4200"/>
                    <a:pt x="1286" y="2328"/>
                    <a:pt x="1461" y="434"/>
                  </a:cubicBezTo>
                  <a:cubicBezTo>
                    <a:pt x="1332" y="289"/>
                    <a:pt x="1210" y="145"/>
                    <a:pt x="10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20"/>
            <p:cNvSpPr/>
            <p:nvPr/>
          </p:nvSpPr>
          <p:spPr>
            <a:xfrm>
              <a:off x="1763401" y="-6616602"/>
              <a:ext cx="197802" cy="277528"/>
            </a:xfrm>
            <a:custGeom>
              <a:rect b="b" l="l" r="r" t="t"/>
              <a:pathLst>
                <a:path extrusionOk="0" h="4581" w="3265">
                  <a:moveTo>
                    <a:pt x="3257" y="1"/>
                  </a:moveTo>
                  <a:cubicBezTo>
                    <a:pt x="2329" y="876"/>
                    <a:pt x="1477" y="1834"/>
                    <a:pt x="723" y="2861"/>
                  </a:cubicBezTo>
                  <a:lnTo>
                    <a:pt x="617" y="2998"/>
                  </a:lnTo>
                  <a:cubicBezTo>
                    <a:pt x="419" y="3364"/>
                    <a:pt x="214" y="3721"/>
                    <a:pt x="1" y="4079"/>
                  </a:cubicBezTo>
                  <a:cubicBezTo>
                    <a:pt x="54" y="4246"/>
                    <a:pt x="107" y="4413"/>
                    <a:pt x="153" y="4581"/>
                  </a:cubicBezTo>
                  <a:cubicBezTo>
                    <a:pt x="845" y="3554"/>
                    <a:pt x="1583" y="2557"/>
                    <a:pt x="2344" y="1583"/>
                  </a:cubicBezTo>
                  <a:cubicBezTo>
                    <a:pt x="2648" y="1195"/>
                    <a:pt x="2953" y="807"/>
                    <a:pt x="3264" y="427"/>
                  </a:cubicBezTo>
                  <a:cubicBezTo>
                    <a:pt x="3264" y="282"/>
                    <a:pt x="3264" y="138"/>
                    <a:pt x="3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20"/>
            <p:cNvSpPr/>
            <p:nvPr/>
          </p:nvSpPr>
          <p:spPr>
            <a:xfrm>
              <a:off x="1783212" y="-6553414"/>
              <a:ext cx="176598" cy="253053"/>
            </a:xfrm>
            <a:custGeom>
              <a:rect b="b" l="l" r="r" t="t"/>
              <a:pathLst>
                <a:path extrusionOk="0" h="4177" w="2915">
                  <a:moveTo>
                    <a:pt x="2915" y="0"/>
                  </a:moveTo>
                  <a:cubicBezTo>
                    <a:pt x="2184" y="921"/>
                    <a:pt x="1477" y="1849"/>
                    <a:pt x="800" y="2800"/>
                  </a:cubicBezTo>
                  <a:cubicBezTo>
                    <a:pt x="526" y="3188"/>
                    <a:pt x="259" y="3576"/>
                    <a:pt x="1" y="3964"/>
                  </a:cubicBezTo>
                  <a:cubicBezTo>
                    <a:pt x="24" y="4002"/>
                    <a:pt x="46" y="4048"/>
                    <a:pt x="62" y="4086"/>
                  </a:cubicBezTo>
                  <a:lnTo>
                    <a:pt x="107" y="4177"/>
                  </a:lnTo>
                  <a:cubicBezTo>
                    <a:pt x="511" y="3698"/>
                    <a:pt x="906" y="3218"/>
                    <a:pt x="1332" y="2762"/>
                  </a:cubicBezTo>
                  <a:cubicBezTo>
                    <a:pt x="1690" y="2366"/>
                    <a:pt x="2025" y="1955"/>
                    <a:pt x="2374" y="1560"/>
                  </a:cubicBezTo>
                  <a:cubicBezTo>
                    <a:pt x="2534" y="1385"/>
                    <a:pt x="2694" y="1210"/>
                    <a:pt x="2854" y="1042"/>
                  </a:cubicBezTo>
                  <a:cubicBezTo>
                    <a:pt x="2877" y="784"/>
                    <a:pt x="2892" y="517"/>
                    <a:pt x="2907" y="266"/>
                  </a:cubicBezTo>
                  <a:cubicBezTo>
                    <a:pt x="2907" y="175"/>
                    <a:pt x="2915" y="91"/>
                    <a:pt x="29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20"/>
            <p:cNvSpPr/>
            <p:nvPr/>
          </p:nvSpPr>
          <p:spPr>
            <a:xfrm>
              <a:off x="1855124" y="-6727651"/>
              <a:ext cx="103778" cy="188109"/>
            </a:xfrm>
            <a:custGeom>
              <a:rect b="b" l="l" r="r" t="t"/>
              <a:pathLst>
                <a:path extrusionOk="0" h="3105" w="1713">
                  <a:moveTo>
                    <a:pt x="1469" y="0"/>
                  </a:moveTo>
                  <a:cubicBezTo>
                    <a:pt x="982" y="1035"/>
                    <a:pt x="503" y="2077"/>
                    <a:pt x="1" y="3104"/>
                  </a:cubicBezTo>
                  <a:cubicBezTo>
                    <a:pt x="168" y="2914"/>
                    <a:pt x="335" y="2724"/>
                    <a:pt x="503" y="2534"/>
                  </a:cubicBezTo>
                  <a:cubicBezTo>
                    <a:pt x="883" y="2115"/>
                    <a:pt x="1286" y="1712"/>
                    <a:pt x="1712" y="1339"/>
                  </a:cubicBezTo>
                  <a:cubicBezTo>
                    <a:pt x="1690" y="1081"/>
                    <a:pt x="1652" y="830"/>
                    <a:pt x="1606" y="579"/>
                  </a:cubicBezTo>
                  <a:cubicBezTo>
                    <a:pt x="1568" y="381"/>
                    <a:pt x="1522" y="19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20"/>
            <p:cNvSpPr/>
            <p:nvPr/>
          </p:nvSpPr>
          <p:spPr>
            <a:xfrm>
              <a:off x="1776305" y="-6328044"/>
              <a:ext cx="66459" cy="159998"/>
            </a:xfrm>
            <a:custGeom>
              <a:rect b="b" l="l" r="r" t="t"/>
              <a:pathLst>
                <a:path extrusionOk="0" h="2641" w="1097">
                  <a:moveTo>
                    <a:pt x="1" y="0"/>
                  </a:moveTo>
                  <a:lnTo>
                    <a:pt x="1" y="0"/>
                  </a:lnTo>
                  <a:cubicBezTo>
                    <a:pt x="130" y="411"/>
                    <a:pt x="259" y="822"/>
                    <a:pt x="411" y="1225"/>
                  </a:cubicBezTo>
                  <a:cubicBezTo>
                    <a:pt x="594" y="1720"/>
                    <a:pt x="799" y="2465"/>
                    <a:pt x="1096" y="2640"/>
                  </a:cubicBezTo>
                  <a:cubicBezTo>
                    <a:pt x="876" y="1849"/>
                    <a:pt x="564" y="1088"/>
                    <a:pt x="176" y="358"/>
                  </a:cubicBezTo>
                  <a:cubicBezTo>
                    <a:pt x="115" y="244"/>
                    <a:pt x="54" y="12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20"/>
            <p:cNvSpPr/>
            <p:nvPr/>
          </p:nvSpPr>
          <p:spPr>
            <a:xfrm>
              <a:off x="1645082" y="-6756428"/>
              <a:ext cx="335445" cy="1762648"/>
            </a:xfrm>
            <a:custGeom>
              <a:rect b="b" l="l" r="r" t="t"/>
              <a:pathLst>
                <a:path extrusionOk="0" h="29095" w="5537">
                  <a:moveTo>
                    <a:pt x="1" y="1"/>
                  </a:moveTo>
                  <a:cubicBezTo>
                    <a:pt x="0" y="1"/>
                    <a:pt x="6" y="26"/>
                    <a:pt x="21" y="72"/>
                  </a:cubicBezTo>
                  <a:cubicBezTo>
                    <a:pt x="10" y="24"/>
                    <a:pt x="2" y="1"/>
                    <a:pt x="1" y="1"/>
                  </a:cubicBezTo>
                  <a:close/>
                  <a:moveTo>
                    <a:pt x="21" y="72"/>
                  </a:moveTo>
                  <a:lnTo>
                    <a:pt x="21" y="72"/>
                  </a:lnTo>
                  <a:cubicBezTo>
                    <a:pt x="310" y="1023"/>
                    <a:pt x="561" y="1974"/>
                    <a:pt x="850" y="2917"/>
                  </a:cubicBezTo>
                  <a:cubicBezTo>
                    <a:pt x="1132" y="3861"/>
                    <a:pt x="1429" y="4797"/>
                    <a:pt x="1718" y="5725"/>
                  </a:cubicBezTo>
                  <a:cubicBezTo>
                    <a:pt x="2288" y="7566"/>
                    <a:pt x="2867" y="9407"/>
                    <a:pt x="3369" y="11263"/>
                  </a:cubicBezTo>
                  <a:cubicBezTo>
                    <a:pt x="3886" y="13120"/>
                    <a:pt x="4305" y="15007"/>
                    <a:pt x="4616" y="16916"/>
                  </a:cubicBezTo>
                  <a:cubicBezTo>
                    <a:pt x="4928" y="18772"/>
                    <a:pt x="5081" y="20659"/>
                    <a:pt x="5081" y="22538"/>
                  </a:cubicBezTo>
                  <a:cubicBezTo>
                    <a:pt x="5073" y="24433"/>
                    <a:pt x="4860" y="26312"/>
                    <a:pt x="4441" y="28153"/>
                  </a:cubicBezTo>
                  <a:cubicBezTo>
                    <a:pt x="4388" y="28381"/>
                    <a:pt x="4335" y="28617"/>
                    <a:pt x="4289" y="28845"/>
                  </a:cubicBezTo>
                  <a:cubicBezTo>
                    <a:pt x="4261" y="28992"/>
                    <a:pt x="4377" y="29094"/>
                    <a:pt x="4488" y="29094"/>
                  </a:cubicBezTo>
                  <a:cubicBezTo>
                    <a:pt x="4556" y="29094"/>
                    <a:pt x="4623" y="29056"/>
                    <a:pt x="4654" y="28967"/>
                  </a:cubicBezTo>
                  <a:cubicBezTo>
                    <a:pt x="4799" y="28518"/>
                    <a:pt x="4921" y="28062"/>
                    <a:pt x="5004" y="27598"/>
                  </a:cubicBezTo>
                  <a:cubicBezTo>
                    <a:pt x="5103" y="27118"/>
                    <a:pt x="5179" y="26647"/>
                    <a:pt x="5248" y="26167"/>
                  </a:cubicBezTo>
                  <a:cubicBezTo>
                    <a:pt x="5377" y="25232"/>
                    <a:pt x="5461" y="24296"/>
                    <a:pt x="5491" y="23352"/>
                  </a:cubicBezTo>
                  <a:cubicBezTo>
                    <a:pt x="5537" y="21443"/>
                    <a:pt x="5423" y="19541"/>
                    <a:pt x="5149" y="17654"/>
                  </a:cubicBezTo>
                  <a:cubicBezTo>
                    <a:pt x="4867" y="15729"/>
                    <a:pt x="4472" y="13827"/>
                    <a:pt x="3970" y="11948"/>
                  </a:cubicBezTo>
                  <a:cubicBezTo>
                    <a:pt x="3475" y="10069"/>
                    <a:pt x="2905" y="8213"/>
                    <a:pt x="2311" y="6356"/>
                  </a:cubicBezTo>
                  <a:cubicBezTo>
                    <a:pt x="2014" y="5428"/>
                    <a:pt x="1710" y="4500"/>
                    <a:pt x="1398" y="3572"/>
                  </a:cubicBezTo>
                  <a:cubicBezTo>
                    <a:pt x="1086" y="2621"/>
                    <a:pt x="744" y="1685"/>
                    <a:pt x="409" y="734"/>
                  </a:cubicBezTo>
                  <a:cubicBezTo>
                    <a:pt x="333" y="506"/>
                    <a:pt x="105" y="300"/>
                    <a:pt x="2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3" name="Google Shape;4903;p20"/>
          <p:cNvGrpSpPr/>
          <p:nvPr/>
        </p:nvGrpSpPr>
        <p:grpSpPr>
          <a:xfrm rot="-8220356">
            <a:off x="5357646" y="-13249"/>
            <a:ext cx="1931674" cy="1860672"/>
            <a:chOff x="486958" y="-2991538"/>
            <a:chExt cx="1931738" cy="1860734"/>
          </a:xfrm>
        </p:grpSpPr>
        <p:sp>
          <p:nvSpPr>
            <p:cNvPr id="4904" name="Google Shape;4904;p20"/>
            <p:cNvSpPr/>
            <p:nvPr/>
          </p:nvSpPr>
          <p:spPr>
            <a:xfrm flipH="1" rot="-3202333">
              <a:off x="820182" y="-2632500"/>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20"/>
            <p:cNvSpPr/>
            <p:nvPr/>
          </p:nvSpPr>
          <p:spPr>
            <a:xfrm flipH="1" rot="-3202333">
              <a:off x="650029" y="-2664341"/>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20"/>
            <p:cNvSpPr/>
            <p:nvPr/>
          </p:nvSpPr>
          <p:spPr>
            <a:xfrm flipH="1" rot="-3202333">
              <a:off x="1082981" y="-2073409"/>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20"/>
            <p:cNvSpPr/>
            <p:nvPr/>
          </p:nvSpPr>
          <p:spPr>
            <a:xfrm flipH="1" rot="-3202333">
              <a:off x="977775" y="-2333134"/>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20"/>
            <p:cNvSpPr/>
            <p:nvPr/>
          </p:nvSpPr>
          <p:spPr>
            <a:xfrm flipH="1" rot="-3202333">
              <a:off x="949605" y="-2446249"/>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20"/>
            <p:cNvSpPr/>
            <p:nvPr/>
          </p:nvSpPr>
          <p:spPr>
            <a:xfrm flipH="1" rot="-3202333">
              <a:off x="1195317" y="-1740610"/>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20"/>
            <p:cNvSpPr/>
            <p:nvPr/>
          </p:nvSpPr>
          <p:spPr>
            <a:xfrm flipH="1" rot="-3202333">
              <a:off x="990030" y="-2636916"/>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20"/>
            <p:cNvSpPr/>
            <p:nvPr/>
          </p:nvSpPr>
          <p:spPr>
            <a:xfrm flipH="1" rot="-3202333">
              <a:off x="1133101" y="-2234180"/>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20"/>
            <p:cNvSpPr/>
            <p:nvPr/>
          </p:nvSpPr>
          <p:spPr>
            <a:xfrm flipH="1" rot="-3202333">
              <a:off x="1004632" y="-2556379"/>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20"/>
            <p:cNvSpPr/>
            <p:nvPr/>
          </p:nvSpPr>
          <p:spPr>
            <a:xfrm flipH="1" rot="-3202333">
              <a:off x="1317558" y="-133683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20"/>
            <p:cNvSpPr/>
            <p:nvPr/>
          </p:nvSpPr>
          <p:spPr>
            <a:xfrm flipH="1" rot="-3202333">
              <a:off x="1003825" y="-2555849"/>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20"/>
            <p:cNvSpPr/>
            <p:nvPr/>
          </p:nvSpPr>
          <p:spPr>
            <a:xfrm flipH="1" rot="-3202333">
              <a:off x="1192585" y="-2860293"/>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20"/>
            <p:cNvSpPr/>
            <p:nvPr/>
          </p:nvSpPr>
          <p:spPr>
            <a:xfrm flipH="1" rot="-3202333">
              <a:off x="1164908" y="-283515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20"/>
            <p:cNvSpPr/>
            <p:nvPr/>
          </p:nvSpPr>
          <p:spPr>
            <a:xfrm flipH="1" rot="-3202333">
              <a:off x="1256850" y="-2917921"/>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20"/>
            <p:cNvSpPr/>
            <p:nvPr/>
          </p:nvSpPr>
          <p:spPr>
            <a:xfrm flipH="1" rot="-3202333">
              <a:off x="1015982" y="-2683545"/>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20"/>
            <p:cNvSpPr/>
            <p:nvPr/>
          </p:nvSpPr>
          <p:spPr>
            <a:xfrm flipH="1" rot="-3202333">
              <a:off x="1115036" y="-2794274"/>
              <a:ext cx="199623" cy="200532"/>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20"/>
            <p:cNvSpPr/>
            <p:nvPr/>
          </p:nvSpPr>
          <p:spPr>
            <a:xfrm flipH="1" rot="-3202333">
              <a:off x="1276573" y="-1508450"/>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20"/>
            <p:cNvSpPr/>
            <p:nvPr/>
          </p:nvSpPr>
          <p:spPr>
            <a:xfrm flipH="1" rot="-3202333">
              <a:off x="1259994" y="-158294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20"/>
            <p:cNvSpPr/>
            <p:nvPr/>
          </p:nvSpPr>
          <p:spPr>
            <a:xfrm flipH="1" rot="-3202333">
              <a:off x="1295404" y="-1430873"/>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20"/>
            <p:cNvSpPr/>
            <p:nvPr/>
          </p:nvSpPr>
          <p:spPr>
            <a:xfrm flipH="1" rot="-3202333">
              <a:off x="1058381" y="-2748061"/>
              <a:ext cx="244758"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20"/>
            <p:cNvSpPr/>
            <p:nvPr/>
          </p:nvSpPr>
          <p:spPr>
            <a:xfrm flipH="1" rot="-3202333">
              <a:off x="1143276" y="-1909607"/>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20"/>
            <p:cNvSpPr/>
            <p:nvPr/>
          </p:nvSpPr>
          <p:spPr>
            <a:xfrm flipH="1" rot="-3202333">
              <a:off x="1338125" y="-1290421"/>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20"/>
            <p:cNvSpPr/>
            <p:nvPr/>
          </p:nvSpPr>
          <p:spPr>
            <a:xfrm flipH="1" rot="-3202333">
              <a:off x="727059" y="-2641740"/>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20"/>
            <p:cNvSpPr/>
            <p:nvPr/>
          </p:nvSpPr>
          <p:spPr>
            <a:xfrm flipH="1" rot="-3202333">
              <a:off x="1070128" y="-2604698"/>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20"/>
            <p:cNvSpPr/>
            <p:nvPr/>
          </p:nvSpPr>
          <p:spPr>
            <a:xfrm flipH="1" rot="-3202333">
              <a:off x="1325124" y="-2817134"/>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20"/>
            <p:cNvSpPr/>
            <p:nvPr/>
          </p:nvSpPr>
          <p:spPr>
            <a:xfrm flipH="1" rot="-3202333">
              <a:off x="1148453" y="-2276056"/>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20"/>
            <p:cNvSpPr/>
            <p:nvPr/>
          </p:nvSpPr>
          <p:spPr>
            <a:xfrm flipH="1" rot="-3202333">
              <a:off x="1240366" y="-2816531"/>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20"/>
            <p:cNvSpPr/>
            <p:nvPr/>
          </p:nvSpPr>
          <p:spPr>
            <a:xfrm flipH="1" rot="-3202333">
              <a:off x="1024555" y="-2446034"/>
              <a:ext cx="578028"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20"/>
            <p:cNvSpPr/>
            <p:nvPr/>
          </p:nvSpPr>
          <p:spPr>
            <a:xfrm flipH="1" rot="-3202333">
              <a:off x="1095167" y="-2056911"/>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20"/>
            <p:cNvSpPr/>
            <p:nvPr/>
          </p:nvSpPr>
          <p:spPr>
            <a:xfrm flipH="1" rot="-3202333">
              <a:off x="1314956" y="-288792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20"/>
            <p:cNvSpPr/>
            <p:nvPr/>
          </p:nvSpPr>
          <p:spPr>
            <a:xfrm flipH="1" rot="-3202333">
              <a:off x="1083932" y="-245906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20"/>
            <p:cNvSpPr/>
            <p:nvPr/>
          </p:nvSpPr>
          <p:spPr>
            <a:xfrm flipH="1" rot="-3202333">
              <a:off x="1039748" y="-2243709"/>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20"/>
            <p:cNvSpPr/>
            <p:nvPr/>
          </p:nvSpPr>
          <p:spPr>
            <a:xfrm flipH="1" rot="-3202333">
              <a:off x="1329520" y="-294456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20"/>
            <p:cNvSpPr/>
            <p:nvPr/>
          </p:nvSpPr>
          <p:spPr>
            <a:xfrm flipH="1" rot="-3202333">
              <a:off x="1118241" y="-2672432"/>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20"/>
            <p:cNvSpPr/>
            <p:nvPr/>
          </p:nvSpPr>
          <p:spPr>
            <a:xfrm flipH="1" rot="-3202333">
              <a:off x="1163648" y="-1887620"/>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20"/>
            <p:cNvSpPr/>
            <p:nvPr/>
          </p:nvSpPr>
          <p:spPr>
            <a:xfrm flipH="1" rot="-3202333">
              <a:off x="1247569" y="-1653561"/>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20"/>
            <p:cNvSpPr/>
            <p:nvPr/>
          </p:nvSpPr>
          <p:spPr>
            <a:xfrm flipH="1" rot="-3202333">
              <a:off x="1231319" y="-1720442"/>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20"/>
            <p:cNvSpPr/>
            <p:nvPr/>
          </p:nvSpPr>
          <p:spPr>
            <a:xfrm flipH="1" rot="-3202333">
              <a:off x="1179337" y="-1840533"/>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20"/>
            <p:cNvSpPr/>
            <p:nvPr/>
          </p:nvSpPr>
          <p:spPr>
            <a:xfrm flipH="1" rot="-3202333">
              <a:off x="1278525" y="-1544645"/>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20"/>
            <p:cNvSpPr/>
            <p:nvPr/>
          </p:nvSpPr>
          <p:spPr>
            <a:xfrm flipH="1" rot="-3202333">
              <a:off x="1281473" y="-2052057"/>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20"/>
            <p:cNvSpPr/>
            <p:nvPr/>
          </p:nvSpPr>
          <p:spPr>
            <a:xfrm flipH="1" rot="-3202333">
              <a:off x="1018826" y="-2366753"/>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20"/>
            <p:cNvSpPr/>
            <p:nvPr/>
          </p:nvSpPr>
          <p:spPr>
            <a:xfrm flipH="1" rot="-3202333">
              <a:off x="1095981" y="-2216780"/>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6" name="Google Shape;4946;p20"/>
          <p:cNvGrpSpPr/>
          <p:nvPr/>
        </p:nvGrpSpPr>
        <p:grpSpPr>
          <a:xfrm rot="10800000">
            <a:off x="6870877" y="-216465"/>
            <a:ext cx="1469380" cy="1740952"/>
            <a:chOff x="-982430" y="-2801446"/>
            <a:chExt cx="1469380" cy="1740952"/>
          </a:xfrm>
        </p:grpSpPr>
        <p:sp>
          <p:nvSpPr>
            <p:cNvPr id="4947" name="Google Shape;4947;p20"/>
            <p:cNvSpPr/>
            <p:nvPr/>
          </p:nvSpPr>
          <p:spPr>
            <a:xfrm rot="-1865976">
              <a:off x="-680229" y="-2590103"/>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20"/>
            <p:cNvSpPr/>
            <p:nvPr/>
          </p:nvSpPr>
          <p:spPr>
            <a:xfrm rot="-1865976">
              <a:off x="-965052" y="-2283164"/>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20"/>
            <p:cNvSpPr/>
            <p:nvPr/>
          </p:nvSpPr>
          <p:spPr>
            <a:xfrm rot="-1865976">
              <a:off x="-661349" y="-2684786"/>
              <a:ext cx="844459" cy="1411450"/>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20"/>
            <p:cNvSpPr/>
            <p:nvPr/>
          </p:nvSpPr>
          <p:spPr>
            <a:xfrm rot="-1865976">
              <a:off x="-11955" y="-2128255"/>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20"/>
            <p:cNvSpPr/>
            <p:nvPr/>
          </p:nvSpPr>
          <p:spPr>
            <a:xfrm rot="-1865976">
              <a:off x="-206741" y="-2383166"/>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20"/>
            <p:cNvSpPr/>
            <p:nvPr/>
          </p:nvSpPr>
          <p:spPr>
            <a:xfrm rot="-1865976">
              <a:off x="-17375" y="-2309463"/>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20"/>
            <p:cNvSpPr/>
            <p:nvPr/>
          </p:nvSpPr>
          <p:spPr>
            <a:xfrm rot="-1865976">
              <a:off x="252956" y="-1801850"/>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20"/>
            <p:cNvSpPr/>
            <p:nvPr/>
          </p:nvSpPr>
          <p:spPr>
            <a:xfrm rot="-1865976">
              <a:off x="232104" y="-1875715"/>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20"/>
            <p:cNvSpPr/>
            <p:nvPr/>
          </p:nvSpPr>
          <p:spPr>
            <a:xfrm rot="-1865976">
              <a:off x="48566" y="-2082033"/>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20"/>
            <p:cNvSpPr/>
            <p:nvPr/>
          </p:nvSpPr>
          <p:spPr>
            <a:xfrm rot="-1865976">
              <a:off x="-711059" y="-2520354"/>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20"/>
            <p:cNvSpPr/>
            <p:nvPr/>
          </p:nvSpPr>
          <p:spPr>
            <a:xfrm rot="-1865976">
              <a:off x="-812621" y="-2461422"/>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20"/>
            <p:cNvSpPr/>
            <p:nvPr/>
          </p:nvSpPr>
          <p:spPr>
            <a:xfrm rot="-1865976">
              <a:off x="-868881" y="-2416925"/>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20"/>
            <p:cNvSpPr/>
            <p:nvPr/>
          </p:nvSpPr>
          <p:spPr>
            <a:xfrm rot="-1865976">
              <a:off x="182534" y="-1945666"/>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20"/>
            <p:cNvSpPr/>
            <p:nvPr/>
          </p:nvSpPr>
          <p:spPr>
            <a:xfrm rot="-1865976">
              <a:off x="-188243" y="-2324342"/>
              <a:ext cx="159090" cy="126314"/>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20"/>
            <p:cNvSpPr/>
            <p:nvPr/>
          </p:nvSpPr>
          <p:spPr>
            <a:xfrm rot="-1865976">
              <a:off x="108855" y="-1997744"/>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20"/>
            <p:cNvSpPr/>
            <p:nvPr/>
          </p:nvSpPr>
          <p:spPr>
            <a:xfrm rot="-1865976">
              <a:off x="-609627" y="-2542514"/>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20"/>
            <p:cNvSpPr/>
            <p:nvPr/>
          </p:nvSpPr>
          <p:spPr>
            <a:xfrm rot="-1865976">
              <a:off x="-480834" y="-2531248"/>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20"/>
            <p:cNvSpPr/>
            <p:nvPr/>
          </p:nvSpPr>
          <p:spPr>
            <a:xfrm rot="-1865976">
              <a:off x="-545170" y="-2530110"/>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20"/>
            <p:cNvSpPr/>
            <p:nvPr/>
          </p:nvSpPr>
          <p:spPr>
            <a:xfrm rot="-1865976">
              <a:off x="-582231" y="-2542896"/>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20"/>
            <p:cNvSpPr/>
            <p:nvPr/>
          </p:nvSpPr>
          <p:spPr>
            <a:xfrm rot="-1865976">
              <a:off x="296229" y="-1744386"/>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20"/>
            <p:cNvSpPr/>
            <p:nvPr/>
          </p:nvSpPr>
          <p:spPr>
            <a:xfrm rot="-1865976">
              <a:off x="-315667" y="-2467355"/>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20"/>
            <p:cNvSpPr/>
            <p:nvPr/>
          </p:nvSpPr>
          <p:spPr>
            <a:xfrm rot="-1865976">
              <a:off x="-783552" y="-248737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20"/>
            <p:cNvSpPr/>
            <p:nvPr/>
          </p:nvSpPr>
          <p:spPr>
            <a:xfrm rot="-1865976">
              <a:off x="-423343" y="-2543929"/>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20"/>
            <p:cNvSpPr/>
            <p:nvPr/>
          </p:nvSpPr>
          <p:spPr>
            <a:xfrm rot="-1865976">
              <a:off x="-933234" y="-2347358"/>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20"/>
            <p:cNvSpPr/>
            <p:nvPr/>
          </p:nvSpPr>
          <p:spPr>
            <a:xfrm rot="-1865976">
              <a:off x="362661" y="-1745667"/>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20"/>
            <p:cNvSpPr/>
            <p:nvPr/>
          </p:nvSpPr>
          <p:spPr>
            <a:xfrm rot="-1865976">
              <a:off x="-687402" y="-2520812"/>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20"/>
            <p:cNvSpPr/>
            <p:nvPr/>
          </p:nvSpPr>
          <p:spPr>
            <a:xfrm rot="-1865976">
              <a:off x="-496854" y="-2513068"/>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20"/>
            <p:cNvSpPr/>
            <p:nvPr/>
          </p:nvSpPr>
          <p:spPr>
            <a:xfrm rot="-1865976">
              <a:off x="-137684" y="-2311752"/>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20"/>
            <p:cNvSpPr/>
            <p:nvPr/>
          </p:nvSpPr>
          <p:spPr>
            <a:xfrm rot="-1865976">
              <a:off x="-73524" y="-2220754"/>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20"/>
            <p:cNvSpPr/>
            <p:nvPr/>
          </p:nvSpPr>
          <p:spPr>
            <a:xfrm rot="-1865976">
              <a:off x="-349198" y="-2461282"/>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20"/>
            <p:cNvSpPr/>
            <p:nvPr/>
          </p:nvSpPr>
          <p:spPr>
            <a:xfrm rot="-1865976">
              <a:off x="174115" y="-191936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20"/>
            <p:cNvSpPr/>
            <p:nvPr/>
          </p:nvSpPr>
          <p:spPr>
            <a:xfrm rot="-1865976">
              <a:off x="-309337" y="-2458304"/>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20"/>
            <p:cNvSpPr/>
            <p:nvPr/>
          </p:nvSpPr>
          <p:spPr>
            <a:xfrm rot="-1865976">
              <a:off x="-279387" y="-2464090"/>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20"/>
            <p:cNvSpPr/>
            <p:nvPr/>
          </p:nvSpPr>
          <p:spPr>
            <a:xfrm rot="-1865976">
              <a:off x="-687419" y="-2583134"/>
              <a:ext cx="803929" cy="1236670"/>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20"/>
            <p:cNvSpPr/>
            <p:nvPr/>
          </p:nvSpPr>
          <p:spPr>
            <a:xfrm rot="-1865976">
              <a:off x="-182845" y="-1951299"/>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20"/>
            <p:cNvSpPr/>
            <p:nvPr/>
          </p:nvSpPr>
          <p:spPr>
            <a:xfrm rot="-1865976">
              <a:off x="-196031" y="-2036881"/>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20"/>
            <p:cNvSpPr/>
            <p:nvPr/>
          </p:nvSpPr>
          <p:spPr>
            <a:xfrm rot="-1865976">
              <a:off x="-491717" y="-2221271"/>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20"/>
            <p:cNvSpPr/>
            <p:nvPr/>
          </p:nvSpPr>
          <p:spPr>
            <a:xfrm rot="-1865976">
              <a:off x="-541465" y="-220460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20"/>
            <p:cNvSpPr/>
            <p:nvPr/>
          </p:nvSpPr>
          <p:spPr>
            <a:xfrm rot="-1865976">
              <a:off x="-312594" y="-2094291"/>
              <a:ext cx="282193" cy="126314"/>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20"/>
            <p:cNvSpPr/>
            <p:nvPr/>
          </p:nvSpPr>
          <p:spPr>
            <a:xfrm rot="-1865976">
              <a:off x="-758476" y="-2339664"/>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20"/>
            <p:cNvSpPr/>
            <p:nvPr/>
          </p:nvSpPr>
          <p:spPr>
            <a:xfrm rot="-1865976">
              <a:off x="27695" y="-1837475"/>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20"/>
            <p:cNvSpPr/>
            <p:nvPr/>
          </p:nvSpPr>
          <p:spPr>
            <a:xfrm rot="-1865976">
              <a:off x="-113653" y="-1864921"/>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20"/>
            <p:cNvSpPr/>
            <p:nvPr/>
          </p:nvSpPr>
          <p:spPr>
            <a:xfrm rot="-1865976">
              <a:off x="-152412" y="-1973433"/>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20"/>
            <p:cNvSpPr/>
            <p:nvPr/>
          </p:nvSpPr>
          <p:spPr>
            <a:xfrm rot="-1865976">
              <a:off x="75327" y="-1803993"/>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20"/>
            <p:cNvSpPr/>
            <p:nvPr/>
          </p:nvSpPr>
          <p:spPr>
            <a:xfrm rot="-1865976">
              <a:off x="-858572" y="-2350292"/>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20"/>
            <p:cNvSpPr/>
            <p:nvPr/>
          </p:nvSpPr>
          <p:spPr>
            <a:xfrm rot="-1865976">
              <a:off x="-786346" y="-2327494"/>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20"/>
            <p:cNvSpPr/>
            <p:nvPr/>
          </p:nvSpPr>
          <p:spPr>
            <a:xfrm rot="-1865976">
              <a:off x="250098" y="-1765039"/>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20"/>
            <p:cNvSpPr/>
            <p:nvPr/>
          </p:nvSpPr>
          <p:spPr>
            <a:xfrm rot="-1865976">
              <a:off x="-748426" y="-2297007"/>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20"/>
            <p:cNvSpPr/>
            <p:nvPr/>
          </p:nvSpPr>
          <p:spPr>
            <a:xfrm rot="-1865976">
              <a:off x="-951619" y="-2322227"/>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20"/>
            <p:cNvSpPr/>
            <p:nvPr/>
          </p:nvSpPr>
          <p:spPr>
            <a:xfrm rot="-1865976">
              <a:off x="-471725" y="-2156467"/>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20"/>
            <p:cNvSpPr/>
            <p:nvPr/>
          </p:nvSpPr>
          <p:spPr>
            <a:xfrm rot="-1865976">
              <a:off x="-723361" y="-2259413"/>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20"/>
            <p:cNvSpPr/>
            <p:nvPr/>
          </p:nvSpPr>
          <p:spPr>
            <a:xfrm rot="-1865976">
              <a:off x="-450652" y="-2165903"/>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20"/>
            <p:cNvSpPr/>
            <p:nvPr/>
          </p:nvSpPr>
          <p:spPr>
            <a:xfrm rot="-1865976">
              <a:off x="-423821" y="-2136257"/>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20"/>
            <p:cNvSpPr/>
            <p:nvPr/>
          </p:nvSpPr>
          <p:spPr>
            <a:xfrm rot="-1865976">
              <a:off x="-647681" y="-2247976"/>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20"/>
            <p:cNvSpPr/>
            <p:nvPr/>
          </p:nvSpPr>
          <p:spPr>
            <a:xfrm rot="-1865976">
              <a:off x="-8650" y="-1908349"/>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2" name="Google Shape;5002;p20"/>
          <p:cNvGrpSpPr/>
          <p:nvPr/>
        </p:nvGrpSpPr>
        <p:grpSpPr>
          <a:xfrm rot="-6307046">
            <a:off x="6140461" y="-122112"/>
            <a:ext cx="768437" cy="1317862"/>
            <a:chOff x="7032664" y="-7277142"/>
            <a:chExt cx="768431" cy="1317853"/>
          </a:xfrm>
        </p:grpSpPr>
        <p:sp>
          <p:nvSpPr>
            <p:cNvPr id="5003" name="Google Shape;5003;p20"/>
            <p:cNvSpPr/>
            <p:nvPr/>
          </p:nvSpPr>
          <p:spPr>
            <a:xfrm>
              <a:off x="7032664" y="-7116717"/>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20"/>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20"/>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20"/>
            <p:cNvSpPr/>
            <p:nvPr/>
          </p:nvSpPr>
          <p:spPr>
            <a:xfrm>
              <a:off x="7294929" y="-7251333"/>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20"/>
            <p:cNvSpPr/>
            <p:nvPr/>
          </p:nvSpPr>
          <p:spPr>
            <a:xfrm>
              <a:off x="7297716" y="-7111628"/>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20"/>
            <p:cNvSpPr/>
            <p:nvPr/>
          </p:nvSpPr>
          <p:spPr>
            <a:xfrm>
              <a:off x="7303714" y="-7073824"/>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20"/>
            <p:cNvSpPr/>
            <p:nvPr/>
          </p:nvSpPr>
          <p:spPr>
            <a:xfrm>
              <a:off x="7316618" y="-7025479"/>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20"/>
            <p:cNvSpPr/>
            <p:nvPr/>
          </p:nvSpPr>
          <p:spPr>
            <a:xfrm>
              <a:off x="7333642" y="-6993673"/>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20"/>
            <p:cNvSpPr/>
            <p:nvPr/>
          </p:nvSpPr>
          <p:spPr>
            <a:xfrm>
              <a:off x="7385259" y="-6918065"/>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20"/>
            <p:cNvSpPr/>
            <p:nvPr/>
          </p:nvSpPr>
          <p:spPr>
            <a:xfrm>
              <a:off x="7445660" y="-6676519"/>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20"/>
            <p:cNvSpPr/>
            <p:nvPr/>
          </p:nvSpPr>
          <p:spPr>
            <a:xfrm>
              <a:off x="7512484" y="-6844335"/>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20"/>
            <p:cNvSpPr/>
            <p:nvPr/>
          </p:nvSpPr>
          <p:spPr>
            <a:xfrm>
              <a:off x="7408826" y="-6872870"/>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20"/>
            <p:cNvSpPr/>
            <p:nvPr/>
          </p:nvSpPr>
          <p:spPr>
            <a:xfrm>
              <a:off x="7472377" y="-6603698"/>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20"/>
            <p:cNvSpPr/>
            <p:nvPr/>
          </p:nvSpPr>
          <p:spPr>
            <a:xfrm>
              <a:off x="7575672" y="-6806955"/>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20"/>
            <p:cNvSpPr/>
            <p:nvPr/>
          </p:nvSpPr>
          <p:spPr>
            <a:xfrm>
              <a:off x="7516179" y="-6481138"/>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20"/>
            <p:cNvSpPr/>
            <p:nvPr/>
          </p:nvSpPr>
          <p:spPr>
            <a:xfrm>
              <a:off x="7597785" y="-6527666"/>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20"/>
            <p:cNvSpPr/>
            <p:nvPr/>
          </p:nvSpPr>
          <p:spPr>
            <a:xfrm>
              <a:off x="7668728" y="-6656284"/>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20"/>
            <p:cNvSpPr/>
            <p:nvPr/>
          </p:nvSpPr>
          <p:spPr>
            <a:xfrm>
              <a:off x="7603783" y="-6547052"/>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20"/>
            <p:cNvSpPr/>
            <p:nvPr/>
          </p:nvSpPr>
          <p:spPr>
            <a:xfrm>
              <a:off x="7663700" y="-6341009"/>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20"/>
            <p:cNvSpPr/>
            <p:nvPr/>
          </p:nvSpPr>
          <p:spPr>
            <a:xfrm>
              <a:off x="7739247" y="-6322107"/>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20"/>
            <p:cNvSpPr/>
            <p:nvPr/>
          </p:nvSpPr>
          <p:spPr>
            <a:xfrm>
              <a:off x="7551196" y="-6728621"/>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20"/>
            <p:cNvSpPr/>
            <p:nvPr/>
          </p:nvSpPr>
          <p:spPr>
            <a:xfrm>
              <a:off x="7718527" y="-6488953"/>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20"/>
            <p:cNvSpPr/>
            <p:nvPr/>
          </p:nvSpPr>
          <p:spPr>
            <a:xfrm>
              <a:off x="7769720" y="-6389415"/>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20"/>
            <p:cNvSpPr/>
            <p:nvPr/>
          </p:nvSpPr>
          <p:spPr>
            <a:xfrm>
              <a:off x="7524055" y="-6783024"/>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20"/>
            <p:cNvSpPr/>
            <p:nvPr/>
          </p:nvSpPr>
          <p:spPr>
            <a:xfrm>
              <a:off x="7359450" y="-6881654"/>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20"/>
            <p:cNvSpPr/>
            <p:nvPr/>
          </p:nvSpPr>
          <p:spPr>
            <a:xfrm>
              <a:off x="7294505" y="-7154945"/>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20"/>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20"/>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20"/>
            <p:cNvSpPr/>
            <p:nvPr/>
          </p:nvSpPr>
          <p:spPr>
            <a:xfrm>
              <a:off x="7235921" y="-7121322"/>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20"/>
            <p:cNvSpPr/>
            <p:nvPr/>
          </p:nvSpPr>
          <p:spPr>
            <a:xfrm>
              <a:off x="7210112" y="-7064192"/>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20"/>
            <p:cNvSpPr/>
            <p:nvPr/>
          </p:nvSpPr>
          <p:spPr>
            <a:xfrm>
              <a:off x="7182002" y="-7010272"/>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20"/>
            <p:cNvSpPr/>
            <p:nvPr/>
          </p:nvSpPr>
          <p:spPr>
            <a:xfrm>
              <a:off x="7130385" y="-6858632"/>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20"/>
            <p:cNvSpPr/>
            <p:nvPr/>
          </p:nvSpPr>
          <p:spPr>
            <a:xfrm>
              <a:off x="7109665" y="-6719897"/>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20"/>
            <p:cNvSpPr/>
            <p:nvPr/>
          </p:nvSpPr>
          <p:spPr>
            <a:xfrm>
              <a:off x="7113785" y="-6570074"/>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20"/>
            <p:cNvSpPr/>
            <p:nvPr/>
          </p:nvSpPr>
          <p:spPr>
            <a:xfrm>
              <a:off x="7122570" y="-6513853"/>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20"/>
            <p:cNvSpPr/>
            <p:nvPr/>
          </p:nvSpPr>
          <p:spPr>
            <a:xfrm>
              <a:off x="7153467" y="-6406923"/>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20"/>
            <p:cNvSpPr/>
            <p:nvPr/>
          </p:nvSpPr>
          <p:spPr>
            <a:xfrm>
              <a:off x="7199995" y="-633452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20"/>
            <p:cNvSpPr/>
            <p:nvPr/>
          </p:nvSpPr>
          <p:spPr>
            <a:xfrm>
              <a:off x="7298625" y="-6204999"/>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20"/>
            <p:cNvSpPr/>
            <p:nvPr/>
          </p:nvSpPr>
          <p:spPr>
            <a:xfrm>
              <a:off x="7345637" y="-6312898"/>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20"/>
            <p:cNvSpPr/>
            <p:nvPr/>
          </p:nvSpPr>
          <p:spPr>
            <a:xfrm>
              <a:off x="7389924" y="-6260312"/>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20"/>
            <p:cNvSpPr/>
            <p:nvPr/>
          </p:nvSpPr>
          <p:spPr>
            <a:xfrm>
              <a:off x="7117965" y="-6786235"/>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20"/>
            <p:cNvSpPr/>
            <p:nvPr/>
          </p:nvSpPr>
          <p:spPr>
            <a:xfrm>
              <a:off x="7168189" y="-6946175"/>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20"/>
            <p:cNvSpPr/>
            <p:nvPr/>
          </p:nvSpPr>
          <p:spPr>
            <a:xfrm>
              <a:off x="7263123" y="-7175241"/>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20"/>
            <p:cNvSpPr/>
            <p:nvPr/>
          </p:nvSpPr>
          <p:spPr>
            <a:xfrm>
              <a:off x="7285296" y="-7277142"/>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7" name="Google Shape;5047;p20"/>
          <p:cNvGrpSpPr/>
          <p:nvPr/>
        </p:nvGrpSpPr>
        <p:grpSpPr>
          <a:xfrm rot="10420044">
            <a:off x="7054540" y="217606"/>
            <a:ext cx="1125575" cy="2506970"/>
            <a:chOff x="854954" y="-7427025"/>
            <a:chExt cx="1125573" cy="2506965"/>
          </a:xfrm>
        </p:grpSpPr>
        <p:sp>
          <p:nvSpPr>
            <p:cNvPr id="5048" name="Google Shape;5048;p20"/>
            <p:cNvSpPr/>
            <p:nvPr/>
          </p:nvSpPr>
          <p:spPr>
            <a:xfrm>
              <a:off x="854954" y="-7352689"/>
              <a:ext cx="1084548" cy="2432630"/>
            </a:xfrm>
            <a:custGeom>
              <a:rect b="b" l="l" r="r" t="t"/>
              <a:pathLst>
                <a:path extrusionOk="0" h="40154" w="17902">
                  <a:moveTo>
                    <a:pt x="4945" y="1"/>
                  </a:moveTo>
                  <a:cubicBezTo>
                    <a:pt x="4869" y="1"/>
                    <a:pt x="4793" y="8"/>
                    <a:pt x="4717" y="8"/>
                  </a:cubicBezTo>
                  <a:cubicBezTo>
                    <a:pt x="4382" y="31"/>
                    <a:pt x="4048" y="85"/>
                    <a:pt x="3728" y="161"/>
                  </a:cubicBezTo>
                  <a:cubicBezTo>
                    <a:pt x="3348" y="252"/>
                    <a:pt x="2983" y="381"/>
                    <a:pt x="2633" y="541"/>
                  </a:cubicBezTo>
                  <a:cubicBezTo>
                    <a:pt x="2556" y="571"/>
                    <a:pt x="2488" y="610"/>
                    <a:pt x="2412" y="648"/>
                  </a:cubicBezTo>
                  <a:lnTo>
                    <a:pt x="2389" y="655"/>
                  </a:lnTo>
                  <a:cubicBezTo>
                    <a:pt x="1917" y="899"/>
                    <a:pt x="1484" y="1211"/>
                    <a:pt x="1103" y="1576"/>
                  </a:cubicBezTo>
                  <a:cubicBezTo>
                    <a:pt x="1004" y="1675"/>
                    <a:pt x="913" y="1766"/>
                    <a:pt x="814" y="1880"/>
                  </a:cubicBezTo>
                  <a:cubicBezTo>
                    <a:pt x="685" y="2025"/>
                    <a:pt x="571" y="2184"/>
                    <a:pt x="457" y="2344"/>
                  </a:cubicBezTo>
                  <a:cubicBezTo>
                    <a:pt x="426" y="2397"/>
                    <a:pt x="396" y="2443"/>
                    <a:pt x="365" y="2496"/>
                  </a:cubicBezTo>
                  <a:lnTo>
                    <a:pt x="358" y="2512"/>
                  </a:lnTo>
                  <a:cubicBezTo>
                    <a:pt x="327" y="2565"/>
                    <a:pt x="297" y="2610"/>
                    <a:pt x="274" y="2664"/>
                  </a:cubicBezTo>
                  <a:lnTo>
                    <a:pt x="259" y="2687"/>
                  </a:lnTo>
                  <a:cubicBezTo>
                    <a:pt x="228" y="2732"/>
                    <a:pt x="206" y="2778"/>
                    <a:pt x="183" y="2831"/>
                  </a:cubicBezTo>
                  <a:lnTo>
                    <a:pt x="168" y="2861"/>
                  </a:lnTo>
                  <a:cubicBezTo>
                    <a:pt x="145" y="2907"/>
                    <a:pt x="122" y="2960"/>
                    <a:pt x="99" y="3006"/>
                  </a:cubicBezTo>
                  <a:lnTo>
                    <a:pt x="76" y="3044"/>
                  </a:lnTo>
                  <a:cubicBezTo>
                    <a:pt x="46" y="3105"/>
                    <a:pt x="23" y="3166"/>
                    <a:pt x="0" y="3227"/>
                  </a:cubicBezTo>
                  <a:cubicBezTo>
                    <a:pt x="38" y="3196"/>
                    <a:pt x="76" y="3166"/>
                    <a:pt x="114" y="3135"/>
                  </a:cubicBezTo>
                  <a:cubicBezTo>
                    <a:pt x="152" y="3105"/>
                    <a:pt x="190" y="3082"/>
                    <a:pt x="228" y="3059"/>
                  </a:cubicBezTo>
                  <a:lnTo>
                    <a:pt x="266" y="3044"/>
                  </a:lnTo>
                  <a:lnTo>
                    <a:pt x="358" y="2991"/>
                  </a:lnTo>
                  <a:lnTo>
                    <a:pt x="381" y="2976"/>
                  </a:lnTo>
                  <a:cubicBezTo>
                    <a:pt x="426" y="2953"/>
                    <a:pt x="464" y="2938"/>
                    <a:pt x="510" y="2915"/>
                  </a:cubicBezTo>
                  <a:lnTo>
                    <a:pt x="533" y="2907"/>
                  </a:lnTo>
                  <a:cubicBezTo>
                    <a:pt x="563" y="2892"/>
                    <a:pt x="601" y="2884"/>
                    <a:pt x="639" y="2869"/>
                  </a:cubicBezTo>
                  <a:lnTo>
                    <a:pt x="670" y="2861"/>
                  </a:lnTo>
                  <a:cubicBezTo>
                    <a:pt x="761" y="2831"/>
                    <a:pt x="852" y="2808"/>
                    <a:pt x="944" y="2793"/>
                  </a:cubicBezTo>
                  <a:lnTo>
                    <a:pt x="959" y="2793"/>
                  </a:lnTo>
                  <a:cubicBezTo>
                    <a:pt x="1012" y="2785"/>
                    <a:pt x="1058" y="2778"/>
                    <a:pt x="1103" y="2778"/>
                  </a:cubicBezTo>
                  <a:cubicBezTo>
                    <a:pt x="1157" y="2778"/>
                    <a:pt x="1202" y="2770"/>
                    <a:pt x="1256" y="2763"/>
                  </a:cubicBezTo>
                  <a:cubicBezTo>
                    <a:pt x="1461" y="2763"/>
                    <a:pt x="1659" y="2778"/>
                    <a:pt x="1864" y="2823"/>
                  </a:cubicBezTo>
                  <a:cubicBezTo>
                    <a:pt x="1940" y="2839"/>
                    <a:pt x="2016" y="2854"/>
                    <a:pt x="2092" y="2877"/>
                  </a:cubicBezTo>
                  <a:cubicBezTo>
                    <a:pt x="2298" y="2938"/>
                    <a:pt x="2503" y="3021"/>
                    <a:pt x="2693" y="3120"/>
                  </a:cubicBezTo>
                  <a:cubicBezTo>
                    <a:pt x="2868" y="3219"/>
                    <a:pt x="3028" y="3326"/>
                    <a:pt x="3188" y="3447"/>
                  </a:cubicBezTo>
                  <a:cubicBezTo>
                    <a:pt x="3234" y="3493"/>
                    <a:pt x="3279" y="3531"/>
                    <a:pt x="3333" y="3577"/>
                  </a:cubicBezTo>
                  <a:cubicBezTo>
                    <a:pt x="3348" y="3592"/>
                    <a:pt x="3371" y="3615"/>
                    <a:pt x="3393" y="3630"/>
                  </a:cubicBezTo>
                  <a:cubicBezTo>
                    <a:pt x="3477" y="3714"/>
                    <a:pt x="3553" y="3797"/>
                    <a:pt x="3629" y="3889"/>
                  </a:cubicBezTo>
                  <a:lnTo>
                    <a:pt x="3660" y="3919"/>
                  </a:lnTo>
                  <a:cubicBezTo>
                    <a:pt x="3743" y="4026"/>
                    <a:pt x="3827" y="4140"/>
                    <a:pt x="3903" y="4254"/>
                  </a:cubicBezTo>
                  <a:cubicBezTo>
                    <a:pt x="4025" y="4429"/>
                    <a:pt x="4131" y="4611"/>
                    <a:pt x="4238" y="4802"/>
                  </a:cubicBezTo>
                  <a:cubicBezTo>
                    <a:pt x="4299" y="4923"/>
                    <a:pt x="4352" y="5037"/>
                    <a:pt x="4413" y="5159"/>
                  </a:cubicBezTo>
                  <a:cubicBezTo>
                    <a:pt x="4428" y="5197"/>
                    <a:pt x="4443" y="5235"/>
                    <a:pt x="4458" y="5273"/>
                  </a:cubicBezTo>
                  <a:cubicBezTo>
                    <a:pt x="4512" y="5395"/>
                    <a:pt x="4565" y="5517"/>
                    <a:pt x="4611" y="5638"/>
                  </a:cubicBezTo>
                  <a:cubicBezTo>
                    <a:pt x="4664" y="5791"/>
                    <a:pt x="4725" y="5943"/>
                    <a:pt x="4778" y="6095"/>
                  </a:cubicBezTo>
                  <a:cubicBezTo>
                    <a:pt x="4831" y="6239"/>
                    <a:pt x="4877" y="6392"/>
                    <a:pt x="4930" y="6544"/>
                  </a:cubicBezTo>
                  <a:cubicBezTo>
                    <a:pt x="4968" y="6673"/>
                    <a:pt x="5006" y="6795"/>
                    <a:pt x="5044" y="6917"/>
                  </a:cubicBezTo>
                  <a:cubicBezTo>
                    <a:pt x="5052" y="6932"/>
                    <a:pt x="5052" y="6939"/>
                    <a:pt x="5060" y="6955"/>
                  </a:cubicBezTo>
                  <a:cubicBezTo>
                    <a:pt x="5105" y="7099"/>
                    <a:pt x="5151" y="7244"/>
                    <a:pt x="5204" y="7388"/>
                  </a:cubicBezTo>
                  <a:cubicBezTo>
                    <a:pt x="5235" y="7495"/>
                    <a:pt x="5273" y="7594"/>
                    <a:pt x="5303" y="7693"/>
                  </a:cubicBezTo>
                  <a:cubicBezTo>
                    <a:pt x="5311" y="7715"/>
                    <a:pt x="5318" y="7731"/>
                    <a:pt x="5326" y="7746"/>
                  </a:cubicBezTo>
                  <a:cubicBezTo>
                    <a:pt x="5630" y="8598"/>
                    <a:pt x="6018" y="9435"/>
                    <a:pt x="6650" y="10074"/>
                  </a:cubicBezTo>
                  <a:cubicBezTo>
                    <a:pt x="6703" y="10127"/>
                    <a:pt x="6756" y="10180"/>
                    <a:pt x="6809" y="10226"/>
                  </a:cubicBezTo>
                  <a:cubicBezTo>
                    <a:pt x="6870" y="10279"/>
                    <a:pt x="6939" y="10340"/>
                    <a:pt x="7000" y="10386"/>
                  </a:cubicBezTo>
                  <a:cubicBezTo>
                    <a:pt x="7327" y="10637"/>
                    <a:pt x="7677" y="10842"/>
                    <a:pt x="8049" y="11002"/>
                  </a:cubicBezTo>
                  <a:cubicBezTo>
                    <a:pt x="8278" y="11101"/>
                    <a:pt x="8514" y="11200"/>
                    <a:pt x="8749" y="11284"/>
                  </a:cubicBezTo>
                  <a:lnTo>
                    <a:pt x="8772" y="11291"/>
                  </a:lnTo>
                  <a:lnTo>
                    <a:pt x="9000" y="11375"/>
                  </a:lnTo>
                  <a:cubicBezTo>
                    <a:pt x="9358" y="11504"/>
                    <a:pt x="9716" y="11633"/>
                    <a:pt x="10066" y="11770"/>
                  </a:cubicBezTo>
                  <a:cubicBezTo>
                    <a:pt x="10172" y="11808"/>
                    <a:pt x="10271" y="11854"/>
                    <a:pt x="10378" y="11900"/>
                  </a:cubicBezTo>
                  <a:cubicBezTo>
                    <a:pt x="10682" y="12029"/>
                    <a:pt x="10971" y="12181"/>
                    <a:pt x="11252" y="12364"/>
                  </a:cubicBezTo>
                  <a:cubicBezTo>
                    <a:pt x="11450" y="12493"/>
                    <a:pt x="11640" y="12638"/>
                    <a:pt x="11823" y="12798"/>
                  </a:cubicBezTo>
                  <a:cubicBezTo>
                    <a:pt x="11914" y="12889"/>
                    <a:pt x="12013" y="12980"/>
                    <a:pt x="12105" y="13071"/>
                  </a:cubicBezTo>
                  <a:cubicBezTo>
                    <a:pt x="12249" y="13224"/>
                    <a:pt x="12386" y="13376"/>
                    <a:pt x="12508" y="13535"/>
                  </a:cubicBezTo>
                  <a:cubicBezTo>
                    <a:pt x="12576" y="13619"/>
                    <a:pt x="12630" y="13695"/>
                    <a:pt x="12690" y="13779"/>
                  </a:cubicBezTo>
                  <a:cubicBezTo>
                    <a:pt x="12751" y="13863"/>
                    <a:pt x="12805" y="13946"/>
                    <a:pt x="12858" y="14030"/>
                  </a:cubicBezTo>
                  <a:cubicBezTo>
                    <a:pt x="12949" y="14167"/>
                    <a:pt x="13033" y="14304"/>
                    <a:pt x="13116" y="14448"/>
                  </a:cubicBezTo>
                  <a:cubicBezTo>
                    <a:pt x="13185" y="14570"/>
                    <a:pt x="13246" y="14692"/>
                    <a:pt x="13314" y="14821"/>
                  </a:cubicBezTo>
                  <a:cubicBezTo>
                    <a:pt x="13406" y="15011"/>
                    <a:pt x="13497" y="15202"/>
                    <a:pt x="13581" y="15392"/>
                  </a:cubicBezTo>
                  <a:cubicBezTo>
                    <a:pt x="13641" y="15536"/>
                    <a:pt x="13702" y="15681"/>
                    <a:pt x="13756" y="15825"/>
                  </a:cubicBezTo>
                  <a:lnTo>
                    <a:pt x="13778" y="15879"/>
                  </a:lnTo>
                  <a:cubicBezTo>
                    <a:pt x="13816" y="15978"/>
                    <a:pt x="13847" y="16061"/>
                    <a:pt x="13877" y="16153"/>
                  </a:cubicBezTo>
                  <a:lnTo>
                    <a:pt x="14083" y="16784"/>
                  </a:lnTo>
                  <a:cubicBezTo>
                    <a:pt x="14653" y="18625"/>
                    <a:pt x="15224" y="20459"/>
                    <a:pt x="15734" y="22323"/>
                  </a:cubicBezTo>
                  <a:cubicBezTo>
                    <a:pt x="16243" y="24179"/>
                    <a:pt x="16662" y="26066"/>
                    <a:pt x="16981" y="27968"/>
                  </a:cubicBezTo>
                  <a:cubicBezTo>
                    <a:pt x="17286" y="29832"/>
                    <a:pt x="17438" y="31719"/>
                    <a:pt x="17438" y="33598"/>
                  </a:cubicBezTo>
                  <a:cubicBezTo>
                    <a:pt x="17438" y="35492"/>
                    <a:pt x="17217" y="37371"/>
                    <a:pt x="16799" y="39212"/>
                  </a:cubicBezTo>
                  <a:cubicBezTo>
                    <a:pt x="16745" y="39441"/>
                    <a:pt x="16692" y="39669"/>
                    <a:pt x="16654" y="39905"/>
                  </a:cubicBezTo>
                  <a:cubicBezTo>
                    <a:pt x="16626" y="40051"/>
                    <a:pt x="16738" y="40154"/>
                    <a:pt x="16848" y="40154"/>
                  </a:cubicBezTo>
                  <a:cubicBezTo>
                    <a:pt x="16915" y="40154"/>
                    <a:pt x="16980" y="40116"/>
                    <a:pt x="17012" y="40026"/>
                  </a:cubicBezTo>
                  <a:cubicBezTo>
                    <a:pt x="17164" y="39578"/>
                    <a:pt x="17278" y="39121"/>
                    <a:pt x="17369" y="38657"/>
                  </a:cubicBezTo>
                  <a:cubicBezTo>
                    <a:pt x="17461" y="38178"/>
                    <a:pt x="17544" y="37706"/>
                    <a:pt x="17613" y="37227"/>
                  </a:cubicBezTo>
                  <a:cubicBezTo>
                    <a:pt x="17742" y="36291"/>
                    <a:pt x="17818" y="35355"/>
                    <a:pt x="17849" y="34412"/>
                  </a:cubicBezTo>
                  <a:cubicBezTo>
                    <a:pt x="17902" y="32502"/>
                    <a:pt x="17788" y="30600"/>
                    <a:pt x="17514" y="28713"/>
                  </a:cubicBezTo>
                  <a:cubicBezTo>
                    <a:pt x="17232" y="26796"/>
                    <a:pt x="16837" y="24887"/>
                    <a:pt x="16335" y="23015"/>
                  </a:cubicBezTo>
                  <a:cubicBezTo>
                    <a:pt x="16144" y="22277"/>
                    <a:pt x="15939" y="21539"/>
                    <a:pt x="15726" y="20809"/>
                  </a:cubicBezTo>
                  <a:lnTo>
                    <a:pt x="15726" y="20809"/>
                  </a:lnTo>
                  <a:cubicBezTo>
                    <a:pt x="15741" y="20812"/>
                    <a:pt x="15756" y="20813"/>
                    <a:pt x="15771" y="20813"/>
                  </a:cubicBezTo>
                  <a:cubicBezTo>
                    <a:pt x="15914" y="20813"/>
                    <a:pt x="16081" y="20681"/>
                    <a:pt x="16274" y="20337"/>
                  </a:cubicBezTo>
                  <a:cubicBezTo>
                    <a:pt x="16327" y="20230"/>
                    <a:pt x="16388" y="20124"/>
                    <a:pt x="16441" y="20017"/>
                  </a:cubicBezTo>
                  <a:cubicBezTo>
                    <a:pt x="16449" y="20002"/>
                    <a:pt x="16456" y="19987"/>
                    <a:pt x="16464" y="19972"/>
                  </a:cubicBezTo>
                  <a:cubicBezTo>
                    <a:pt x="16510" y="19873"/>
                    <a:pt x="16555" y="19782"/>
                    <a:pt x="16593" y="19683"/>
                  </a:cubicBezTo>
                  <a:cubicBezTo>
                    <a:pt x="16593" y="19675"/>
                    <a:pt x="16593" y="19675"/>
                    <a:pt x="16601" y="19668"/>
                  </a:cubicBezTo>
                  <a:cubicBezTo>
                    <a:pt x="17270" y="18123"/>
                    <a:pt x="17468" y="16312"/>
                    <a:pt x="17552" y="14684"/>
                  </a:cubicBezTo>
                  <a:cubicBezTo>
                    <a:pt x="17567" y="14388"/>
                    <a:pt x="17582" y="14091"/>
                    <a:pt x="17582" y="13802"/>
                  </a:cubicBezTo>
                  <a:cubicBezTo>
                    <a:pt x="17582" y="13657"/>
                    <a:pt x="17582" y="13513"/>
                    <a:pt x="17575" y="13376"/>
                  </a:cubicBezTo>
                  <a:cubicBezTo>
                    <a:pt x="17567" y="13208"/>
                    <a:pt x="17560" y="13049"/>
                    <a:pt x="17544" y="12881"/>
                  </a:cubicBezTo>
                  <a:cubicBezTo>
                    <a:pt x="17537" y="12798"/>
                    <a:pt x="17529" y="12714"/>
                    <a:pt x="17521" y="12630"/>
                  </a:cubicBezTo>
                  <a:cubicBezTo>
                    <a:pt x="17514" y="12584"/>
                    <a:pt x="17506" y="12531"/>
                    <a:pt x="17499" y="12486"/>
                  </a:cubicBezTo>
                  <a:cubicBezTo>
                    <a:pt x="17499" y="12448"/>
                    <a:pt x="17491" y="12417"/>
                    <a:pt x="17483" y="12379"/>
                  </a:cubicBezTo>
                  <a:cubicBezTo>
                    <a:pt x="17476" y="12295"/>
                    <a:pt x="17461" y="12204"/>
                    <a:pt x="17445" y="12120"/>
                  </a:cubicBezTo>
                  <a:cubicBezTo>
                    <a:pt x="17423" y="12029"/>
                    <a:pt x="17400" y="11915"/>
                    <a:pt x="17377" y="11816"/>
                  </a:cubicBezTo>
                  <a:cubicBezTo>
                    <a:pt x="17278" y="11398"/>
                    <a:pt x="17141" y="10979"/>
                    <a:pt x="16966" y="10584"/>
                  </a:cubicBezTo>
                  <a:cubicBezTo>
                    <a:pt x="16920" y="10462"/>
                    <a:pt x="16867" y="10348"/>
                    <a:pt x="16814" y="10226"/>
                  </a:cubicBezTo>
                  <a:cubicBezTo>
                    <a:pt x="16753" y="10112"/>
                    <a:pt x="16700" y="9998"/>
                    <a:pt x="16639" y="9884"/>
                  </a:cubicBezTo>
                  <a:lnTo>
                    <a:pt x="16639" y="9876"/>
                  </a:lnTo>
                  <a:cubicBezTo>
                    <a:pt x="16586" y="9762"/>
                    <a:pt x="16525" y="9655"/>
                    <a:pt x="16464" y="9541"/>
                  </a:cubicBezTo>
                  <a:cubicBezTo>
                    <a:pt x="16464" y="9541"/>
                    <a:pt x="16464" y="9534"/>
                    <a:pt x="16456" y="9526"/>
                  </a:cubicBezTo>
                  <a:cubicBezTo>
                    <a:pt x="16396" y="9420"/>
                    <a:pt x="16327" y="9305"/>
                    <a:pt x="16266" y="9199"/>
                  </a:cubicBezTo>
                  <a:cubicBezTo>
                    <a:pt x="15985" y="8727"/>
                    <a:pt x="15680" y="8271"/>
                    <a:pt x="15368" y="7829"/>
                  </a:cubicBezTo>
                  <a:cubicBezTo>
                    <a:pt x="15163" y="7540"/>
                    <a:pt x="14958" y="7259"/>
                    <a:pt x="14752" y="6970"/>
                  </a:cubicBezTo>
                  <a:cubicBezTo>
                    <a:pt x="14387" y="6475"/>
                    <a:pt x="14022" y="5973"/>
                    <a:pt x="13641" y="5486"/>
                  </a:cubicBezTo>
                  <a:cubicBezTo>
                    <a:pt x="13451" y="5243"/>
                    <a:pt x="13261" y="4992"/>
                    <a:pt x="13063" y="4748"/>
                  </a:cubicBezTo>
                  <a:lnTo>
                    <a:pt x="13048" y="4741"/>
                  </a:lnTo>
                  <a:cubicBezTo>
                    <a:pt x="12911" y="4566"/>
                    <a:pt x="12774" y="4398"/>
                    <a:pt x="12630" y="4231"/>
                  </a:cubicBezTo>
                  <a:cubicBezTo>
                    <a:pt x="12508" y="4086"/>
                    <a:pt x="12378" y="3942"/>
                    <a:pt x="12249" y="3805"/>
                  </a:cubicBezTo>
                  <a:cubicBezTo>
                    <a:pt x="12097" y="3630"/>
                    <a:pt x="11937" y="3463"/>
                    <a:pt x="11777" y="3295"/>
                  </a:cubicBezTo>
                  <a:cubicBezTo>
                    <a:pt x="11587" y="3105"/>
                    <a:pt x="11397" y="2915"/>
                    <a:pt x="11207" y="2732"/>
                  </a:cubicBezTo>
                  <a:cubicBezTo>
                    <a:pt x="11024" y="2572"/>
                    <a:pt x="10842" y="2405"/>
                    <a:pt x="10659" y="2253"/>
                  </a:cubicBezTo>
                  <a:cubicBezTo>
                    <a:pt x="10522" y="2139"/>
                    <a:pt x="10385" y="2032"/>
                    <a:pt x="10241" y="1926"/>
                  </a:cubicBezTo>
                  <a:lnTo>
                    <a:pt x="10233" y="1918"/>
                  </a:lnTo>
                  <a:cubicBezTo>
                    <a:pt x="9860" y="1629"/>
                    <a:pt x="9465" y="1370"/>
                    <a:pt x="9061" y="1142"/>
                  </a:cubicBezTo>
                  <a:cubicBezTo>
                    <a:pt x="8955" y="1081"/>
                    <a:pt x="8848" y="1020"/>
                    <a:pt x="8742" y="967"/>
                  </a:cubicBezTo>
                  <a:cubicBezTo>
                    <a:pt x="8399" y="785"/>
                    <a:pt x="8049" y="625"/>
                    <a:pt x="7684" y="488"/>
                  </a:cubicBezTo>
                  <a:lnTo>
                    <a:pt x="7661" y="480"/>
                  </a:lnTo>
                  <a:cubicBezTo>
                    <a:pt x="7570" y="442"/>
                    <a:pt x="7464" y="412"/>
                    <a:pt x="7365" y="374"/>
                  </a:cubicBezTo>
                  <a:cubicBezTo>
                    <a:pt x="7235" y="336"/>
                    <a:pt x="7106" y="298"/>
                    <a:pt x="6984" y="260"/>
                  </a:cubicBezTo>
                  <a:cubicBezTo>
                    <a:pt x="6726" y="191"/>
                    <a:pt x="6467" y="138"/>
                    <a:pt x="6208" y="92"/>
                  </a:cubicBezTo>
                  <a:cubicBezTo>
                    <a:pt x="5896" y="39"/>
                    <a:pt x="5577" y="8"/>
                    <a:pt x="525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20"/>
            <p:cNvSpPr/>
            <p:nvPr/>
          </p:nvSpPr>
          <p:spPr>
            <a:xfrm>
              <a:off x="902876" y="-7295983"/>
              <a:ext cx="837553" cy="857364"/>
            </a:xfrm>
            <a:custGeom>
              <a:rect b="b" l="l" r="r" t="t"/>
              <a:pathLst>
                <a:path extrusionOk="0" h="14152" w="13825">
                  <a:moveTo>
                    <a:pt x="2561" y="0"/>
                  </a:moveTo>
                  <a:cubicBezTo>
                    <a:pt x="1646" y="0"/>
                    <a:pt x="730" y="326"/>
                    <a:pt x="0" y="982"/>
                  </a:cubicBezTo>
                  <a:cubicBezTo>
                    <a:pt x="353" y="719"/>
                    <a:pt x="778" y="603"/>
                    <a:pt x="1216" y="603"/>
                  </a:cubicBezTo>
                  <a:cubicBezTo>
                    <a:pt x="1958" y="603"/>
                    <a:pt x="2739" y="938"/>
                    <a:pt x="3279" y="1469"/>
                  </a:cubicBezTo>
                  <a:cubicBezTo>
                    <a:pt x="4170" y="2352"/>
                    <a:pt x="4565" y="3607"/>
                    <a:pt x="4953" y="4801"/>
                  </a:cubicBezTo>
                  <a:cubicBezTo>
                    <a:pt x="5334" y="5996"/>
                    <a:pt x="5767" y="7243"/>
                    <a:pt x="6703" y="8073"/>
                  </a:cubicBezTo>
                  <a:cubicBezTo>
                    <a:pt x="7936" y="9168"/>
                    <a:pt x="9762" y="9305"/>
                    <a:pt x="11146" y="10211"/>
                  </a:cubicBezTo>
                  <a:cubicBezTo>
                    <a:pt x="12500" y="11093"/>
                    <a:pt x="13284" y="12615"/>
                    <a:pt x="13824" y="14152"/>
                  </a:cubicBezTo>
                  <a:cubicBezTo>
                    <a:pt x="13353" y="12075"/>
                    <a:pt x="13223" y="9838"/>
                    <a:pt x="11839" y="8453"/>
                  </a:cubicBezTo>
                  <a:cubicBezTo>
                    <a:pt x="9556" y="5973"/>
                    <a:pt x="7745" y="3409"/>
                    <a:pt x="5273" y="1127"/>
                  </a:cubicBezTo>
                  <a:cubicBezTo>
                    <a:pt x="4528" y="377"/>
                    <a:pt x="3545" y="0"/>
                    <a:pt x="25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20"/>
            <p:cNvSpPr/>
            <p:nvPr/>
          </p:nvSpPr>
          <p:spPr>
            <a:xfrm>
              <a:off x="1058636" y="-7276597"/>
              <a:ext cx="150366" cy="66398"/>
            </a:xfrm>
            <a:custGeom>
              <a:rect b="b" l="l" r="r" t="t"/>
              <a:pathLst>
                <a:path extrusionOk="0" h="1096" w="2482">
                  <a:moveTo>
                    <a:pt x="1530" y="0"/>
                  </a:moveTo>
                  <a:cubicBezTo>
                    <a:pt x="1013" y="190"/>
                    <a:pt x="503" y="411"/>
                    <a:pt x="1" y="639"/>
                  </a:cubicBezTo>
                  <a:cubicBezTo>
                    <a:pt x="237" y="761"/>
                    <a:pt x="457" y="913"/>
                    <a:pt x="648" y="1096"/>
                  </a:cubicBezTo>
                  <a:cubicBezTo>
                    <a:pt x="998" y="1004"/>
                    <a:pt x="1340" y="906"/>
                    <a:pt x="1690" y="814"/>
                  </a:cubicBezTo>
                  <a:lnTo>
                    <a:pt x="2481" y="601"/>
                  </a:lnTo>
                  <a:cubicBezTo>
                    <a:pt x="2200" y="350"/>
                    <a:pt x="1880" y="152"/>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20"/>
            <p:cNvSpPr/>
            <p:nvPr/>
          </p:nvSpPr>
          <p:spPr>
            <a:xfrm>
              <a:off x="1202036" y="-7021238"/>
              <a:ext cx="222217" cy="20295"/>
            </a:xfrm>
            <a:custGeom>
              <a:rect b="b" l="l" r="r" t="t"/>
              <a:pathLst>
                <a:path extrusionOk="0" h="335" w="3668">
                  <a:moveTo>
                    <a:pt x="3538" y="0"/>
                  </a:moveTo>
                  <a:cubicBezTo>
                    <a:pt x="3112" y="30"/>
                    <a:pt x="2686" y="46"/>
                    <a:pt x="2252" y="68"/>
                  </a:cubicBezTo>
                  <a:cubicBezTo>
                    <a:pt x="1560" y="107"/>
                    <a:pt x="867" y="160"/>
                    <a:pt x="175" y="213"/>
                  </a:cubicBezTo>
                  <a:lnTo>
                    <a:pt x="0" y="228"/>
                  </a:lnTo>
                  <a:cubicBezTo>
                    <a:pt x="0" y="243"/>
                    <a:pt x="8" y="251"/>
                    <a:pt x="15" y="266"/>
                  </a:cubicBezTo>
                  <a:cubicBezTo>
                    <a:pt x="15" y="274"/>
                    <a:pt x="23" y="312"/>
                    <a:pt x="30" y="335"/>
                  </a:cubicBezTo>
                  <a:cubicBezTo>
                    <a:pt x="540" y="282"/>
                    <a:pt x="1050" y="236"/>
                    <a:pt x="1552" y="213"/>
                  </a:cubicBezTo>
                  <a:cubicBezTo>
                    <a:pt x="2260" y="190"/>
                    <a:pt x="2960" y="167"/>
                    <a:pt x="3667" y="152"/>
                  </a:cubicBezTo>
                  <a:lnTo>
                    <a:pt x="35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20"/>
            <p:cNvSpPr/>
            <p:nvPr/>
          </p:nvSpPr>
          <p:spPr>
            <a:xfrm>
              <a:off x="1163263" y="-7128228"/>
              <a:ext cx="166481" cy="21264"/>
            </a:xfrm>
            <a:custGeom>
              <a:rect b="b" l="l" r="r" t="t"/>
              <a:pathLst>
                <a:path extrusionOk="0" h="351" w="2748">
                  <a:moveTo>
                    <a:pt x="2618" y="1"/>
                  </a:moveTo>
                  <a:lnTo>
                    <a:pt x="2169" y="31"/>
                  </a:lnTo>
                  <a:cubicBezTo>
                    <a:pt x="1880" y="47"/>
                    <a:pt x="1591" y="77"/>
                    <a:pt x="1302" y="107"/>
                  </a:cubicBezTo>
                  <a:cubicBezTo>
                    <a:pt x="937" y="161"/>
                    <a:pt x="572" y="176"/>
                    <a:pt x="206" y="214"/>
                  </a:cubicBezTo>
                  <a:lnTo>
                    <a:pt x="1" y="237"/>
                  </a:lnTo>
                  <a:cubicBezTo>
                    <a:pt x="16" y="275"/>
                    <a:pt x="31" y="313"/>
                    <a:pt x="47" y="351"/>
                  </a:cubicBezTo>
                  <a:cubicBezTo>
                    <a:pt x="518" y="290"/>
                    <a:pt x="982" y="244"/>
                    <a:pt x="1446" y="222"/>
                  </a:cubicBezTo>
                  <a:cubicBezTo>
                    <a:pt x="1888" y="199"/>
                    <a:pt x="2314" y="168"/>
                    <a:pt x="2747" y="146"/>
                  </a:cubicBezTo>
                  <a:cubicBezTo>
                    <a:pt x="2702" y="92"/>
                    <a:pt x="2656" y="47"/>
                    <a:pt x="2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20"/>
            <p:cNvSpPr/>
            <p:nvPr/>
          </p:nvSpPr>
          <p:spPr>
            <a:xfrm>
              <a:off x="1115826" y="-7221284"/>
              <a:ext cx="120802" cy="32290"/>
            </a:xfrm>
            <a:custGeom>
              <a:rect b="b" l="l" r="r" t="t"/>
              <a:pathLst>
                <a:path extrusionOk="0" h="533" w="1994">
                  <a:moveTo>
                    <a:pt x="1872" y="0"/>
                  </a:moveTo>
                  <a:cubicBezTo>
                    <a:pt x="1476" y="99"/>
                    <a:pt x="1088" y="206"/>
                    <a:pt x="700" y="312"/>
                  </a:cubicBezTo>
                  <a:lnTo>
                    <a:pt x="0" y="502"/>
                  </a:lnTo>
                  <a:lnTo>
                    <a:pt x="31" y="533"/>
                  </a:lnTo>
                  <a:cubicBezTo>
                    <a:pt x="677" y="373"/>
                    <a:pt x="1332" y="228"/>
                    <a:pt x="1994" y="114"/>
                  </a:cubicBezTo>
                  <a:lnTo>
                    <a:pt x="18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20"/>
            <p:cNvSpPr/>
            <p:nvPr/>
          </p:nvSpPr>
          <p:spPr>
            <a:xfrm>
              <a:off x="1132850" y="-7195052"/>
              <a:ext cx="168298" cy="59068"/>
            </a:xfrm>
            <a:custGeom>
              <a:rect b="b" l="l" r="r" t="t"/>
              <a:pathLst>
                <a:path extrusionOk="0" h="975" w="2778">
                  <a:moveTo>
                    <a:pt x="2047" y="1"/>
                  </a:moveTo>
                  <a:cubicBezTo>
                    <a:pt x="1355" y="107"/>
                    <a:pt x="670" y="259"/>
                    <a:pt x="1" y="427"/>
                  </a:cubicBezTo>
                  <a:cubicBezTo>
                    <a:pt x="115" y="602"/>
                    <a:pt x="229" y="784"/>
                    <a:pt x="328" y="975"/>
                  </a:cubicBezTo>
                  <a:cubicBezTo>
                    <a:pt x="495" y="952"/>
                    <a:pt x="670" y="937"/>
                    <a:pt x="845" y="914"/>
                  </a:cubicBezTo>
                  <a:cubicBezTo>
                    <a:pt x="1484" y="853"/>
                    <a:pt x="2131" y="784"/>
                    <a:pt x="2778" y="739"/>
                  </a:cubicBezTo>
                  <a:cubicBezTo>
                    <a:pt x="2542" y="488"/>
                    <a:pt x="2298" y="244"/>
                    <a:pt x="20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20"/>
            <p:cNvSpPr/>
            <p:nvPr/>
          </p:nvSpPr>
          <p:spPr>
            <a:xfrm>
              <a:off x="1690580" y="-6551112"/>
              <a:ext cx="33684" cy="33684"/>
            </a:xfrm>
            <a:custGeom>
              <a:rect b="b" l="l" r="r" t="t"/>
              <a:pathLst>
                <a:path extrusionOk="0" h="556" w="556">
                  <a:moveTo>
                    <a:pt x="1" y="0"/>
                  </a:moveTo>
                  <a:cubicBezTo>
                    <a:pt x="69" y="122"/>
                    <a:pt x="137" y="244"/>
                    <a:pt x="198" y="365"/>
                  </a:cubicBezTo>
                  <a:cubicBezTo>
                    <a:pt x="320" y="419"/>
                    <a:pt x="442" y="479"/>
                    <a:pt x="556" y="556"/>
                  </a:cubicBezTo>
                  <a:cubicBezTo>
                    <a:pt x="526" y="396"/>
                    <a:pt x="495" y="244"/>
                    <a:pt x="465" y="84"/>
                  </a:cubicBezTo>
                  <a:cubicBezTo>
                    <a:pt x="312" y="53"/>
                    <a:pt x="160" y="23"/>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20"/>
            <p:cNvSpPr/>
            <p:nvPr/>
          </p:nvSpPr>
          <p:spPr>
            <a:xfrm>
              <a:off x="1506225" y="-6713354"/>
              <a:ext cx="177507" cy="31866"/>
            </a:xfrm>
            <a:custGeom>
              <a:rect b="b" l="l" r="r" t="t"/>
              <a:pathLst>
                <a:path extrusionOk="0" h="526" w="2930">
                  <a:moveTo>
                    <a:pt x="0" y="0"/>
                  </a:moveTo>
                  <a:lnTo>
                    <a:pt x="0" y="0"/>
                  </a:lnTo>
                  <a:cubicBezTo>
                    <a:pt x="107" y="38"/>
                    <a:pt x="206" y="84"/>
                    <a:pt x="312" y="129"/>
                  </a:cubicBezTo>
                  <a:cubicBezTo>
                    <a:pt x="1187" y="236"/>
                    <a:pt x="2062" y="350"/>
                    <a:pt x="2929" y="525"/>
                  </a:cubicBezTo>
                  <a:cubicBezTo>
                    <a:pt x="2876" y="396"/>
                    <a:pt x="2831" y="274"/>
                    <a:pt x="2770" y="160"/>
                  </a:cubicBezTo>
                  <a:cubicBezTo>
                    <a:pt x="1849" y="99"/>
                    <a:pt x="929" y="23"/>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20"/>
            <p:cNvSpPr/>
            <p:nvPr/>
          </p:nvSpPr>
          <p:spPr>
            <a:xfrm>
              <a:off x="1603461" y="-6780662"/>
              <a:ext cx="22173" cy="2363"/>
            </a:xfrm>
            <a:custGeom>
              <a:rect b="b" l="l" r="r" t="t"/>
              <a:pathLst>
                <a:path extrusionOk="0" h="39" w="366">
                  <a:moveTo>
                    <a:pt x="1" y="0"/>
                  </a:moveTo>
                  <a:cubicBezTo>
                    <a:pt x="122" y="16"/>
                    <a:pt x="244" y="23"/>
                    <a:pt x="366" y="38"/>
                  </a:cubicBezTo>
                  <a:lnTo>
                    <a:pt x="335" y="8"/>
                  </a:lnTo>
                  <a:lnTo>
                    <a:pt x="1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20"/>
            <p:cNvSpPr/>
            <p:nvPr/>
          </p:nvSpPr>
          <p:spPr>
            <a:xfrm>
              <a:off x="1384089" y="-6763093"/>
              <a:ext cx="277953" cy="35501"/>
            </a:xfrm>
            <a:custGeom>
              <a:rect b="b" l="l" r="r" t="t"/>
              <a:pathLst>
                <a:path extrusionOk="0" h="586" w="4588">
                  <a:moveTo>
                    <a:pt x="1669" y="1"/>
                  </a:moveTo>
                  <a:cubicBezTo>
                    <a:pt x="1112" y="1"/>
                    <a:pt x="554" y="20"/>
                    <a:pt x="0" y="53"/>
                  </a:cubicBezTo>
                  <a:cubicBezTo>
                    <a:pt x="312" y="190"/>
                    <a:pt x="632" y="311"/>
                    <a:pt x="951" y="433"/>
                  </a:cubicBezTo>
                  <a:lnTo>
                    <a:pt x="1096" y="433"/>
                  </a:lnTo>
                  <a:cubicBezTo>
                    <a:pt x="1183" y="432"/>
                    <a:pt x="1269" y="431"/>
                    <a:pt x="1356" y="431"/>
                  </a:cubicBezTo>
                  <a:cubicBezTo>
                    <a:pt x="2433" y="431"/>
                    <a:pt x="3511" y="515"/>
                    <a:pt x="4588" y="585"/>
                  </a:cubicBezTo>
                  <a:cubicBezTo>
                    <a:pt x="4504" y="448"/>
                    <a:pt x="4420" y="311"/>
                    <a:pt x="4329" y="182"/>
                  </a:cubicBezTo>
                  <a:cubicBezTo>
                    <a:pt x="3450" y="51"/>
                    <a:pt x="2559" y="1"/>
                    <a:pt x="16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20"/>
            <p:cNvSpPr/>
            <p:nvPr/>
          </p:nvSpPr>
          <p:spPr>
            <a:xfrm>
              <a:off x="1175258" y="-7097331"/>
              <a:ext cx="222217" cy="67368"/>
            </a:xfrm>
            <a:custGeom>
              <a:rect b="b" l="l" r="r" t="t"/>
              <a:pathLst>
                <a:path extrusionOk="0" h="1112" w="3668">
                  <a:moveTo>
                    <a:pt x="2747" y="1"/>
                  </a:moveTo>
                  <a:cubicBezTo>
                    <a:pt x="2108" y="39"/>
                    <a:pt x="1469" y="69"/>
                    <a:pt x="838" y="122"/>
                  </a:cubicBezTo>
                  <a:cubicBezTo>
                    <a:pt x="556" y="145"/>
                    <a:pt x="275" y="168"/>
                    <a:pt x="1" y="199"/>
                  </a:cubicBezTo>
                  <a:cubicBezTo>
                    <a:pt x="115" y="503"/>
                    <a:pt x="221" y="807"/>
                    <a:pt x="320" y="1111"/>
                  </a:cubicBezTo>
                  <a:cubicBezTo>
                    <a:pt x="465" y="1104"/>
                    <a:pt x="609" y="1089"/>
                    <a:pt x="754" y="1081"/>
                  </a:cubicBezTo>
                  <a:cubicBezTo>
                    <a:pt x="1439" y="1028"/>
                    <a:pt x="2123" y="975"/>
                    <a:pt x="2808" y="936"/>
                  </a:cubicBezTo>
                  <a:cubicBezTo>
                    <a:pt x="3097" y="921"/>
                    <a:pt x="3379" y="914"/>
                    <a:pt x="3668" y="898"/>
                  </a:cubicBezTo>
                  <a:cubicBezTo>
                    <a:pt x="3409" y="594"/>
                    <a:pt x="3143" y="297"/>
                    <a:pt x="28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20"/>
            <p:cNvSpPr/>
            <p:nvPr/>
          </p:nvSpPr>
          <p:spPr>
            <a:xfrm>
              <a:off x="902876" y="-7293681"/>
              <a:ext cx="124012" cy="57250"/>
            </a:xfrm>
            <a:custGeom>
              <a:rect b="b" l="l" r="r" t="t"/>
              <a:pathLst>
                <a:path extrusionOk="0" h="945" w="2047">
                  <a:moveTo>
                    <a:pt x="2047" y="1"/>
                  </a:moveTo>
                  <a:lnTo>
                    <a:pt x="2047" y="1"/>
                  </a:lnTo>
                  <a:cubicBezTo>
                    <a:pt x="1286" y="100"/>
                    <a:pt x="571" y="434"/>
                    <a:pt x="0" y="944"/>
                  </a:cubicBezTo>
                  <a:cubicBezTo>
                    <a:pt x="335" y="701"/>
                    <a:pt x="731" y="571"/>
                    <a:pt x="1142" y="564"/>
                  </a:cubicBezTo>
                  <a:cubicBezTo>
                    <a:pt x="1347" y="427"/>
                    <a:pt x="1552" y="297"/>
                    <a:pt x="1765" y="168"/>
                  </a:cubicBezTo>
                  <a:cubicBezTo>
                    <a:pt x="1857" y="107"/>
                    <a:pt x="1956" y="54"/>
                    <a:pt x="2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20"/>
            <p:cNvSpPr/>
            <p:nvPr/>
          </p:nvSpPr>
          <p:spPr>
            <a:xfrm>
              <a:off x="1612246" y="-6651135"/>
              <a:ext cx="91782" cy="35562"/>
            </a:xfrm>
            <a:custGeom>
              <a:rect b="b" l="l" r="r" t="t"/>
              <a:pathLst>
                <a:path extrusionOk="0" h="587" w="1515">
                  <a:moveTo>
                    <a:pt x="0" y="0"/>
                  </a:moveTo>
                  <a:lnTo>
                    <a:pt x="0" y="0"/>
                  </a:lnTo>
                  <a:cubicBezTo>
                    <a:pt x="99" y="92"/>
                    <a:pt x="190" y="175"/>
                    <a:pt x="289" y="274"/>
                  </a:cubicBezTo>
                  <a:cubicBezTo>
                    <a:pt x="662" y="335"/>
                    <a:pt x="1042" y="426"/>
                    <a:pt x="1400" y="548"/>
                  </a:cubicBezTo>
                  <a:lnTo>
                    <a:pt x="1514" y="586"/>
                  </a:lnTo>
                  <a:cubicBezTo>
                    <a:pt x="1476" y="449"/>
                    <a:pt x="1446" y="312"/>
                    <a:pt x="1400" y="175"/>
                  </a:cubicBezTo>
                  <a:cubicBezTo>
                    <a:pt x="936" y="92"/>
                    <a:pt x="472" y="31"/>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20"/>
            <p:cNvSpPr/>
            <p:nvPr/>
          </p:nvSpPr>
          <p:spPr>
            <a:xfrm>
              <a:off x="1654169" y="-6606424"/>
              <a:ext cx="59977" cy="35986"/>
            </a:xfrm>
            <a:custGeom>
              <a:rect b="b" l="l" r="r" t="t"/>
              <a:pathLst>
                <a:path extrusionOk="0" h="594" w="990">
                  <a:moveTo>
                    <a:pt x="1" y="0"/>
                  </a:moveTo>
                  <a:lnTo>
                    <a:pt x="1" y="0"/>
                  </a:lnTo>
                  <a:cubicBezTo>
                    <a:pt x="122" y="160"/>
                    <a:pt x="236" y="327"/>
                    <a:pt x="350" y="495"/>
                  </a:cubicBezTo>
                  <a:cubicBezTo>
                    <a:pt x="564" y="518"/>
                    <a:pt x="777" y="556"/>
                    <a:pt x="990" y="594"/>
                  </a:cubicBezTo>
                  <a:cubicBezTo>
                    <a:pt x="967" y="495"/>
                    <a:pt x="944" y="396"/>
                    <a:pt x="921" y="297"/>
                  </a:cubicBezTo>
                  <a:cubicBezTo>
                    <a:pt x="624" y="175"/>
                    <a:pt x="312" y="7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20"/>
            <p:cNvSpPr/>
            <p:nvPr/>
          </p:nvSpPr>
          <p:spPr>
            <a:xfrm>
              <a:off x="1718691" y="-6493982"/>
              <a:ext cx="21749" cy="54888"/>
            </a:xfrm>
            <a:custGeom>
              <a:rect b="b" l="l" r="r" t="t"/>
              <a:pathLst>
                <a:path extrusionOk="0" h="906" w="359">
                  <a:moveTo>
                    <a:pt x="1" y="1"/>
                  </a:moveTo>
                  <a:lnTo>
                    <a:pt x="1" y="1"/>
                  </a:lnTo>
                  <a:cubicBezTo>
                    <a:pt x="138" y="297"/>
                    <a:pt x="252" y="602"/>
                    <a:pt x="358" y="906"/>
                  </a:cubicBezTo>
                  <a:cubicBezTo>
                    <a:pt x="297" y="655"/>
                    <a:pt x="244" y="396"/>
                    <a:pt x="198" y="137"/>
                  </a:cubicBezTo>
                  <a:cubicBezTo>
                    <a:pt x="130" y="92"/>
                    <a:pt x="6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20"/>
            <p:cNvSpPr/>
            <p:nvPr/>
          </p:nvSpPr>
          <p:spPr>
            <a:xfrm>
              <a:off x="1241173" y="-6915157"/>
              <a:ext cx="294613" cy="49254"/>
            </a:xfrm>
            <a:custGeom>
              <a:rect b="b" l="l" r="r" t="t"/>
              <a:pathLst>
                <a:path extrusionOk="0" h="813" w="4863">
                  <a:moveTo>
                    <a:pt x="3338" y="0"/>
                  </a:moveTo>
                  <a:cubicBezTo>
                    <a:pt x="2393" y="0"/>
                    <a:pt x="1448" y="53"/>
                    <a:pt x="503" y="159"/>
                  </a:cubicBezTo>
                  <a:cubicBezTo>
                    <a:pt x="335" y="174"/>
                    <a:pt x="168" y="189"/>
                    <a:pt x="1" y="212"/>
                  </a:cubicBezTo>
                  <a:cubicBezTo>
                    <a:pt x="92" y="417"/>
                    <a:pt x="206" y="615"/>
                    <a:pt x="320" y="813"/>
                  </a:cubicBezTo>
                  <a:cubicBezTo>
                    <a:pt x="1401" y="722"/>
                    <a:pt x="2489" y="676"/>
                    <a:pt x="3569" y="638"/>
                  </a:cubicBezTo>
                  <a:lnTo>
                    <a:pt x="4862" y="592"/>
                  </a:lnTo>
                  <a:lnTo>
                    <a:pt x="4383" y="22"/>
                  </a:lnTo>
                  <a:cubicBezTo>
                    <a:pt x="4035" y="7"/>
                    <a:pt x="3687" y="0"/>
                    <a:pt x="3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20"/>
            <p:cNvSpPr/>
            <p:nvPr/>
          </p:nvSpPr>
          <p:spPr>
            <a:xfrm>
              <a:off x="1008412" y="-7295075"/>
              <a:ext cx="99174" cy="42468"/>
            </a:xfrm>
            <a:custGeom>
              <a:rect b="b" l="l" r="r" t="t"/>
              <a:pathLst>
                <a:path extrusionOk="0" h="701" w="1637">
                  <a:moveTo>
                    <a:pt x="1157" y="1"/>
                  </a:moveTo>
                  <a:cubicBezTo>
                    <a:pt x="761" y="191"/>
                    <a:pt x="373" y="404"/>
                    <a:pt x="1" y="640"/>
                  </a:cubicBezTo>
                  <a:cubicBezTo>
                    <a:pt x="84" y="655"/>
                    <a:pt x="160" y="678"/>
                    <a:pt x="237" y="701"/>
                  </a:cubicBezTo>
                  <a:cubicBezTo>
                    <a:pt x="708" y="495"/>
                    <a:pt x="1180" y="298"/>
                    <a:pt x="1636" y="69"/>
                  </a:cubicBezTo>
                  <a:cubicBezTo>
                    <a:pt x="1477" y="39"/>
                    <a:pt x="1317" y="16"/>
                    <a:pt x="11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20"/>
            <p:cNvSpPr/>
            <p:nvPr/>
          </p:nvSpPr>
          <p:spPr>
            <a:xfrm>
              <a:off x="1289094" y="-6832036"/>
              <a:ext cx="312606" cy="34835"/>
            </a:xfrm>
            <a:custGeom>
              <a:rect b="b" l="l" r="r" t="t"/>
              <a:pathLst>
                <a:path extrusionOk="0" h="575" w="5160">
                  <a:moveTo>
                    <a:pt x="2426" y="1"/>
                  </a:moveTo>
                  <a:cubicBezTo>
                    <a:pt x="1714" y="1"/>
                    <a:pt x="1003" y="30"/>
                    <a:pt x="298" y="72"/>
                  </a:cubicBezTo>
                  <a:lnTo>
                    <a:pt x="1" y="95"/>
                  </a:lnTo>
                  <a:cubicBezTo>
                    <a:pt x="100" y="209"/>
                    <a:pt x="214" y="316"/>
                    <a:pt x="328" y="415"/>
                  </a:cubicBezTo>
                  <a:cubicBezTo>
                    <a:pt x="389" y="476"/>
                    <a:pt x="457" y="529"/>
                    <a:pt x="518" y="574"/>
                  </a:cubicBezTo>
                  <a:cubicBezTo>
                    <a:pt x="1477" y="491"/>
                    <a:pt x="2451" y="453"/>
                    <a:pt x="3417" y="453"/>
                  </a:cubicBezTo>
                  <a:cubicBezTo>
                    <a:pt x="3995" y="453"/>
                    <a:pt x="4581" y="453"/>
                    <a:pt x="5159" y="460"/>
                  </a:cubicBezTo>
                  <a:cubicBezTo>
                    <a:pt x="5068" y="354"/>
                    <a:pt x="4969" y="247"/>
                    <a:pt x="4870" y="141"/>
                  </a:cubicBezTo>
                  <a:cubicBezTo>
                    <a:pt x="4061" y="39"/>
                    <a:pt x="3243" y="1"/>
                    <a:pt x="2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20"/>
            <p:cNvSpPr/>
            <p:nvPr/>
          </p:nvSpPr>
          <p:spPr>
            <a:xfrm>
              <a:off x="1211245" y="-6989492"/>
              <a:ext cx="261838" cy="50344"/>
            </a:xfrm>
            <a:custGeom>
              <a:rect b="b" l="l" r="r" t="t"/>
              <a:pathLst>
                <a:path extrusionOk="0" h="831" w="4322">
                  <a:moveTo>
                    <a:pt x="3827" y="1"/>
                  </a:moveTo>
                  <a:lnTo>
                    <a:pt x="3386" y="16"/>
                  </a:lnTo>
                  <a:cubicBezTo>
                    <a:pt x="3021" y="24"/>
                    <a:pt x="2655" y="39"/>
                    <a:pt x="2290" y="54"/>
                  </a:cubicBezTo>
                  <a:cubicBezTo>
                    <a:pt x="1864" y="69"/>
                    <a:pt x="1446" y="69"/>
                    <a:pt x="1020" y="92"/>
                  </a:cubicBezTo>
                  <a:cubicBezTo>
                    <a:pt x="677" y="115"/>
                    <a:pt x="343" y="146"/>
                    <a:pt x="0" y="176"/>
                  </a:cubicBezTo>
                  <a:cubicBezTo>
                    <a:pt x="76" y="397"/>
                    <a:pt x="152" y="617"/>
                    <a:pt x="236" y="830"/>
                  </a:cubicBezTo>
                  <a:cubicBezTo>
                    <a:pt x="647" y="785"/>
                    <a:pt x="1058" y="747"/>
                    <a:pt x="1476" y="716"/>
                  </a:cubicBezTo>
                  <a:cubicBezTo>
                    <a:pt x="2237" y="655"/>
                    <a:pt x="3005" y="594"/>
                    <a:pt x="3774" y="587"/>
                  </a:cubicBezTo>
                  <a:lnTo>
                    <a:pt x="4322" y="587"/>
                  </a:lnTo>
                  <a:lnTo>
                    <a:pt x="38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20"/>
            <p:cNvSpPr/>
            <p:nvPr/>
          </p:nvSpPr>
          <p:spPr>
            <a:xfrm>
              <a:off x="1481810" y="-6856694"/>
              <a:ext cx="80211" cy="7391"/>
            </a:xfrm>
            <a:custGeom>
              <a:rect b="b" l="l" r="r" t="t"/>
              <a:pathLst>
                <a:path extrusionOk="0" h="122" w="1324">
                  <a:moveTo>
                    <a:pt x="1210" y="0"/>
                  </a:moveTo>
                  <a:cubicBezTo>
                    <a:pt x="807" y="15"/>
                    <a:pt x="403" y="23"/>
                    <a:pt x="0" y="38"/>
                  </a:cubicBezTo>
                  <a:lnTo>
                    <a:pt x="38" y="38"/>
                  </a:lnTo>
                  <a:cubicBezTo>
                    <a:pt x="464" y="53"/>
                    <a:pt x="890" y="84"/>
                    <a:pt x="1324" y="122"/>
                  </a:cubicBezTo>
                  <a:lnTo>
                    <a:pt x="1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20"/>
            <p:cNvSpPr/>
            <p:nvPr/>
          </p:nvSpPr>
          <p:spPr>
            <a:xfrm>
              <a:off x="895969" y="-7427025"/>
              <a:ext cx="1066131" cy="1261570"/>
            </a:xfrm>
            <a:custGeom>
              <a:rect b="b" l="l" r="r" t="t"/>
              <a:pathLst>
                <a:path extrusionOk="0" h="20824" w="17598">
                  <a:moveTo>
                    <a:pt x="5104" y="1"/>
                  </a:moveTo>
                  <a:cubicBezTo>
                    <a:pt x="5049" y="1"/>
                    <a:pt x="4993" y="2"/>
                    <a:pt x="4938" y="3"/>
                  </a:cubicBezTo>
                  <a:cubicBezTo>
                    <a:pt x="2846" y="49"/>
                    <a:pt x="723" y="1274"/>
                    <a:pt x="0" y="3236"/>
                  </a:cubicBezTo>
                  <a:cubicBezTo>
                    <a:pt x="38" y="3198"/>
                    <a:pt x="76" y="3176"/>
                    <a:pt x="114" y="3145"/>
                  </a:cubicBezTo>
                  <a:cubicBezTo>
                    <a:pt x="844" y="2489"/>
                    <a:pt x="1760" y="2163"/>
                    <a:pt x="2675" y="2163"/>
                  </a:cubicBezTo>
                  <a:cubicBezTo>
                    <a:pt x="3659" y="2163"/>
                    <a:pt x="4642" y="2540"/>
                    <a:pt x="5387" y="3290"/>
                  </a:cubicBezTo>
                  <a:cubicBezTo>
                    <a:pt x="7859" y="5572"/>
                    <a:pt x="9670" y="8136"/>
                    <a:pt x="11953" y="10609"/>
                  </a:cubicBezTo>
                  <a:cubicBezTo>
                    <a:pt x="13337" y="11993"/>
                    <a:pt x="13459" y="14238"/>
                    <a:pt x="13938" y="16307"/>
                  </a:cubicBezTo>
                  <a:cubicBezTo>
                    <a:pt x="13969" y="16398"/>
                    <a:pt x="14007" y="16489"/>
                    <a:pt x="14037" y="16581"/>
                  </a:cubicBezTo>
                  <a:cubicBezTo>
                    <a:pt x="14212" y="17098"/>
                    <a:pt x="14364" y="17623"/>
                    <a:pt x="14532" y="18140"/>
                  </a:cubicBezTo>
                  <a:cubicBezTo>
                    <a:pt x="14585" y="18262"/>
                    <a:pt x="14646" y="18384"/>
                    <a:pt x="14707" y="18506"/>
                  </a:cubicBezTo>
                  <a:cubicBezTo>
                    <a:pt x="15095" y="19228"/>
                    <a:pt x="15407" y="19997"/>
                    <a:pt x="15635" y="20788"/>
                  </a:cubicBezTo>
                  <a:cubicBezTo>
                    <a:pt x="15676" y="20811"/>
                    <a:pt x="15719" y="20824"/>
                    <a:pt x="15763" y="20824"/>
                  </a:cubicBezTo>
                  <a:cubicBezTo>
                    <a:pt x="15909" y="20824"/>
                    <a:pt x="16074" y="20688"/>
                    <a:pt x="16266" y="20339"/>
                  </a:cubicBezTo>
                  <a:cubicBezTo>
                    <a:pt x="17210" y="18673"/>
                    <a:pt x="17453" y="16558"/>
                    <a:pt x="17552" y="14686"/>
                  </a:cubicBezTo>
                  <a:cubicBezTo>
                    <a:pt x="17598" y="13827"/>
                    <a:pt x="17598" y="12959"/>
                    <a:pt x="17438" y="12115"/>
                  </a:cubicBezTo>
                  <a:cubicBezTo>
                    <a:pt x="17073" y="10190"/>
                    <a:pt x="15893" y="8539"/>
                    <a:pt x="14737" y="6964"/>
                  </a:cubicBezTo>
                  <a:cubicBezTo>
                    <a:pt x="13505" y="5283"/>
                    <a:pt x="12249" y="3579"/>
                    <a:pt x="10644" y="2247"/>
                  </a:cubicBezTo>
                  <a:cubicBezTo>
                    <a:pt x="9081" y="944"/>
                    <a:pt x="7136" y="1"/>
                    <a:pt x="5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20"/>
            <p:cNvSpPr/>
            <p:nvPr/>
          </p:nvSpPr>
          <p:spPr>
            <a:xfrm>
              <a:off x="1181256" y="-7426843"/>
              <a:ext cx="65066" cy="128617"/>
            </a:xfrm>
            <a:custGeom>
              <a:rect b="b" l="l" r="r" t="t"/>
              <a:pathLst>
                <a:path extrusionOk="0" h="2123" w="1074">
                  <a:moveTo>
                    <a:pt x="237" y="0"/>
                  </a:moveTo>
                  <a:cubicBezTo>
                    <a:pt x="153" y="0"/>
                    <a:pt x="77" y="8"/>
                    <a:pt x="1" y="15"/>
                  </a:cubicBezTo>
                  <a:cubicBezTo>
                    <a:pt x="396" y="700"/>
                    <a:pt x="754" y="1400"/>
                    <a:pt x="1073" y="2123"/>
                  </a:cubicBezTo>
                  <a:cubicBezTo>
                    <a:pt x="1005" y="1773"/>
                    <a:pt x="921" y="1423"/>
                    <a:pt x="830" y="1073"/>
                  </a:cubicBezTo>
                  <a:cubicBezTo>
                    <a:pt x="739" y="723"/>
                    <a:pt x="632" y="358"/>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20"/>
            <p:cNvSpPr/>
            <p:nvPr/>
          </p:nvSpPr>
          <p:spPr>
            <a:xfrm>
              <a:off x="1298364" y="-7416302"/>
              <a:ext cx="22173" cy="64642"/>
            </a:xfrm>
            <a:custGeom>
              <a:rect b="b" l="l" r="r" t="t"/>
              <a:pathLst>
                <a:path extrusionOk="0" h="1067" w="366">
                  <a:moveTo>
                    <a:pt x="0" y="1"/>
                  </a:moveTo>
                  <a:lnTo>
                    <a:pt x="0" y="1"/>
                  </a:lnTo>
                  <a:cubicBezTo>
                    <a:pt x="129" y="351"/>
                    <a:pt x="251" y="709"/>
                    <a:pt x="365" y="1066"/>
                  </a:cubicBezTo>
                  <a:cubicBezTo>
                    <a:pt x="350" y="739"/>
                    <a:pt x="335" y="412"/>
                    <a:pt x="335" y="85"/>
                  </a:cubicBezTo>
                  <a:cubicBezTo>
                    <a:pt x="221" y="54"/>
                    <a:pt x="114" y="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20"/>
            <p:cNvSpPr/>
            <p:nvPr/>
          </p:nvSpPr>
          <p:spPr>
            <a:xfrm>
              <a:off x="1508951" y="-7261390"/>
              <a:ext cx="99658" cy="390878"/>
            </a:xfrm>
            <a:custGeom>
              <a:rect b="b" l="l" r="r" t="t"/>
              <a:pathLst>
                <a:path extrusionOk="0" h="6452" w="1645">
                  <a:moveTo>
                    <a:pt x="1066" y="0"/>
                  </a:moveTo>
                  <a:cubicBezTo>
                    <a:pt x="960" y="510"/>
                    <a:pt x="891" y="1027"/>
                    <a:pt x="823" y="1537"/>
                  </a:cubicBezTo>
                  <a:cubicBezTo>
                    <a:pt x="731" y="2153"/>
                    <a:pt x="610" y="2747"/>
                    <a:pt x="496" y="3355"/>
                  </a:cubicBezTo>
                  <a:cubicBezTo>
                    <a:pt x="328" y="4162"/>
                    <a:pt x="176" y="4976"/>
                    <a:pt x="1" y="5782"/>
                  </a:cubicBezTo>
                  <a:cubicBezTo>
                    <a:pt x="184" y="6003"/>
                    <a:pt x="374" y="6231"/>
                    <a:pt x="556" y="6452"/>
                  </a:cubicBezTo>
                  <a:lnTo>
                    <a:pt x="625" y="6201"/>
                  </a:lnTo>
                  <a:cubicBezTo>
                    <a:pt x="785" y="5615"/>
                    <a:pt x="944" y="5037"/>
                    <a:pt x="1097" y="4451"/>
                  </a:cubicBezTo>
                  <a:cubicBezTo>
                    <a:pt x="1112" y="4306"/>
                    <a:pt x="1135" y="4162"/>
                    <a:pt x="1150" y="4017"/>
                  </a:cubicBezTo>
                  <a:cubicBezTo>
                    <a:pt x="1226" y="3340"/>
                    <a:pt x="1332" y="2671"/>
                    <a:pt x="1431" y="1994"/>
                  </a:cubicBezTo>
                  <a:cubicBezTo>
                    <a:pt x="1515" y="1522"/>
                    <a:pt x="1591" y="1043"/>
                    <a:pt x="1644" y="556"/>
                  </a:cubicBezTo>
                  <a:cubicBezTo>
                    <a:pt x="1454" y="365"/>
                    <a:pt x="1264" y="183"/>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20"/>
            <p:cNvSpPr/>
            <p:nvPr/>
          </p:nvSpPr>
          <p:spPr>
            <a:xfrm>
              <a:off x="1405293" y="-7378498"/>
              <a:ext cx="39197" cy="111169"/>
            </a:xfrm>
            <a:custGeom>
              <a:rect b="b" l="l" r="r" t="t"/>
              <a:pathLst>
                <a:path extrusionOk="0" h="1835" w="647">
                  <a:moveTo>
                    <a:pt x="0" y="1"/>
                  </a:moveTo>
                  <a:lnTo>
                    <a:pt x="0" y="1"/>
                  </a:lnTo>
                  <a:cubicBezTo>
                    <a:pt x="152" y="602"/>
                    <a:pt x="266" y="1218"/>
                    <a:pt x="358" y="1834"/>
                  </a:cubicBezTo>
                  <a:cubicBezTo>
                    <a:pt x="449" y="1332"/>
                    <a:pt x="540" y="838"/>
                    <a:pt x="647" y="343"/>
                  </a:cubicBezTo>
                  <a:cubicBezTo>
                    <a:pt x="434" y="221"/>
                    <a:pt x="221" y="10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20"/>
            <p:cNvSpPr/>
            <p:nvPr/>
          </p:nvSpPr>
          <p:spPr>
            <a:xfrm>
              <a:off x="1650474" y="-7070129"/>
              <a:ext cx="118075" cy="327327"/>
            </a:xfrm>
            <a:custGeom>
              <a:rect b="b" l="l" r="r" t="t"/>
              <a:pathLst>
                <a:path extrusionOk="0" h="5403" w="1949">
                  <a:moveTo>
                    <a:pt x="1492" y="1"/>
                  </a:moveTo>
                  <a:cubicBezTo>
                    <a:pt x="1393" y="533"/>
                    <a:pt x="1294" y="1066"/>
                    <a:pt x="1180" y="1591"/>
                  </a:cubicBezTo>
                  <a:cubicBezTo>
                    <a:pt x="1089" y="2017"/>
                    <a:pt x="997" y="2450"/>
                    <a:pt x="891" y="2869"/>
                  </a:cubicBezTo>
                  <a:cubicBezTo>
                    <a:pt x="769" y="3310"/>
                    <a:pt x="625" y="3736"/>
                    <a:pt x="472" y="4162"/>
                  </a:cubicBezTo>
                  <a:cubicBezTo>
                    <a:pt x="328" y="4558"/>
                    <a:pt x="168" y="4953"/>
                    <a:pt x="1" y="5341"/>
                  </a:cubicBezTo>
                  <a:cubicBezTo>
                    <a:pt x="16" y="5364"/>
                    <a:pt x="31" y="5379"/>
                    <a:pt x="39" y="5402"/>
                  </a:cubicBezTo>
                  <a:lnTo>
                    <a:pt x="275" y="4862"/>
                  </a:lnTo>
                  <a:cubicBezTo>
                    <a:pt x="450" y="4459"/>
                    <a:pt x="647" y="4063"/>
                    <a:pt x="799" y="3645"/>
                  </a:cubicBezTo>
                  <a:cubicBezTo>
                    <a:pt x="990" y="3135"/>
                    <a:pt x="1142" y="2618"/>
                    <a:pt x="1324" y="2108"/>
                  </a:cubicBezTo>
                  <a:cubicBezTo>
                    <a:pt x="1499" y="1598"/>
                    <a:pt x="1712" y="1096"/>
                    <a:pt x="1948" y="617"/>
                  </a:cubicBezTo>
                  <a:cubicBezTo>
                    <a:pt x="1796" y="411"/>
                    <a:pt x="1644" y="206"/>
                    <a:pt x="1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20"/>
            <p:cNvSpPr/>
            <p:nvPr/>
          </p:nvSpPr>
          <p:spPr>
            <a:xfrm>
              <a:off x="1027799" y="-7394128"/>
              <a:ext cx="101900" cy="99113"/>
            </a:xfrm>
            <a:custGeom>
              <a:rect b="b" l="l" r="r" t="t"/>
              <a:pathLst>
                <a:path extrusionOk="0" h="1636" w="1682">
                  <a:moveTo>
                    <a:pt x="449" y="0"/>
                  </a:moveTo>
                  <a:cubicBezTo>
                    <a:pt x="297" y="76"/>
                    <a:pt x="145" y="152"/>
                    <a:pt x="0" y="236"/>
                  </a:cubicBezTo>
                  <a:cubicBezTo>
                    <a:pt x="594" y="662"/>
                    <a:pt x="1149" y="1126"/>
                    <a:pt x="1682" y="1636"/>
                  </a:cubicBezTo>
                  <a:lnTo>
                    <a:pt x="1605" y="1529"/>
                  </a:lnTo>
                  <a:cubicBezTo>
                    <a:pt x="1225" y="1012"/>
                    <a:pt x="845" y="502"/>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20"/>
            <p:cNvSpPr/>
            <p:nvPr/>
          </p:nvSpPr>
          <p:spPr>
            <a:xfrm>
              <a:off x="1625574" y="-7115324"/>
              <a:ext cx="96871" cy="347622"/>
            </a:xfrm>
            <a:custGeom>
              <a:rect b="b" l="l" r="r" t="t"/>
              <a:pathLst>
                <a:path extrusionOk="0" h="5738" w="1599">
                  <a:moveTo>
                    <a:pt x="1332" y="1"/>
                  </a:moveTo>
                  <a:cubicBezTo>
                    <a:pt x="1287" y="260"/>
                    <a:pt x="1241" y="518"/>
                    <a:pt x="1203" y="769"/>
                  </a:cubicBezTo>
                  <a:cubicBezTo>
                    <a:pt x="1081" y="1462"/>
                    <a:pt x="937" y="2146"/>
                    <a:pt x="762" y="2824"/>
                  </a:cubicBezTo>
                  <a:cubicBezTo>
                    <a:pt x="526" y="3744"/>
                    <a:pt x="259" y="4649"/>
                    <a:pt x="1" y="5562"/>
                  </a:cubicBezTo>
                  <a:cubicBezTo>
                    <a:pt x="54" y="5616"/>
                    <a:pt x="107" y="5677"/>
                    <a:pt x="153" y="5737"/>
                  </a:cubicBezTo>
                  <a:cubicBezTo>
                    <a:pt x="320" y="5334"/>
                    <a:pt x="480" y="4931"/>
                    <a:pt x="625" y="4520"/>
                  </a:cubicBezTo>
                  <a:cubicBezTo>
                    <a:pt x="914" y="3683"/>
                    <a:pt x="1104" y="2816"/>
                    <a:pt x="1287" y="1949"/>
                  </a:cubicBezTo>
                  <a:cubicBezTo>
                    <a:pt x="1401" y="1416"/>
                    <a:pt x="1507" y="884"/>
                    <a:pt x="1599" y="343"/>
                  </a:cubicBezTo>
                  <a:lnTo>
                    <a:pt x="13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20"/>
            <p:cNvSpPr/>
            <p:nvPr/>
          </p:nvSpPr>
          <p:spPr>
            <a:xfrm>
              <a:off x="1341681" y="-7403822"/>
              <a:ext cx="71487" cy="361435"/>
            </a:xfrm>
            <a:custGeom>
              <a:rect b="b" l="l" r="r" t="t"/>
              <a:pathLst>
                <a:path extrusionOk="0" h="5966" w="1180">
                  <a:moveTo>
                    <a:pt x="0" y="0"/>
                  </a:moveTo>
                  <a:lnTo>
                    <a:pt x="0" y="0"/>
                  </a:lnTo>
                  <a:cubicBezTo>
                    <a:pt x="15" y="1104"/>
                    <a:pt x="107" y="2199"/>
                    <a:pt x="213" y="3302"/>
                  </a:cubicBezTo>
                  <a:cubicBezTo>
                    <a:pt x="343" y="4017"/>
                    <a:pt x="442" y="4740"/>
                    <a:pt x="502" y="5471"/>
                  </a:cubicBezTo>
                  <a:lnTo>
                    <a:pt x="928" y="5965"/>
                  </a:lnTo>
                  <a:cubicBezTo>
                    <a:pt x="989" y="5197"/>
                    <a:pt x="1073" y="4428"/>
                    <a:pt x="1180" y="3667"/>
                  </a:cubicBezTo>
                  <a:cubicBezTo>
                    <a:pt x="1134" y="3135"/>
                    <a:pt x="1073" y="2595"/>
                    <a:pt x="997" y="2070"/>
                  </a:cubicBezTo>
                  <a:cubicBezTo>
                    <a:pt x="898" y="1446"/>
                    <a:pt x="769" y="830"/>
                    <a:pt x="617" y="221"/>
                  </a:cubicBezTo>
                  <a:cubicBezTo>
                    <a:pt x="411" y="137"/>
                    <a:pt x="206" y="6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20"/>
            <p:cNvSpPr/>
            <p:nvPr/>
          </p:nvSpPr>
          <p:spPr>
            <a:xfrm>
              <a:off x="1436130" y="-7345298"/>
              <a:ext cx="30534" cy="369250"/>
            </a:xfrm>
            <a:custGeom>
              <a:rect b="b" l="l" r="r" t="t"/>
              <a:pathLst>
                <a:path extrusionOk="0" h="6095" w="504">
                  <a:moveTo>
                    <a:pt x="488" y="1"/>
                  </a:moveTo>
                  <a:cubicBezTo>
                    <a:pt x="450" y="191"/>
                    <a:pt x="412" y="373"/>
                    <a:pt x="374" y="564"/>
                  </a:cubicBezTo>
                  <a:cubicBezTo>
                    <a:pt x="229" y="1279"/>
                    <a:pt x="107" y="2002"/>
                    <a:pt x="1" y="2724"/>
                  </a:cubicBezTo>
                  <a:cubicBezTo>
                    <a:pt x="24" y="3051"/>
                    <a:pt x="47" y="3386"/>
                    <a:pt x="54" y="3713"/>
                  </a:cubicBezTo>
                  <a:cubicBezTo>
                    <a:pt x="77" y="4398"/>
                    <a:pt x="69" y="5083"/>
                    <a:pt x="24" y="5760"/>
                  </a:cubicBezTo>
                  <a:lnTo>
                    <a:pt x="305" y="6095"/>
                  </a:lnTo>
                  <a:cubicBezTo>
                    <a:pt x="419" y="4071"/>
                    <a:pt x="503" y="2040"/>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20"/>
            <p:cNvSpPr/>
            <p:nvPr/>
          </p:nvSpPr>
          <p:spPr>
            <a:xfrm>
              <a:off x="962308" y="-7353113"/>
              <a:ext cx="80756" cy="58099"/>
            </a:xfrm>
            <a:custGeom>
              <a:rect b="b" l="l" r="r" t="t"/>
              <a:pathLst>
                <a:path extrusionOk="0" h="959" w="1333">
                  <a:moveTo>
                    <a:pt x="419" y="0"/>
                  </a:moveTo>
                  <a:cubicBezTo>
                    <a:pt x="275" y="114"/>
                    <a:pt x="130" y="236"/>
                    <a:pt x="1" y="365"/>
                  </a:cubicBezTo>
                  <a:cubicBezTo>
                    <a:pt x="435" y="533"/>
                    <a:pt x="853" y="731"/>
                    <a:pt x="1256" y="959"/>
                  </a:cubicBezTo>
                  <a:lnTo>
                    <a:pt x="1332" y="959"/>
                  </a:lnTo>
                  <a:cubicBezTo>
                    <a:pt x="1036" y="639"/>
                    <a:pt x="724" y="320"/>
                    <a:pt x="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20"/>
            <p:cNvSpPr/>
            <p:nvPr/>
          </p:nvSpPr>
          <p:spPr>
            <a:xfrm>
              <a:off x="1825196" y="-6354761"/>
              <a:ext cx="112986" cy="144792"/>
            </a:xfrm>
            <a:custGeom>
              <a:rect b="b" l="l" r="r" t="t"/>
              <a:pathLst>
                <a:path extrusionOk="0" h="2390" w="1865">
                  <a:moveTo>
                    <a:pt x="1864" y="0"/>
                  </a:moveTo>
                  <a:lnTo>
                    <a:pt x="1864" y="0"/>
                  </a:lnTo>
                  <a:cubicBezTo>
                    <a:pt x="1225" y="715"/>
                    <a:pt x="586" y="1430"/>
                    <a:pt x="0" y="2191"/>
                  </a:cubicBezTo>
                  <a:cubicBezTo>
                    <a:pt x="23" y="2260"/>
                    <a:pt x="46" y="2328"/>
                    <a:pt x="69" y="2389"/>
                  </a:cubicBezTo>
                  <a:cubicBezTo>
                    <a:pt x="677" y="1750"/>
                    <a:pt x="1233" y="1050"/>
                    <a:pt x="1780" y="381"/>
                  </a:cubicBezTo>
                  <a:cubicBezTo>
                    <a:pt x="1811" y="251"/>
                    <a:pt x="1841" y="129"/>
                    <a:pt x="1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20"/>
            <p:cNvSpPr/>
            <p:nvPr/>
          </p:nvSpPr>
          <p:spPr>
            <a:xfrm>
              <a:off x="1238447" y="-7425510"/>
              <a:ext cx="103293" cy="318543"/>
            </a:xfrm>
            <a:custGeom>
              <a:rect b="b" l="l" r="r" t="t"/>
              <a:pathLst>
                <a:path extrusionOk="0" h="5258" w="1705">
                  <a:moveTo>
                    <a:pt x="0" y="1"/>
                  </a:moveTo>
                  <a:lnTo>
                    <a:pt x="0" y="1"/>
                  </a:lnTo>
                  <a:cubicBezTo>
                    <a:pt x="107" y="396"/>
                    <a:pt x="221" y="792"/>
                    <a:pt x="320" y="1195"/>
                  </a:cubicBezTo>
                  <a:cubicBezTo>
                    <a:pt x="464" y="1751"/>
                    <a:pt x="571" y="2306"/>
                    <a:pt x="670" y="2877"/>
                  </a:cubicBezTo>
                  <a:cubicBezTo>
                    <a:pt x="730" y="3257"/>
                    <a:pt x="799" y="3637"/>
                    <a:pt x="867" y="4025"/>
                  </a:cubicBezTo>
                  <a:cubicBezTo>
                    <a:pt x="928" y="4193"/>
                    <a:pt x="974" y="4360"/>
                    <a:pt x="1027" y="4528"/>
                  </a:cubicBezTo>
                  <a:cubicBezTo>
                    <a:pt x="1255" y="4771"/>
                    <a:pt x="1484" y="5014"/>
                    <a:pt x="1704" y="5258"/>
                  </a:cubicBezTo>
                  <a:cubicBezTo>
                    <a:pt x="1643" y="4733"/>
                    <a:pt x="1590" y="4208"/>
                    <a:pt x="1545" y="3683"/>
                  </a:cubicBezTo>
                  <a:cubicBezTo>
                    <a:pt x="1400" y="2854"/>
                    <a:pt x="1202" y="2040"/>
                    <a:pt x="959" y="1233"/>
                  </a:cubicBezTo>
                  <a:cubicBezTo>
                    <a:pt x="837" y="853"/>
                    <a:pt x="708" y="457"/>
                    <a:pt x="555" y="69"/>
                  </a:cubicBezTo>
                  <a:cubicBezTo>
                    <a:pt x="373" y="39"/>
                    <a:pt x="190" y="1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20"/>
            <p:cNvSpPr/>
            <p:nvPr/>
          </p:nvSpPr>
          <p:spPr>
            <a:xfrm>
              <a:off x="1007988" y="-7365594"/>
              <a:ext cx="90813" cy="73365"/>
            </a:xfrm>
            <a:custGeom>
              <a:rect b="b" l="l" r="r" t="t"/>
              <a:pathLst>
                <a:path extrusionOk="0" h="1211" w="1499">
                  <a:moveTo>
                    <a:pt x="0" y="1"/>
                  </a:moveTo>
                  <a:lnTo>
                    <a:pt x="0" y="1"/>
                  </a:lnTo>
                  <a:cubicBezTo>
                    <a:pt x="365" y="381"/>
                    <a:pt x="738" y="769"/>
                    <a:pt x="1111" y="1165"/>
                  </a:cubicBezTo>
                  <a:cubicBezTo>
                    <a:pt x="1240" y="1172"/>
                    <a:pt x="1370" y="1188"/>
                    <a:pt x="1499" y="1211"/>
                  </a:cubicBezTo>
                  <a:cubicBezTo>
                    <a:pt x="1027" y="777"/>
                    <a:pt x="525" y="36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20"/>
            <p:cNvSpPr/>
            <p:nvPr/>
          </p:nvSpPr>
          <p:spPr>
            <a:xfrm>
              <a:off x="1144421" y="-7423208"/>
              <a:ext cx="120802" cy="236090"/>
            </a:xfrm>
            <a:custGeom>
              <a:rect b="b" l="l" r="r" t="t"/>
              <a:pathLst>
                <a:path extrusionOk="0" h="3897" w="1994">
                  <a:moveTo>
                    <a:pt x="190" y="1"/>
                  </a:moveTo>
                  <a:cubicBezTo>
                    <a:pt x="122" y="8"/>
                    <a:pt x="61" y="16"/>
                    <a:pt x="0" y="31"/>
                  </a:cubicBezTo>
                  <a:cubicBezTo>
                    <a:pt x="335" y="1104"/>
                    <a:pt x="799" y="2131"/>
                    <a:pt x="1233" y="3166"/>
                  </a:cubicBezTo>
                  <a:lnTo>
                    <a:pt x="1293" y="3227"/>
                  </a:lnTo>
                  <a:cubicBezTo>
                    <a:pt x="1537" y="3447"/>
                    <a:pt x="1773" y="3668"/>
                    <a:pt x="1993" y="3896"/>
                  </a:cubicBezTo>
                  <a:cubicBezTo>
                    <a:pt x="1704" y="3052"/>
                    <a:pt x="1362" y="2222"/>
                    <a:pt x="959" y="1424"/>
                  </a:cubicBezTo>
                  <a:cubicBezTo>
                    <a:pt x="723" y="937"/>
                    <a:pt x="464" y="465"/>
                    <a:pt x="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20"/>
            <p:cNvSpPr/>
            <p:nvPr/>
          </p:nvSpPr>
          <p:spPr>
            <a:xfrm>
              <a:off x="1080809" y="-7417211"/>
              <a:ext cx="99598" cy="153092"/>
            </a:xfrm>
            <a:custGeom>
              <a:rect b="b" l="l" r="r" t="t"/>
              <a:pathLst>
                <a:path extrusionOk="0" h="2527" w="1644">
                  <a:moveTo>
                    <a:pt x="670" y="1"/>
                  </a:moveTo>
                  <a:cubicBezTo>
                    <a:pt x="441" y="62"/>
                    <a:pt x="221" y="122"/>
                    <a:pt x="0" y="206"/>
                  </a:cubicBezTo>
                  <a:cubicBezTo>
                    <a:pt x="373" y="693"/>
                    <a:pt x="715" y="1195"/>
                    <a:pt x="1050" y="1697"/>
                  </a:cubicBezTo>
                  <a:cubicBezTo>
                    <a:pt x="1248" y="1971"/>
                    <a:pt x="1446" y="2245"/>
                    <a:pt x="1643" y="2527"/>
                  </a:cubicBezTo>
                  <a:cubicBezTo>
                    <a:pt x="1293" y="1697"/>
                    <a:pt x="936" y="860"/>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20"/>
            <p:cNvSpPr/>
            <p:nvPr/>
          </p:nvSpPr>
          <p:spPr>
            <a:xfrm>
              <a:off x="1747710" y="-6753460"/>
              <a:ext cx="183080" cy="347562"/>
            </a:xfrm>
            <a:custGeom>
              <a:rect b="b" l="l" r="r" t="t"/>
              <a:pathLst>
                <a:path extrusionOk="0" h="5737" w="3022">
                  <a:moveTo>
                    <a:pt x="3021" y="0"/>
                  </a:moveTo>
                  <a:cubicBezTo>
                    <a:pt x="2230" y="1332"/>
                    <a:pt x="1545" y="2732"/>
                    <a:pt x="815" y="4093"/>
                  </a:cubicBezTo>
                  <a:cubicBezTo>
                    <a:pt x="549" y="4580"/>
                    <a:pt x="282" y="5060"/>
                    <a:pt x="1" y="5531"/>
                  </a:cubicBezTo>
                  <a:lnTo>
                    <a:pt x="69" y="5737"/>
                  </a:lnTo>
                  <a:cubicBezTo>
                    <a:pt x="229" y="5501"/>
                    <a:pt x="397" y="5273"/>
                    <a:pt x="564" y="5037"/>
                  </a:cubicBezTo>
                  <a:cubicBezTo>
                    <a:pt x="1150" y="3964"/>
                    <a:pt x="1682" y="2861"/>
                    <a:pt x="2200" y="1750"/>
                  </a:cubicBezTo>
                  <a:cubicBezTo>
                    <a:pt x="2474" y="1164"/>
                    <a:pt x="2747" y="586"/>
                    <a:pt x="30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20"/>
            <p:cNvSpPr/>
            <p:nvPr/>
          </p:nvSpPr>
          <p:spPr>
            <a:xfrm>
              <a:off x="1713177" y="-6788477"/>
              <a:ext cx="115713" cy="278861"/>
            </a:xfrm>
            <a:custGeom>
              <a:rect b="b" l="l" r="r" t="t"/>
              <a:pathLst>
                <a:path extrusionOk="0" h="4603" w="1910">
                  <a:moveTo>
                    <a:pt x="1910" y="0"/>
                  </a:moveTo>
                  <a:lnTo>
                    <a:pt x="1910" y="0"/>
                  </a:lnTo>
                  <a:cubicBezTo>
                    <a:pt x="1309" y="1195"/>
                    <a:pt x="670" y="2374"/>
                    <a:pt x="0" y="3530"/>
                  </a:cubicBezTo>
                  <a:cubicBezTo>
                    <a:pt x="69" y="3880"/>
                    <a:pt x="137" y="4245"/>
                    <a:pt x="213" y="4603"/>
                  </a:cubicBezTo>
                  <a:cubicBezTo>
                    <a:pt x="655" y="3492"/>
                    <a:pt x="1073" y="2366"/>
                    <a:pt x="1476" y="1233"/>
                  </a:cubicBezTo>
                  <a:cubicBezTo>
                    <a:pt x="1621" y="822"/>
                    <a:pt x="1765" y="411"/>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20"/>
            <p:cNvSpPr/>
            <p:nvPr/>
          </p:nvSpPr>
          <p:spPr>
            <a:xfrm>
              <a:off x="1653261" y="-7145252"/>
              <a:ext cx="33684" cy="180294"/>
            </a:xfrm>
            <a:custGeom>
              <a:rect b="b" l="l" r="r" t="t"/>
              <a:pathLst>
                <a:path extrusionOk="0" h="2976" w="556">
                  <a:moveTo>
                    <a:pt x="472" y="0"/>
                  </a:moveTo>
                  <a:cubicBezTo>
                    <a:pt x="358" y="997"/>
                    <a:pt x="191" y="1994"/>
                    <a:pt x="0" y="2975"/>
                  </a:cubicBezTo>
                  <a:cubicBezTo>
                    <a:pt x="8" y="2952"/>
                    <a:pt x="16" y="2930"/>
                    <a:pt x="23" y="2907"/>
                  </a:cubicBezTo>
                  <a:cubicBezTo>
                    <a:pt x="191" y="2237"/>
                    <a:pt x="312" y="1568"/>
                    <a:pt x="426" y="891"/>
                  </a:cubicBezTo>
                  <a:cubicBezTo>
                    <a:pt x="464" y="624"/>
                    <a:pt x="510" y="366"/>
                    <a:pt x="556" y="99"/>
                  </a:cubicBezTo>
                  <a:lnTo>
                    <a:pt x="4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20"/>
            <p:cNvSpPr/>
            <p:nvPr/>
          </p:nvSpPr>
          <p:spPr>
            <a:xfrm>
              <a:off x="895969" y="-7313007"/>
              <a:ext cx="104687" cy="82089"/>
            </a:xfrm>
            <a:custGeom>
              <a:rect b="b" l="l" r="r" t="t"/>
              <a:pathLst>
                <a:path extrusionOk="0" h="1355" w="1728">
                  <a:moveTo>
                    <a:pt x="814" y="0"/>
                  </a:moveTo>
                  <a:cubicBezTo>
                    <a:pt x="464" y="396"/>
                    <a:pt x="183" y="852"/>
                    <a:pt x="0" y="1354"/>
                  </a:cubicBezTo>
                  <a:cubicBezTo>
                    <a:pt x="38" y="1324"/>
                    <a:pt x="76" y="1294"/>
                    <a:pt x="114" y="1263"/>
                  </a:cubicBezTo>
                  <a:cubicBezTo>
                    <a:pt x="579" y="852"/>
                    <a:pt x="1126" y="556"/>
                    <a:pt x="1727" y="403"/>
                  </a:cubicBezTo>
                  <a:cubicBezTo>
                    <a:pt x="1431" y="251"/>
                    <a:pt x="1126" y="114"/>
                    <a:pt x="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20"/>
            <p:cNvSpPr/>
            <p:nvPr/>
          </p:nvSpPr>
          <p:spPr>
            <a:xfrm>
              <a:off x="1476236" y="-7330092"/>
              <a:ext cx="77970" cy="396937"/>
            </a:xfrm>
            <a:custGeom>
              <a:rect b="b" l="l" r="r" t="t"/>
              <a:pathLst>
                <a:path extrusionOk="0" h="6552" w="1287">
                  <a:moveTo>
                    <a:pt x="206" y="1"/>
                  </a:moveTo>
                  <a:cubicBezTo>
                    <a:pt x="206" y="252"/>
                    <a:pt x="206" y="495"/>
                    <a:pt x="206" y="746"/>
                  </a:cubicBezTo>
                  <a:cubicBezTo>
                    <a:pt x="199" y="2587"/>
                    <a:pt x="115" y="4429"/>
                    <a:pt x="1" y="6270"/>
                  </a:cubicBezTo>
                  <a:lnTo>
                    <a:pt x="229" y="6551"/>
                  </a:lnTo>
                  <a:cubicBezTo>
                    <a:pt x="419" y="5699"/>
                    <a:pt x="579" y="4839"/>
                    <a:pt x="754" y="3987"/>
                  </a:cubicBezTo>
                  <a:cubicBezTo>
                    <a:pt x="868" y="3417"/>
                    <a:pt x="959" y="2854"/>
                    <a:pt x="1036" y="2283"/>
                  </a:cubicBezTo>
                  <a:cubicBezTo>
                    <a:pt x="1104" y="1804"/>
                    <a:pt x="1180" y="1317"/>
                    <a:pt x="1287" y="838"/>
                  </a:cubicBezTo>
                  <a:cubicBezTo>
                    <a:pt x="1210" y="777"/>
                    <a:pt x="1134" y="716"/>
                    <a:pt x="1066" y="647"/>
                  </a:cubicBezTo>
                  <a:cubicBezTo>
                    <a:pt x="792" y="419"/>
                    <a:pt x="503" y="206"/>
                    <a:pt x="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20"/>
            <p:cNvSpPr/>
            <p:nvPr/>
          </p:nvSpPr>
          <p:spPr>
            <a:xfrm>
              <a:off x="1837616" y="-6276427"/>
              <a:ext cx="79787" cy="110805"/>
            </a:xfrm>
            <a:custGeom>
              <a:rect b="b" l="l" r="r" t="t"/>
              <a:pathLst>
                <a:path extrusionOk="0" h="1829" w="1317">
                  <a:moveTo>
                    <a:pt x="1317" y="1"/>
                  </a:moveTo>
                  <a:cubicBezTo>
                    <a:pt x="898" y="518"/>
                    <a:pt x="465" y="1028"/>
                    <a:pt x="1" y="1499"/>
                  </a:cubicBezTo>
                  <a:cubicBezTo>
                    <a:pt x="31" y="1598"/>
                    <a:pt x="61" y="1689"/>
                    <a:pt x="84" y="1788"/>
                  </a:cubicBezTo>
                  <a:cubicBezTo>
                    <a:pt x="129" y="1814"/>
                    <a:pt x="174" y="1829"/>
                    <a:pt x="221" y="1829"/>
                  </a:cubicBezTo>
                  <a:cubicBezTo>
                    <a:pt x="367" y="1829"/>
                    <a:pt x="528" y="1692"/>
                    <a:pt x="723" y="1347"/>
                  </a:cubicBezTo>
                  <a:cubicBezTo>
                    <a:pt x="967" y="921"/>
                    <a:pt x="1165" y="465"/>
                    <a:pt x="1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20"/>
            <p:cNvSpPr/>
            <p:nvPr/>
          </p:nvSpPr>
          <p:spPr>
            <a:xfrm>
              <a:off x="1706695" y="-6953021"/>
              <a:ext cx="152183" cy="342958"/>
            </a:xfrm>
            <a:custGeom>
              <a:rect b="b" l="l" r="r" t="t"/>
              <a:pathLst>
                <a:path extrusionOk="0" h="5661" w="2512">
                  <a:moveTo>
                    <a:pt x="1979" y="0"/>
                  </a:moveTo>
                  <a:cubicBezTo>
                    <a:pt x="1979" y="15"/>
                    <a:pt x="1964" y="30"/>
                    <a:pt x="1964" y="46"/>
                  </a:cubicBezTo>
                  <a:cubicBezTo>
                    <a:pt x="1720" y="829"/>
                    <a:pt x="1424" y="1605"/>
                    <a:pt x="1150" y="2381"/>
                  </a:cubicBezTo>
                  <a:cubicBezTo>
                    <a:pt x="868" y="3150"/>
                    <a:pt x="625" y="3918"/>
                    <a:pt x="351" y="4687"/>
                  </a:cubicBezTo>
                  <a:cubicBezTo>
                    <a:pt x="237" y="5014"/>
                    <a:pt x="123" y="5333"/>
                    <a:pt x="1" y="5660"/>
                  </a:cubicBezTo>
                  <a:cubicBezTo>
                    <a:pt x="914" y="4078"/>
                    <a:pt x="1758" y="2450"/>
                    <a:pt x="2511" y="791"/>
                  </a:cubicBezTo>
                  <a:cubicBezTo>
                    <a:pt x="2337" y="525"/>
                    <a:pt x="2162" y="259"/>
                    <a:pt x="19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20"/>
            <p:cNvSpPr/>
            <p:nvPr/>
          </p:nvSpPr>
          <p:spPr>
            <a:xfrm>
              <a:off x="1801205" y="-6452967"/>
              <a:ext cx="151699" cy="207010"/>
            </a:xfrm>
            <a:custGeom>
              <a:rect b="b" l="l" r="r" t="t"/>
              <a:pathLst>
                <a:path extrusionOk="0" h="3417" w="2504">
                  <a:moveTo>
                    <a:pt x="2504" y="1"/>
                  </a:moveTo>
                  <a:lnTo>
                    <a:pt x="2504" y="1"/>
                  </a:lnTo>
                  <a:cubicBezTo>
                    <a:pt x="2389" y="122"/>
                    <a:pt x="2275" y="252"/>
                    <a:pt x="2161" y="381"/>
                  </a:cubicBezTo>
                  <a:cubicBezTo>
                    <a:pt x="2001" y="571"/>
                    <a:pt x="1834" y="761"/>
                    <a:pt x="1674" y="952"/>
                  </a:cubicBezTo>
                  <a:cubicBezTo>
                    <a:pt x="1484" y="1180"/>
                    <a:pt x="1271" y="1401"/>
                    <a:pt x="1066" y="1629"/>
                  </a:cubicBezTo>
                  <a:cubicBezTo>
                    <a:pt x="708" y="2040"/>
                    <a:pt x="350" y="2466"/>
                    <a:pt x="0" y="2884"/>
                  </a:cubicBezTo>
                  <a:cubicBezTo>
                    <a:pt x="84" y="3059"/>
                    <a:pt x="160" y="3234"/>
                    <a:pt x="236" y="3417"/>
                  </a:cubicBezTo>
                  <a:cubicBezTo>
                    <a:pt x="913" y="2557"/>
                    <a:pt x="1659" y="1743"/>
                    <a:pt x="2389" y="921"/>
                  </a:cubicBezTo>
                  <a:cubicBezTo>
                    <a:pt x="2435" y="609"/>
                    <a:pt x="2473" y="305"/>
                    <a:pt x="2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20"/>
            <p:cNvSpPr/>
            <p:nvPr/>
          </p:nvSpPr>
          <p:spPr>
            <a:xfrm>
              <a:off x="1733897" y="-6869598"/>
              <a:ext cx="189987" cy="421775"/>
            </a:xfrm>
            <a:custGeom>
              <a:rect b="b" l="l" r="r" t="t"/>
              <a:pathLst>
                <a:path extrusionOk="0" h="6962" w="3136">
                  <a:moveTo>
                    <a:pt x="2428" y="0"/>
                  </a:moveTo>
                  <a:cubicBezTo>
                    <a:pt x="2352" y="205"/>
                    <a:pt x="2283" y="411"/>
                    <a:pt x="2215" y="624"/>
                  </a:cubicBezTo>
                  <a:cubicBezTo>
                    <a:pt x="1674" y="2206"/>
                    <a:pt x="1119" y="3796"/>
                    <a:pt x="510" y="5356"/>
                  </a:cubicBezTo>
                  <a:cubicBezTo>
                    <a:pt x="343" y="5782"/>
                    <a:pt x="176" y="6201"/>
                    <a:pt x="1" y="6611"/>
                  </a:cubicBezTo>
                  <a:cubicBezTo>
                    <a:pt x="24" y="6733"/>
                    <a:pt x="54" y="6847"/>
                    <a:pt x="77" y="6961"/>
                  </a:cubicBezTo>
                  <a:cubicBezTo>
                    <a:pt x="762" y="5774"/>
                    <a:pt x="1370" y="4550"/>
                    <a:pt x="2017" y="3348"/>
                  </a:cubicBezTo>
                  <a:cubicBezTo>
                    <a:pt x="2374" y="2686"/>
                    <a:pt x="2740" y="2024"/>
                    <a:pt x="3135" y="1385"/>
                  </a:cubicBezTo>
                  <a:cubicBezTo>
                    <a:pt x="2930" y="905"/>
                    <a:pt x="2694" y="441"/>
                    <a:pt x="2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20"/>
            <p:cNvSpPr/>
            <p:nvPr/>
          </p:nvSpPr>
          <p:spPr>
            <a:xfrm>
              <a:off x="1667074" y="-7012029"/>
              <a:ext cx="142490" cy="365979"/>
            </a:xfrm>
            <a:custGeom>
              <a:rect b="b" l="l" r="r" t="t"/>
              <a:pathLst>
                <a:path extrusionOk="0" h="6041" w="2352">
                  <a:moveTo>
                    <a:pt x="1925" y="0"/>
                  </a:moveTo>
                  <a:cubicBezTo>
                    <a:pt x="1690" y="510"/>
                    <a:pt x="1484" y="1042"/>
                    <a:pt x="1302" y="1575"/>
                  </a:cubicBezTo>
                  <a:cubicBezTo>
                    <a:pt x="1111" y="2115"/>
                    <a:pt x="952" y="2663"/>
                    <a:pt x="723" y="3188"/>
                  </a:cubicBezTo>
                  <a:cubicBezTo>
                    <a:pt x="480" y="3736"/>
                    <a:pt x="244" y="4291"/>
                    <a:pt x="1" y="4846"/>
                  </a:cubicBezTo>
                  <a:cubicBezTo>
                    <a:pt x="191" y="5227"/>
                    <a:pt x="351" y="5630"/>
                    <a:pt x="472" y="6041"/>
                  </a:cubicBezTo>
                  <a:cubicBezTo>
                    <a:pt x="837" y="5029"/>
                    <a:pt x="1165" y="3987"/>
                    <a:pt x="1530" y="2975"/>
                  </a:cubicBezTo>
                  <a:cubicBezTo>
                    <a:pt x="1819" y="2191"/>
                    <a:pt x="2116" y="1400"/>
                    <a:pt x="2351" y="594"/>
                  </a:cubicBezTo>
                  <a:cubicBezTo>
                    <a:pt x="2237" y="434"/>
                    <a:pt x="2123" y="274"/>
                    <a:pt x="2009" y="114"/>
                  </a:cubicBezTo>
                  <a:lnTo>
                    <a:pt x="19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20"/>
            <p:cNvSpPr/>
            <p:nvPr/>
          </p:nvSpPr>
          <p:spPr>
            <a:xfrm>
              <a:off x="1572140" y="-7196869"/>
              <a:ext cx="88572" cy="388576"/>
            </a:xfrm>
            <a:custGeom>
              <a:rect b="b" l="l" r="r" t="t"/>
              <a:pathLst>
                <a:path extrusionOk="0" h="6414" w="1462">
                  <a:moveTo>
                    <a:pt x="1081" y="0"/>
                  </a:moveTo>
                  <a:cubicBezTo>
                    <a:pt x="875" y="1096"/>
                    <a:pt x="753" y="2199"/>
                    <a:pt x="480" y="3279"/>
                  </a:cubicBezTo>
                  <a:cubicBezTo>
                    <a:pt x="457" y="3348"/>
                    <a:pt x="442" y="3409"/>
                    <a:pt x="426" y="3470"/>
                  </a:cubicBezTo>
                  <a:cubicBezTo>
                    <a:pt x="335" y="4299"/>
                    <a:pt x="190" y="5121"/>
                    <a:pt x="0" y="5927"/>
                  </a:cubicBezTo>
                  <a:cubicBezTo>
                    <a:pt x="145" y="6087"/>
                    <a:pt x="282" y="6254"/>
                    <a:pt x="426" y="6414"/>
                  </a:cubicBezTo>
                  <a:cubicBezTo>
                    <a:pt x="449" y="6300"/>
                    <a:pt x="472" y="6186"/>
                    <a:pt x="502" y="6064"/>
                  </a:cubicBezTo>
                  <a:cubicBezTo>
                    <a:pt x="883" y="4200"/>
                    <a:pt x="1286" y="2328"/>
                    <a:pt x="1461" y="434"/>
                  </a:cubicBezTo>
                  <a:cubicBezTo>
                    <a:pt x="1332" y="289"/>
                    <a:pt x="1210" y="145"/>
                    <a:pt x="10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20"/>
            <p:cNvSpPr/>
            <p:nvPr/>
          </p:nvSpPr>
          <p:spPr>
            <a:xfrm>
              <a:off x="1763401" y="-6616602"/>
              <a:ext cx="197802" cy="277528"/>
            </a:xfrm>
            <a:custGeom>
              <a:rect b="b" l="l" r="r" t="t"/>
              <a:pathLst>
                <a:path extrusionOk="0" h="4581" w="3265">
                  <a:moveTo>
                    <a:pt x="3257" y="1"/>
                  </a:moveTo>
                  <a:cubicBezTo>
                    <a:pt x="2329" y="876"/>
                    <a:pt x="1477" y="1834"/>
                    <a:pt x="723" y="2861"/>
                  </a:cubicBezTo>
                  <a:lnTo>
                    <a:pt x="617" y="2998"/>
                  </a:lnTo>
                  <a:cubicBezTo>
                    <a:pt x="419" y="3364"/>
                    <a:pt x="214" y="3721"/>
                    <a:pt x="1" y="4079"/>
                  </a:cubicBezTo>
                  <a:cubicBezTo>
                    <a:pt x="54" y="4246"/>
                    <a:pt x="107" y="4413"/>
                    <a:pt x="153" y="4581"/>
                  </a:cubicBezTo>
                  <a:cubicBezTo>
                    <a:pt x="845" y="3554"/>
                    <a:pt x="1583" y="2557"/>
                    <a:pt x="2344" y="1583"/>
                  </a:cubicBezTo>
                  <a:cubicBezTo>
                    <a:pt x="2648" y="1195"/>
                    <a:pt x="2953" y="807"/>
                    <a:pt x="3264" y="427"/>
                  </a:cubicBezTo>
                  <a:cubicBezTo>
                    <a:pt x="3264" y="282"/>
                    <a:pt x="3264" y="138"/>
                    <a:pt x="3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20"/>
            <p:cNvSpPr/>
            <p:nvPr/>
          </p:nvSpPr>
          <p:spPr>
            <a:xfrm>
              <a:off x="1783212" y="-6553414"/>
              <a:ext cx="176598" cy="253053"/>
            </a:xfrm>
            <a:custGeom>
              <a:rect b="b" l="l" r="r" t="t"/>
              <a:pathLst>
                <a:path extrusionOk="0" h="4177" w="2915">
                  <a:moveTo>
                    <a:pt x="2915" y="0"/>
                  </a:moveTo>
                  <a:cubicBezTo>
                    <a:pt x="2184" y="921"/>
                    <a:pt x="1477" y="1849"/>
                    <a:pt x="800" y="2800"/>
                  </a:cubicBezTo>
                  <a:cubicBezTo>
                    <a:pt x="526" y="3188"/>
                    <a:pt x="259" y="3576"/>
                    <a:pt x="1" y="3964"/>
                  </a:cubicBezTo>
                  <a:cubicBezTo>
                    <a:pt x="24" y="4002"/>
                    <a:pt x="46" y="4048"/>
                    <a:pt x="62" y="4086"/>
                  </a:cubicBezTo>
                  <a:lnTo>
                    <a:pt x="107" y="4177"/>
                  </a:lnTo>
                  <a:cubicBezTo>
                    <a:pt x="511" y="3698"/>
                    <a:pt x="906" y="3218"/>
                    <a:pt x="1332" y="2762"/>
                  </a:cubicBezTo>
                  <a:cubicBezTo>
                    <a:pt x="1690" y="2366"/>
                    <a:pt x="2025" y="1955"/>
                    <a:pt x="2374" y="1560"/>
                  </a:cubicBezTo>
                  <a:cubicBezTo>
                    <a:pt x="2534" y="1385"/>
                    <a:pt x="2694" y="1210"/>
                    <a:pt x="2854" y="1042"/>
                  </a:cubicBezTo>
                  <a:cubicBezTo>
                    <a:pt x="2877" y="784"/>
                    <a:pt x="2892" y="517"/>
                    <a:pt x="2907" y="266"/>
                  </a:cubicBezTo>
                  <a:cubicBezTo>
                    <a:pt x="2907" y="175"/>
                    <a:pt x="2915" y="91"/>
                    <a:pt x="29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20"/>
            <p:cNvSpPr/>
            <p:nvPr/>
          </p:nvSpPr>
          <p:spPr>
            <a:xfrm>
              <a:off x="1855124" y="-6727651"/>
              <a:ext cx="103778" cy="188109"/>
            </a:xfrm>
            <a:custGeom>
              <a:rect b="b" l="l" r="r" t="t"/>
              <a:pathLst>
                <a:path extrusionOk="0" h="3105" w="1713">
                  <a:moveTo>
                    <a:pt x="1469" y="0"/>
                  </a:moveTo>
                  <a:cubicBezTo>
                    <a:pt x="982" y="1035"/>
                    <a:pt x="503" y="2077"/>
                    <a:pt x="1" y="3104"/>
                  </a:cubicBezTo>
                  <a:cubicBezTo>
                    <a:pt x="168" y="2914"/>
                    <a:pt x="335" y="2724"/>
                    <a:pt x="503" y="2534"/>
                  </a:cubicBezTo>
                  <a:cubicBezTo>
                    <a:pt x="883" y="2115"/>
                    <a:pt x="1286" y="1712"/>
                    <a:pt x="1712" y="1339"/>
                  </a:cubicBezTo>
                  <a:cubicBezTo>
                    <a:pt x="1690" y="1081"/>
                    <a:pt x="1652" y="830"/>
                    <a:pt x="1606" y="579"/>
                  </a:cubicBezTo>
                  <a:cubicBezTo>
                    <a:pt x="1568" y="381"/>
                    <a:pt x="1522" y="19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20"/>
            <p:cNvSpPr/>
            <p:nvPr/>
          </p:nvSpPr>
          <p:spPr>
            <a:xfrm>
              <a:off x="1776305" y="-6328044"/>
              <a:ext cx="66459" cy="159998"/>
            </a:xfrm>
            <a:custGeom>
              <a:rect b="b" l="l" r="r" t="t"/>
              <a:pathLst>
                <a:path extrusionOk="0" h="2641" w="1097">
                  <a:moveTo>
                    <a:pt x="1" y="0"/>
                  </a:moveTo>
                  <a:lnTo>
                    <a:pt x="1" y="0"/>
                  </a:lnTo>
                  <a:cubicBezTo>
                    <a:pt x="130" y="411"/>
                    <a:pt x="259" y="822"/>
                    <a:pt x="411" y="1225"/>
                  </a:cubicBezTo>
                  <a:cubicBezTo>
                    <a:pt x="594" y="1720"/>
                    <a:pt x="799" y="2465"/>
                    <a:pt x="1096" y="2640"/>
                  </a:cubicBezTo>
                  <a:cubicBezTo>
                    <a:pt x="876" y="1849"/>
                    <a:pt x="564" y="1088"/>
                    <a:pt x="176" y="358"/>
                  </a:cubicBezTo>
                  <a:cubicBezTo>
                    <a:pt x="115" y="244"/>
                    <a:pt x="54" y="12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20"/>
            <p:cNvSpPr/>
            <p:nvPr/>
          </p:nvSpPr>
          <p:spPr>
            <a:xfrm>
              <a:off x="1645082" y="-6756428"/>
              <a:ext cx="335445" cy="1762648"/>
            </a:xfrm>
            <a:custGeom>
              <a:rect b="b" l="l" r="r" t="t"/>
              <a:pathLst>
                <a:path extrusionOk="0" h="29095" w="5537">
                  <a:moveTo>
                    <a:pt x="1" y="1"/>
                  </a:moveTo>
                  <a:cubicBezTo>
                    <a:pt x="0" y="1"/>
                    <a:pt x="6" y="26"/>
                    <a:pt x="21" y="72"/>
                  </a:cubicBezTo>
                  <a:cubicBezTo>
                    <a:pt x="10" y="24"/>
                    <a:pt x="2" y="1"/>
                    <a:pt x="1" y="1"/>
                  </a:cubicBezTo>
                  <a:close/>
                  <a:moveTo>
                    <a:pt x="21" y="72"/>
                  </a:moveTo>
                  <a:lnTo>
                    <a:pt x="21" y="72"/>
                  </a:lnTo>
                  <a:cubicBezTo>
                    <a:pt x="310" y="1023"/>
                    <a:pt x="561" y="1974"/>
                    <a:pt x="850" y="2917"/>
                  </a:cubicBezTo>
                  <a:cubicBezTo>
                    <a:pt x="1132" y="3861"/>
                    <a:pt x="1429" y="4797"/>
                    <a:pt x="1718" y="5725"/>
                  </a:cubicBezTo>
                  <a:cubicBezTo>
                    <a:pt x="2288" y="7566"/>
                    <a:pt x="2867" y="9407"/>
                    <a:pt x="3369" y="11263"/>
                  </a:cubicBezTo>
                  <a:cubicBezTo>
                    <a:pt x="3886" y="13120"/>
                    <a:pt x="4305" y="15007"/>
                    <a:pt x="4616" y="16916"/>
                  </a:cubicBezTo>
                  <a:cubicBezTo>
                    <a:pt x="4928" y="18772"/>
                    <a:pt x="5081" y="20659"/>
                    <a:pt x="5081" y="22538"/>
                  </a:cubicBezTo>
                  <a:cubicBezTo>
                    <a:pt x="5073" y="24433"/>
                    <a:pt x="4860" y="26312"/>
                    <a:pt x="4441" y="28153"/>
                  </a:cubicBezTo>
                  <a:cubicBezTo>
                    <a:pt x="4388" y="28381"/>
                    <a:pt x="4335" y="28617"/>
                    <a:pt x="4289" y="28845"/>
                  </a:cubicBezTo>
                  <a:cubicBezTo>
                    <a:pt x="4261" y="28992"/>
                    <a:pt x="4377" y="29094"/>
                    <a:pt x="4488" y="29094"/>
                  </a:cubicBezTo>
                  <a:cubicBezTo>
                    <a:pt x="4556" y="29094"/>
                    <a:pt x="4623" y="29056"/>
                    <a:pt x="4654" y="28967"/>
                  </a:cubicBezTo>
                  <a:cubicBezTo>
                    <a:pt x="4799" y="28518"/>
                    <a:pt x="4921" y="28062"/>
                    <a:pt x="5004" y="27598"/>
                  </a:cubicBezTo>
                  <a:cubicBezTo>
                    <a:pt x="5103" y="27118"/>
                    <a:pt x="5179" y="26647"/>
                    <a:pt x="5248" y="26167"/>
                  </a:cubicBezTo>
                  <a:cubicBezTo>
                    <a:pt x="5377" y="25232"/>
                    <a:pt x="5461" y="24296"/>
                    <a:pt x="5491" y="23352"/>
                  </a:cubicBezTo>
                  <a:cubicBezTo>
                    <a:pt x="5537" y="21443"/>
                    <a:pt x="5423" y="19541"/>
                    <a:pt x="5149" y="17654"/>
                  </a:cubicBezTo>
                  <a:cubicBezTo>
                    <a:pt x="4867" y="15729"/>
                    <a:pt x="4472" y="13827"/>
                    <a:pt x="3970" y="11948"/>
                  </a:cubicBezTo>
                  <a:cubicBezTo>
                    <a:pt x="3475" y="10069"/>
                    <a:pt x="2905" y="8213"/>
                    <a:pt x="2311" y="6356"/>
                  </a:cubicBezTo>
                  <a:cubicBezTo>
                    <a:pt x="2014" y="5428"/>
                    <a:pt x="1710" y="4500"/>
                    <a:pt x="1398" y="3572"/>
                  </a:cubicBezTo>
                  <a:cubicBezTo>
                    <a:pt x="1086" y="2621"/>
                    <a:pt x="744" y="1685"/>
                    <a:pt x="409" y="734"/>
                  </a:cubicBezTo>
                  <a:cubicBezTo>
                    <a:pt x="333" y="506"/>
                    <a:pt x="105" y="300"/>
                    <a:pt x="2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1" name="Google Shape;5101;p20"/>
          <p:cNvGrpSpPr/>
          <p:nvPr/>
        </p:nvGrpSpPr>
        <p:grpSpPr>
          <a:xfrm flipH="1" rot="10499508">
            <a:off x="6006211" y="593935"/>
            <a:ext cx="1931773" cy="1860767"/>
            <a:chOff x="486958" y="-2991538"/>
            <a:chExt cx="1931738" cy="1860734"/>
          </a:xfrm>
        </p:grpSpPr>
        <p:sp>
          <p:nvSpPr>
            <p:cNvPr id="5102" name="Google Shape;5102;p20"/>
            <p:cNvSpPr/>
            <p:nvPr/>
          </p:nvSpPr>
          <p:spPr>
            <a:xfrm flipH="1" rot="-3202333">
              <a:off x="820182" y="-2632500"/>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20"/>
            <p:cNvSpPr/>
            <p:nvPr/>
          </p:nvSpPr>
          <p:spPr>
            <a:xfrm flipH="1" rot="-3202333">
              <a:off x="650029" y="-2664341"/>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20"/>
            <p:cNvSpPr/>
            <p:nvPr/>
          </p:nvSpPr>
          <p:spPr>
            <a:xfrm flipH="1" rot="-3202333">
              <a:off x="1082981" y="-2073409"/>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20"/>
            <p:cNvSpPr/>
            <p:nvPr/>
          </p:nvSpPr>
          <p:spPr>
            <a:xfrm flipH="1" rot="-3202333">
              <a:off x="977775" y="-2333134"/>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20"/>
            <p:cNvSpPr/>
            <p:nvPr/>
          </p:nvSpPr>
          <p:spPr>
            <a:xfrm flipH="1" rot="-3202333">
              <a:off x="949605" y="-2446249"/>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20"/>
            <p:cNvSpPr/>
            <p:nvPr/>
          </p:nvSpPr>
          <p:spPr>
            <a:xfrm flipH="1" rot="-3202333">
              <a:off x="1195317" y="-1740610"/>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20"/>
            <p:cNvSpPr/>
            <p:nvPr/>
          </p:nvSpPr>
          <p:spPr>
            <a:xfrm flipH="1" rot="-3202333">
              <a:off x="990030" y="-2636916"/>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20"/>
            <p:cNvSpPr/>
            <p:nvPr/>
          </p:nvSpPr>
          <p:spPr>
            <a:xfrm flipH="1" rot="-3202333">
              <a:off x="1133101" y="-2234180"/>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20"/>
            <p:cNvSpPr/>
            <p:nvPr/>
          </p:nvSpPr>
          <p:spPr>
            <a:xfrm flipH="1" rot="-3202333">
              <a:off x="1004632" y="-2556379"/>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20"/>
            <p:cNvSpPr/>
            <p:nvPr/>
          </p:nvSpPr>
          <p:spPr>
            <a:xfrm flipH="1" rot="-3202333">
              <a:off x="1317558" y="-133683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20"/>
            <p:cNvSpPr/>
            <p:nvPr/>
          </p:nvSpPr>
          <p:spPr>
            <a:xfrm flipH="1" rot="-3202333">
              <a:off x="1003825" y="-2555849"/>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20"/>
            <p:cNvSpPr/>
            <p:nvPr/>
          </p:nvSpPr>
          <p:spPr>
            <a:xfrm flipH="1" rot="-3202333">
              <a:off x="1192585" y="-2860293"/>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20"/>
            <p:cNvSpPr/>
            <p:nvPr/>
          </p:nvSpPr>
          <p:spPr>
            <a:xfrm flipH="1" rot="-3202333">
              <a:off x="1164908" y="-283515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20"/>
            <p:cNvSpPr/>
            <p:nvPr/>
          </p:nvSpPr>
          <p:spPr>
            <a:xfrm flipH="1" rot="-3202333">
              <a:off x="1256850" y="-2917921"/>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20"/>
            <p:cNvSpPr/>
            <p:nvPr/>
          </p:nvSpPr>
          <p:spPr>
            <a:xfrm flipH="1" rot="-3202333">
              <a:off x="1015982" y="-2683545"/>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20"/>
            <p:cNvSpPr/>
            <p:nvPr/>
          </p:nvSpPr>
          <p:spPr>
            <a:xfrm flipH="1" rot="-3202333">
              <a:off x="1115036" y="-2794274"/>
              <a:ext cx="199623" cy="200532"/>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20"/>
            <p:cNvSpPr/>
            <p:nvPr/>
          </p:nvSpPr>
          <p:spPr>
            <a:xfrm flipH="1" rot="-3202333">
              <a:off x="1276573" y="-1508450"/>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20"/>
            <p:cNvSpPr/>
            <p:nvPr/>
          </p:nvSpPr>
          <p:spPr>
            <a:xfrm flipH="1" rot="-3202333">
              <a:off x="1259994" y="-158294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20"/>
            <p:cNvSpPr/>
            <p:nvPr/>
          </p:nvSpPr>
          <p:spPr>
            <a:xfrm flipH="1" rot="-3202333">
              <a:off x="1295404" y="-1430873"/>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20"/>
            <p:cNvSpPr/>
            <p:nvPr/>
          </p:nvSpPr>
          <p:spPr>
            <a:xfrm flipH="1" rot="-3202333">
              <a:off x="1058381" y="-2748061"/>
              <a:ext cx="244758"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20"/>
            <p:cNvSpPr/>
            <p:nvPr/>
          </p:nvSpPr>
          <p:spPr>
            <a:xfrm flipH="1" rot="-3202333">
              <a:off x="1143276" y="-1909607"/>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20"/>
            <p:cNvSpPr/>
            <p:nvPr/>
          </p:nvSpPr>
          <p:spPr>
            <a:xfrm flipH="1" rot="-3202333">
              <a:off x="1338125" y="-1290421"/>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20"/>
            <p:cNvSpPr/>
            <p:nvPr/>
          </p:nvSpPr>
          <p:spPr>
            <a:xfrm flipH="1" rot="-3202333">
              <a:off x="727059" y="-2641740"/>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20"/>
            <p:cNvSpPr/>
            <p:nvPr/>
          </p:nvSpPr>
          <p:spPr>
            <a:xfrm flipH="1" rot="-3202333">
              <a:off x="1070128" y="-2604698"/>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20"/>
            <p:cNvSpPr/>
            <p:nvPr/>
          </p:nvSpPr>
          <p:spPr>
            <a:xfrm flipH="1" rot="-3202333">
              <a:off x="1325124" y="-2817134"/>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20"/>
            <p:cNvSpPr/>
            <p:nvPr/>
          </p:nvSpPr>
          <p:spPr>
            <a:xfrm flipH="1" rot="-3202333">
              <a:off x="1148453" y="-2276056"/>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20"/>
            <p:cNvSpPr/>
            <p:nvPr/>
          </p:nvSpPr>
          <p:spPr>
            <a:xfrm flipH="1" rot="-3202333">
              <a:off x="1240366" y="-2816531"/>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20"/>
            <p:cNvSpPr/>
            <p:nvPr/>
          </p:nvSpPr>
          <p:spPr>
            <a:xfrm flipH="1" rot="-3202333">
              <a:off x="1024555" y="-2446034"/>
              <a:ext cx="578028"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20"/>
            <p:cNvSpPr/>
            <p:nvPr/>
          </p:nvSpPr>
          <p:spPr>
            <a:xfrm flipH="1" rot="-3202333">
              <a:off x="1095167" y="-2056911"/>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20"/>
            <p:cNvSpPr/>
            <p:nvPr/>
          </p:nvSpPr>
          <p:spPr>
            <a:xfrm flipH="1" rot="-3202333">
              <a:off x="1314956" y="-288792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20"/>
            <p:cNvSpPr/>
            <p:nvPr/>
          </p:nvSpPr>
          <p:spPr>
            <a:xfrm flipH="1" rot="-3202333">
              <a:off x="1083932" y="-245906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20"/>
            <p:cNvSpPr/>
            <p:nvPr/>
          </p:nvSpPr>
          <p:spPr>
            <a:xfrm flipH="1" rot="-3202333">
              <a:off x="1039748" y="-2243709"/>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20"/>
            <p:cNvSpPr/>
            <p:nvPr/>
          </p:nvSpPr>
          <p:spPr>
            <a:xfrm flipH="1" rot="-3202333">
              <a:off x="1329520" y="-294456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20"/>
            <p:cNvSpPr/>
            <p:nvPr/>
          </p:nvSpPr>
          <p:spPr>
            <a:xfrm flipH="1" rot="-3202333">
              <a:off x="1118241" y="-2672432"/>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20"/>
            <p:cNvSpPr/>
            <p:nvPr/>
          </p:nvSpPr>
          <p:spPr>
            <a:xfrm flipH="1" rot="-3202333">
              <a:off x="1163648" y="-1887620"/>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20"/>
            <p:cNvSpPr/>
            <p:nvPr/>
          </p:nvSpPr>
          <p:spPr>
            <a:xfrm flipH="1" rot="-3202333">
              <a:off x="1247569" y="-1653561"/>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20"/>
            <p:cNvSpPr/>
            <p:nvPr/>
          </p:nvSpPr>
          <p:spPr>
            <a:xfrm flipH="1" rot="-3202333">
              <a:off x="1231319" y="-1720442"/>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20"/>
            <p:cNvSpPr/>
            <p:nvPr/>
          </p:nvSpPr>
          <p:spPr>
            <a:xfrm flipH="1" rot="-3202333">
              <a:off x="1179337" y="-1840533"/>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20"/>
            <p:cNvSpPr/>
            <p:nvPr/>
          </p:nvSpPr>
          <p:spPr>
            <a:xfrm flipH="1" rot="-3202333">
              <a:off x="1278525" y="-1544645"/>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20"/>
            <p:cNvSpPr/>
            <p:nvPr/>
          </p:nvSpPr>
          <p:spPr>
            <a:xfrm flipH="1" rot="-3202333">
              <a:off x="1281473" y="-2052057"/>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20"/>
            <p:cNvSpPr/>
            <p:nvPr/>
          </p:nvSpPr>
          <p:spPr>
            <a:xfrm flipH="1" rot="-3202333">
              <a:off x="1018826" y="-2366753"/>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20"/>
            <p:cNvSpPr/>
            <p:nvPr/>
          </p:nvSpPr>
          <p:spPr>
            <a:xfrm flipH="1" rot="-3202333">
              <a:off x="1095981" y="-2216780"/>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4" name="Google Shape;5144;p20"/>
          <p:cNvGrpSpPr/>
          <p:nvPr/>
        </p:nvGrpSpPr>
        <p:grpSpPr>
          <a:xfrm flipH="1" rot="-5074639">
            <a:off x="5638839" y="4132260"/>
            <a:ext cx="1931691" cy="1860688"/>
            <a:chOff x="486958" y="-2991538"/>
            <a:chExt cx="1931738" cy="1860734"/>
          </a:xfrm>
        </p:grpSpPr>
        <p:sp>
          <p:nvSpPr>
            <p:cNvPr id="5145" name="Google Shape;5145;p20"/>
            <p:cNvSpPr/>
            <p:nvPr/>
          </p:nvSpPr>
          <p:spPr>
            <a:xfrm flipH="1" rot="-3202333">
              <a:off x="820182" y="-2632500"/>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20"/>
            <p:cNvSpPr/>
            <p:nvPr/>
          </p:nvSpPr>
          <p:spPr>
            <a:xfrm flipH="1" rot="-3202333">
              <a:off x="650029" y="-2664341"/>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20"/>
            <p:cNvSpPr/>
            <p:nvPr/>
          </p:nvSpPr>
          <p:spPr>
            <a:xfrm flipH="1" rot="-3202333">
              <a:off x="1082981" y="-2073409"/>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20"/>
            <p:cNvSpPr/>
            <p:nvPr/>
          </p:nvSpPr>
          <p:spPr>
            <a:xfrm flipH="1" rot="-3202333">
              <a:off x="977775" y="-2333134"/>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20"/>
            <p:cNvSpPr/>
            <p:nvPr/>
          </p:nvSpPr>
          <p:spPr>
            <a:xfrm flipH="1" rot="-3202333">
              <a:off x="949605" y="-2446249"/>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20"/>
            <p:cNvSpPr/>
            <p:nvPr/>
          </p:nvSpPr>
          <p:spPr>
            <a:xfrm flipH="1" rot="-3202333">
              <a:off x="1195317" y="-1740610"/>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20"/>
            <p:cNvSpPr/>
            <p:nvPr/>
          </p:nvSpPr>
          <p:spPr>
            <a:xfrm flipH="1" rot="-3202333">
              <a:off x="990030" y="-2636916"/>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20"/>
            <p:cNvSpPr/>
            <p:nvPr/>
          </p:nvSpPr>
          <p:spPr>
            <a:xfrm flipH="1" rot="-3202333">
              <a:off x="1133101" y="-2234180"/>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20"/>
            <p:cNvSpPr/>
            <p:nvPr/>
          </p:nvSpPr>
          <p:spPr>
            <a:xfrm flipH="1" rot="-3202333">
              <a:off x="1004632" y="-2556379"/>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20"/>
            <p:cNvSpPr/>
            <p:nvPr/>
          </p:nvSpPr>
          <p:spPr>
            <a:xfrm flipH="1" rot="-3202333">
              <a:off x="1317558" y="-133683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20"/>
            <p:cNvSpPr/>
            <p:nvPr/>
          </p:nvSpPr>
          <p:spPr>
            <a:xfrm flipH="1" rot="-3202333">
              <a:off x="1003825" y="-2555849"/>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20"/>
            <p:cNvSpPr/>
            <p:nvPr/>
          </p:nvSpPr>
          <p:spPr>
            <a:xfrm flipH="1" rot="-3202333">
              <a:off x="1192585" y="-2860293"/>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20"/>
            <p:cNvSpPr/>
            <p:nvPr/>
          </p:nvSpPr>
          <p:spPr>
            <a:xfrm flipH="1" rot="-3202333">
              <a:off x="1164908" y="-283515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20"/>
            <p:cNvSpPr/>
            <p:nvPr/>
          </p:nvSpPr>
          <p:spPr>
            <a:xfrm flipH="1" rot="-3202333">
              <a:off x="1256850" y="-2917921"/>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20"/>
            <p:cNvSpPr/>
            <p:nvPr/>
          </p:nvSpPr>
          <p:spPr>
            <a:xfrm flipH="1" rot="-3202333">
              <a:off x="1015982" y="-2683545"/>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20"/>
            <p:cNvSpPr/>
            <p:nvPr/>
          </p:nvSpPr>
          <p:spPr>
            <a:xfrm flipH="1" rot="-3202333">
              <a:off x="1115036" y="-2794274"/>
              <a:ext cx="199623" cy="200532"/>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20"/>
            <p:cNvSpPr/>
            <p:nvPr/>
          </p:nvSpPr>
          <p:spPr>
            <a:xfrm flipH="1" rot="-3202333">
              <a:off x="1276573" y="-1508450"/>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20"/>
            <p:cNvSpPr/>
            <p:nvPr/>
          </p:nvSpPr>
          <p:spPr>
            <a:xfrm flipH="1" rot="-3202333">
              <a:off x="1259994" y="-158294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20"/>
            <p:cNvSpPr/>
            <p:nvPr/>
          </p:nvSpPr>
          <p:spPr>
            <a:xfrm flipH="1" rot="-3202333">
              <a:off x="1295404" y="-1430873"/>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20"/>
            <p:cNvSpPr/>
            <p:nvPr/>
          </p:nvSpPr>
          <p:spPr>
            <a:xfrm flipH="1" rot="-3202333">
              <a:off x="1058381" y="-2748061"/>
              <a:ext cx="244758"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20"/>
            <p:cNvSpPr/>
            <p:nvPr/>
          </p:nvSpPr>
          <p:spPr>
            <a:xfrm flipH="1" rot="-3202333">
              <a:off x="1143276" y="-1909607"/>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20"/>
            <p:cNvSpPr/>
            <p:nvPr/>
          </p:nvSpPr>
          <p:spPr>
            <a:xfrm flipH="1" rot="-3202333">
              <a:off x="1338125" y="-1290421"/>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20"/>
            <p:cNvSpPr/>
            <p:nvPr/>
          </p:nvSpPr>
          <p:spPr>
            <a:xfrm flipH="1" rot="-3202333">
              <a:off x="727059" y="-2641740"/>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20"/>
            <p:cNvSpPr/>
            <p:nvPr/>
          </p:nvSpPr>
          <p:spPr>
            <a:xfrm flipH="1" rot="-3202333">
              <a:off x="1070128" y="-2604698"/>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20"/>
            <p:cNvSpPr/>
            <p:nvPr/>
          </p:nvSpPr>
          <p:spPr>
            <a:xfrm flipH="1" rot="-3202333">
              <a:off x="1325124" y="-2817134"/>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20"/>
            <p:cNvSpPr/>
            <p:nvPr/>
          </p:nvSpPr>
          <p:spPr>
            <a:xfrm flipH="1" rot="-3202333">
              <a:off x="1148453" y="-2276056"/>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20"/>
            <p:cNvSpPr/>
            <p:nvPr/>
          </p:nvSpPr>
          <p:spPr>
            <a:xfrm flipH="1" rot="-3202333">
              <a:off x="1240366" y="-2816531"/>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20"/>
            <p:cNvSpPr/>
            <p:nvPr/>
          </p:nvSpPr>
          <p:spPr>
            <a:xfrm flipH="1" rot="-3202333">
              <a:off x="1024555" y="-2446034"/>
              <a:ext cx="578028"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20"/>
            <p:cNvSpPr/>
            <p:nvPr/>
          </p:nvSpPr>
          <p:spPr>
            <a:xfrm flipH="1" rot="-3202333">
              <a:off x="1095167" y="-2056911"/>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20"/>
            <p:cNvSpPr/>
            <p:nvPr/>
          </p:nvSpPr>
          <p:spPr>
            <a:xfrm flipH="1" rot="-3202333">
              <a:off x="1314956" y="-288792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20"/>
            <p:cNvSpPr/>
            <p:nvPr/>
          </p:nvSpPr>
          <p:spPr>
            <a:xfrm flipH="1" rot="-3202333">
              <a:off x="1083932" y="-245906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20"/>
            <p:cNvSpPr/>
            <p:nvPr/>
          </p:nvSpPr>
          <p:spPr>
            <a:xfrm flipH="1" rot="-3202333">
              <a:off x="1039748" y="-2243709"/>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20"/>
            <p:cNvSpPr/>
            <p:nvPr/>
          </p:nvSpPr>
          <p:spPr>
            <a:xfrm flipH="1" rot="-3202333">
              <a:off x="1329520" y="-294456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20"/>
            <p:cNvSpPr/>
            <p:nvPr/>
          </p:nvSpPr>
          <p:spPr>
            <a:xfrm flipH="1" rot="-3202333">
              <a:off x="1118241" y="-2672432"/>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20"/>
            <p:cNvSpPr/>
            <p:nvPr/>
          </p:nvSpPr>
          <p:spPr>
            <a:xfrm flipH="1" rot="-3202333">
              <a:off x="1163648" y="-1887620"/>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20"/>
            <p:cNvSpPr/>
            <p:nvPr/>
          </p:nvSpPr>
          <p:spPr>
            <a:xfrm flipH="1" rot="-3202333">
              <a:off x="1247569" y="-1653561"/>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20"/>
            <p:cNvSpPr/>
            <p:nvPr/>
          </p:nvSpPr>
          <p:spPr>
            <a:xfrm flipH="1" rot="-3202333">
              <a:off x="1231319" y="-1720442"/>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20"/>
            <p:cNvSpPr/>
            <p:nvPr/>
          </p:nvSpPr>
          <p:spPr>
            <a:xfrm flipH="1" rot="-3202333">
              <a:off x="1179337" y="-1840533"/>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20"/>
            <p:cNvSpPr/>
            <p:nvPr/>
          </p:nvSpPr>
          <p:spPr>
            <a:xfrm flipH="1" rot="-3202333">
              <a:off x="1278525" y="-1544645"/>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20"/>
            <p:cNvSpPr/>
            <p:nvPr/>
          </p:nvSpPr>
          <p:spPr>
            <a:xfrm flipH="1" rot="-3202333">
              <a:off x="1281473" y="-2052057"/>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20"/>
            <p:cNvSpPr/>
            <p:nvPr/>
          </p:nvSpPr>
          <p:spPr>
            <a:xfrm flipH="1" rot="-3202333">
              <a:off x="1018826" y="-2366753"/>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20"/>
            <p:cNvSpPr/>
            <p:nvPr/>
          </p:nvSpPr>
          <p:spPr>
            <a:xfrm flipH="1" rot="-3202333">
              <a:off x="1095981" y="-2216780"/>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bg>
      <p:bgPr>
        <a:solidFill>
          <a:schemeClr val="accent5"/>
        </a:solidFill>
      </p:bgPr>
    </p:bg>
    <p:spTree>
      <p:nvGrpSpPr>
        <p:cNvPr id="737" name="Shape 737"/>
        <p:cNvGrpSpPr/>
        <p:nvPr/>
      </p:nvGrpSpPr>
      <p:grpSpPr>
        <a:xfrm>
          <a:off x="0" y="0"/>
          <a:ext cx="0" cy="0"/>
          <a:chOff x="0" y="0"/>
          <a:chExt cx="0" cy="0"/>
        </a:xfrm>
      </p:grpSpPr>
      <p:sp>
        <p:nvSpPr>
          <p:cNvPr id="738" name="Google Shape;738;p3"/>
          <p:cNvSpPr txBox="1"/>
          <p:nvPr>
            <p:ph type="title"/>
          </p:nvPr>
        </p:nvSpPr>
        <p:spPr>
          <a:xfrm>
            <a:off x="3249300" y="1425050"/>
            <a:ext cx="4713600" cy="1525500"/>
          </a:xfrm>
          <a:prstGeom prst="rect">
            <a:avLst/>
          </a:prstGeom>
        </p:spPr>
        <p:txBody>
          <a:bodyPr anchorCtr="0" anchor="ctr" bIns="91425" lIns="91425" spcFirstLastPara="1" rIns="91425" wrap="square" tIns="91425">
            <a:noAutofit/>
          </a:bodyPr>
          <a:lstStyle>
            <a:lvl1pPr lvl="0" rtl="0">
              <a:spcBef>
                <a:spcPts val="0"/>
              </a:spcBef>
              <a:spcAft>
                <a:spcPts val="0"/>
              </a:spcAft>
              <a:buSzPts val="4200"/>
              <a:buFont typeface="Montserrat Light"/>
              <a:buNone/>
              <a:defRPr sz="5800">
                <a:solidFill>
                  <a:schemeClr val="lt2"/>
                </a:solidFill>
                <a:latin typeface="Montserrat Light"/>
                <a:ea typeface="Montserrat Light"/>
                <a:cs typeface="Montserrat Light"/>
                <a:sym typeface="Montserrat Light"/>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739" name="Google Shape;739;p3"/>
          <p:cNvSpPr txBox="1"/>
          <p:nvPr>
            <p:ph idx="1" type="subTitle"/>
          </p:nvPr>
        </p:nvSpPr>
        <p:spPr>
          <a:xfrm>
            <a:off x="3249300" y="3028763"/>
            <a:ext cx="3407400" cy="8421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100"/>
              <a:buNone/>
              <a:defRPr sz="1700">
                <a:solidFill>
                  <a:schemeClr val="lt2"/>
                </a:solidFill>
                <a:latin typeface="Raleway Light"/>
                <a:ea typeface="Raleway Light"/>
                <a:cs typeface="Raleway Light"/>
                <a:sym typeface="Raleway Light"/>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40" name="Google Shape;740;p3"/>
          <p:cNvSpPr txBox="1"/>
          <p:nvPr>
            <p:ph hasCustomPrompt="1" idx="2" type="title"/>
          </p:nvPr>
        </p:nvSpPr>
        <p:spPr>
          <a:xfrm>
            <a:off x="692700" y="1438772"/>
            <a:ext cx="2641200" cy="15255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lt2"/>
              </a:buClr>
              <a:buSzPts val="12000"/>
              <a:buNone/>
              <a:defRPr sz="15000">
                <a:solidFill>
                  <a:schemeClr val="accent1"/>
                </a:solidFill>
                <a:latin typeface="Montserrat ExtraLight"/>
                <a:ea typeface="Montserrat ExtraLight"/>
                <a:cs typeface="Montserrat ExtraLight"/>
                <a:sym typeface="Montserrat ExtraLight"/>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grpSp>
        <p:nvGrpSpPr>
          <p:cNvPr id="741" name="Google Shape;741;p3"/>
          <p:cNvGrpSpPr/>
          <p:nvPr/>
        </p:nvGrpSpPr>
        <p:grpSpPr>
          <a:xfrm rot="10800000">
            <a:off x="6944724" y="-4"/>
            <a:ext cx="1769060" cy="2019292"/>
            <a:chOff x="823974" y="2841121"/>
            <a:chExt cx="1769060" cy="2019292"/>
          </a:xfrm>
        </p:grpSpPr>
        <p:grpSp>
          <p:nvGrpSpPr>
            <p:cNvPr id="742" name="Google Shape;742;p3"/>
            <p:cNvGrpSpPr/>
            <p:nvPr/>
          </p:nvGrpSpPr>
          <p:grpSpPr>
            <a:xfrm>
              <a:off x="1631701" y="2841121"/>
              <a:ext cx="961333" cy="1739784"/>
              <a:chOff x="1631702" y="2841121"/>
              <a:chExt cx="961333" cy="1739784"/>
            </a:xfrm>
          </p:grpSpPr>
          <p:sp>
            <p:nvSpPr>
              <p:cNvPr id="743" name="Google Shape;743;p3"/>
              <p:cNvSpPr/>
              <p:nvPr/>
            </p:nvSpPr>
            <p:spPr>
              <a:xfrm flipH="1" rot="366986">
                <a:off x="1808193" y="2972980"/>
                <a:ext cx="702937" cy="1574960"/>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3"/>
              <p:cNvSpPr/>
              <p:nvPr/>
            </p:nvSpPr>
            <p:spPr>
              <a:xfrm flipH="1" rot="366986">
                <a:off x="1914309" y="2968354"/>
                <a:ext cx="543000" cy="554874"/>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3"/>
              <p:cNvSpPr/>
              <p:nvPr/>
            </p:nvSpPr>
            <p:spPr>
              <a:xfrm flipH="1" rot="366986">
                <a:off x="2283816" y="2995465"/>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3"/>
              <p:cNvSpPr/>
              <p:nvPr/>
            </p:nvSpPr>
            <p:spPr>
              <a:xfrm flipH="1" rot="366986">
                <a:off x="2129287" y="3147711"/>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3"/>
              <p:cNvSpPr/>
              <p:nvPr/>
            </p:nvSpPr>
            <p:spPr>
              <a:xfrm flipH="1" rot="366986">
                <a:off x="2197281" y="3082639"/>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3"/>
              <p:cNvSpPr/>
              <p:nvPr/>
            </p:nvSpPr>
            <p:spPr>
              <a:xfrm flipH="1" rot="366986">
                <a:off x="2263861" y="3027930"/>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3"/>
              <p:cNvSpPr/>
              <p:nvPr/>
            </p:nvSpPr>
            <p:spPr>
              <a:xfrm flipH="1" rot="366986">
                <a:off x="2219338" y="3042008"/>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3"/>
              <p:cNvSpPr/>
              <p:nvPr/>
            </p:nvSpPr>
            <p:spPr>
              <a:xfrm flipH="1" rot="366986">
                <a:off x="1903279" y="3423397"/>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3"/>
              <p:cNvSpPr/>
              <p:nvPr/>
            </p:nvSpPr>
            <p:spPr>
              <a:xfrm flipH="1" rot="366986">
                <a:off x="1940455" y="3326222"/>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3"/>
              <p:cNvSpPr/>
              <p:nvPr/>
            </p:nvSpPr>
            <p:spPr>
              <a:xfrm flipH="1" rot="366986">
                <a:off x="1983972" y="3281881"/>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3"/>
              <p:cNvSpPr/>
              <p:nvPr/>
            </p:nvSpPr>
            <p:spPr>
              <a:xfrm flipH="1" rot="366986">
                <a:off x="1957325" y="3298948"/>
                <a:ext cx="180293"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3"/>
              <p:cNvSpPr/>
              <p:nvPr/>
            </p:nvSpPr>
            <p:spPr>
              <a:xfrm flipH="1" rot="366986">
                <a:off x="2149893" y="3099985"/>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3"/>
              <p:cNvSpPr/>
              <p:nvPr/>
            </p:nvSpPr>
            <p:spPr>
              <a:xfrm flipH="1" rot="366986">
                <a:off x="1923335" y="3362229"/>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3"/>
              <p:cNvSpPr/>
              <p:nvPr/>
            </p:nvSpPr>
            <p:spPr>
              <a:xfrm flipH="1" rot="366986">
                <a:off x="1913432" y="3389292"/>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3"/>
              <p:cNvSpPr/>
              <p:nvPr/>
            </p:nvSpPr>
            <p:spPr>
              <a:xfrm flipH="1" rot="366986">
                <a:off x="1888093" y="3458494"/>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3"/>
              <p:cNvSpPr/>
              <p:nvPr/>
            </p:nvSpPr>
            <p:spPr>
              <a:xfrm flipH="1" rot="366986">
                <a:off x="2048859" y="3210459"/>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3"/>
              <p:cNvSpPr/>
              <p:nvPr/>
            </p:nvSpPr>
            <p:spPr>
              <a:xfrm flipH="1" rot="366986">
                <a:off x="2001006" y="3260209"/>
                <a:ext cx="202406" cy="2241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3"/>
              <p:cNvSpPr/>
              <p:nvPr/>
            </p:nvSpPr>
            <p:spPr>
              <a:xfrm flipH="1" rot="366986">
                <a:off x="2094394" y="3165821"/>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3"/>
              <p:cNvSpPr/>
              <p:nvPr/>
            </p:nvSpPr>
            <p:spPr>
              <a:xfrm flipH="1" rot="366986">
                <a:off x="2029756" y="3238738"/>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3"/>
              <p:cNvSpPr/>
              <p:nvPr/>
            </p:nvSpPr>
            <p:spPr>
              <a:xfrm flipH="1" rot="366986">
                <a:off x="1765535" y="2875631"/>
                <a:ext cx="691427" cy="817317"/>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3"/>
              <p:cNvSpPr/>
              <p:nvPr/>
            </p:nvSpPr>
            <p:spPr>
              <a:xfrm flipH="1" rot="366986">
                <a:off x="2268377" y="2893193"/>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3"/>
              <p:cNvSpPr/>
              <p:nvPr/>
            </p:nvSpPr>
            <p:spPr>
              <a:xfrm flipH="1" rot="366986">
                <a:off x="2222272" y="2893087"/>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3"/>
              <p:cNvSpPr/>
              <p:nvPr/>
            </p:nvSpPr>
            <p:spPr>
              <a:xfrm flipH="1" rot="366986">
                <a:off x="2014212" y="2974684"/>
                <a:ext cx="64581" cy="253113"/>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3"/>
              <p:cNvSpPr/>
              <p:nvPr/>
            </p:nvSpPr>
            <p:spPr>
              <a:xfrm flipH="1" rot="366986">
                <a:off x="2137864" y="2909335"/>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3"/>
              <p:cNvSpPr/>
              <p:nvPr/>
            </p:nvSpPr>
            <p:spPr>
              <a:xfrm flipH="1" rot="366986">
                <a:off x="1900423" y="3088143"/>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3"/>
              <p:cNvSpPr/>
              <p:nvPr/>
            </p:nvSpPr>
            <p:spPr>
              <a:xfrm flipH="1" rot="366986">
                <a:off x="2342250" y="2923151"/>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3"/>
              <p:cNvSpPr/>
              <p:nvPr/>
            </p:nvSpPr>
            <p:spPr>
              <a:xfrm flipH="1" rot="366986">
                <a:off x="1933132" y="3061334"/>
                <a:ext cx="62339" cy="224942"/>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3"/>
              <p:cNvSpPr/>
              <p:nvPr/>
            </p:nvSpPr>
            <p:spPr>
              <a:xfrm flipH="1" rot="366986">
                <a:off x="2151106" y="2895659"/>
                <a:ext cx="46588" cy="234211"/>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3"/>
              <p:cNvSpPr/>
              <p:nvPr/>
            </p:nvSpPr>
            <p:spPr>
              <a:xfrm flipH="1" rot="366986">
                <a:off x="2112442" y="2928547"/>
                <a:ext cx="19871" cy="239300"/>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3"/>
              <p:cNvSpPr/>
              <p:nvPr/>
            </p:nvSpPr>
            <p:spPr>
              <a:xfrm flipH="1" rot="366986">
                <a:off x="1747830" y="3537179"/>
                <a:ext cx="73365" cy="94084"/>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3"/>
              <p:cNvSpPr/>
              <p:nvPr/>
            </p:nvSpPr>
            <p:spPr>
              <a:xfrm flipH="1" rot="366986">
                <a:off x="2200745" y="2888007"/>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3"/>
              <p:cNvSpPr/>
              <p:nvPr/>
            </p:nvSpPr>
            <p:spPr>
              <a:xfrm flipH="1" rot="366986">
                <a:off x="2252448" y="2895415"/>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3"/>
              <p:cNvSpPr/>
              <p:nvPr/>
            </p:nvSpPr>
            <p:spPr>
              <a:xfrm flipH="1" rot="366986">
                <a:off x="2309433" y="2904831"/>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3"/>
              <p:cNvSpPr/>
              <p:nvPr/>
            </p:nvSpPr>
            <p:spPr>
              <a:xfrm flipH="1" rot="366986">
                <a:off x="1773286" y="3283111"/>
                <a:ext cx="118014"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3"/>
              <p:cNvSpPr/>
              <p:nvPr/>
            </p:nvSpPr>
            <p:spPr>
              <a:xfrm flipH="1" rot="366986">
                <a:off x="1843276" y="3265035"/>
                <a:ext cx="75183" cy="180717"/>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3"/>
              <p:cNvSpPr/>
              <p:nvPr/>
            </p:nvSpPr>
            <p:spPr>
              <a:xfrm flipH="1" rot="366986">
                <a:off x="1963548" y="3042611"/>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3"/>
              <p:cNvSpPr/>
              <p:nvPr/>
            </p:nvSpPr>
            <p:spPr>
              <a:xfrm flipH="1" rot="366986">
                <a:off x="2053983" y="2933738"/>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3"/>
              <p:cNvSpPr/>
              <p:nvPr/>
            </p:nvSpPr>
            <p:spPr>
              <a:xfrm flipH="1" rot="366986">
                <a:off x="1757392" y="3587977"/>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3"/>
              <p:cNvSpPr/>
              <p:nvPr/>
            </p:nvSpPr>
            <p:spPr>
              <a:xfrm flipH="1" rot="366986">
                <a:off x="1833553" y="3158234"/>
                <a:ext cx="98265" cy="222216"/>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3"/>
              <p:cNvSpPr/>
              <p:nvPr/>
            </p:nvSpPr>
            <p:spPr>
              <a:xfrm flipH="1" rot="366986">
                <a:off x="1742758" y="3474191"/>
                <a:ext cx="98689" cy="134129"/>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3"/>
              <p:cNvSpPr/>
              <p:nvPr/>
            </p:nvSpPr>
            <p:spPr>
              <a:xfrm flipH="1" rot="366986">
                <a:off x="1782844" y="3208505"/>
                <a:ext cx="123103" cy="273408"/>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3"/>
              <p:cNvSpPr/>
              <p:nvPr/>
            </p:nvSpPr>
            <p:spPr>
              <a:xfrm flipH="1" rot="366986">
                <a:off x="1868435" y="3123672"/>
                <a:ext cx="92267" cy="236998"/>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3"/>
              <p:cNvSpPr/>
              <p:nvPr/>
            </p:nvSpPr>
            <p:spPr>
              <a:xfrm flipH="1" rot="366986">
                <a:off x="1976295" y="3012898"/>
                <a:ext cx="57674"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3"/>
              <p:cNvSpPr/>
              <p:nvPr/>
            </p:nvSpPr>
            <p:spPr>
              <a:xfrm flipH="1" rot="366986">
                <a:off x="1746959" y="3369702"/>
                <a:ext cx="127768" cy="179808"/>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3"/>
              <p:cNvSpPr/>
              <p:nvPr/>
            </p:nvSpPr>
            <p:spPr>
              <a:xfrm flipH="1" rot="366986">
                <a:off x="1743968" y="3409868"/>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3"/>
              <p:cNvSpPr/>
              <p:nvPr/>
            </p:nvSpPr>
            <p:spPr>
              <a:xfrm flipH="1" rot="366986">
                <a:off x="1758791" y="3295244"/>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3"/>
              <p:cNvSpPr/>
              <p:nvPr/>
            </p:nvSpPr>
            <p:spPr>
              <a:xfrm flipH="1" rot="366986">
                <a:off x="1806962" y="3559121"/>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3"/>
              <p:cNvSpPr/>
              <p:nvPr/>
            </p:nvSpPr>
            <p:spPr>
              <a:xfrm flipH="1" rot="366986">
                <a:off x="1691895" y="3280029"/>
                <a:ext cx="217551" cy="1141493"/>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 name="Google Shape;791;p3"/>
            <p:cNvGrpSpPr/>
            <p:nvPr/>
          </p:nvGrpSpPr>
          <p:grpSpPr>
            <a:xfrm>
              <a:off x="823974" y="3376020"/>
              <a:ext cx="909950" cy="1484393"/>
              <a:chOff x="823974" y="3376020"/>
              <a:chExt cx="909950" cy="1484393"/>
            </a:xfrm>
          </p:grpSpPr>
          <p:sp>
            <p:nvSpPr>
              <p:cNvPr id="792" name="Google Shape;792;p3"/>
              <p:cNvSpPr/>
              <p:nvPr/>
            </p:nvSpPr>
            <p:spPr>
              <a:xfrm>
                <a:off x="950829" y="3450841"/>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3"/>
              <p:cNvSpPr/>
              <p:nvPr/>
            </p:nvSpPr>
            <p:spPr>
              <a:xfrm>
                <a:off x="823974" y="3451325"/>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3"/>
              <p:cNvSpPr/>
              <p:nvPr/>
            </p:nvSpPr>
            <p:spPr>
              <a:xfrm>
                <a:off x="889465" y="3376141"/>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3"/>
              <p:cNvSpPr/>
              <p:nvPr/>
            </p:nvSpPr>
            <p:spPr>
              <a:xfrm>
                <a:off x="1542129" y="4095689"/>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3"/>
              <p:cNvSpPr/>
              <p:nvPr/>
            </p:nvSpPr>
            <p:spPr>
              <a:xfrm>
                <a:off x="1505234" y="3778112"/>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3"/>
              <p:cNvSpPr/>
              <p:nvPr/>
            </p:nvSpPr>
            <p:spPr>
              <a:xfrm>
                <a:off x="1650876" y="3926056"/>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3"/>
              <p:cNvSpPr/>
              <p:nvPr/>
            </p:nvSpPr>
            <p:spPr>
              <a:xfrm>
                <a:off x="1626946" y="4497599"/>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3"/>
              <p:cNvSpPr/>
              <p:nvPr/>
            </p:nvSpPr>
            <p:spPr>
              <a:xfrm>
                <a:off x="1640758" y="4429867"/>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3"/>
              <p:cNvSpPr/>
              <p:nvPr/>
            </p:nvSpPr>
            <p:spPr>
              <a:xfrm>
                <a:off x="1562848" y="4173115"/>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3"/>
              <p:cNvSpPr/>
              <p:nvPr/>
            </p:nvSpPr>
            <p:spPr>
              <a:xfrm>
                <a:off x="1134646" y="3378989"/>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3"/>
              <p:cNvSpPr/>
              <p:nvPr/>
            </p:nvSpPr>
            <p:spPr>
              <a:xfrm>
                <a:off x="1030018" y="3384017"/>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3"/>
              <p:cNvSpPr/>
              <p:nvPr/>
            </p:nvSpPr>
            <p:spPr>
              <a:xfrm>
                <a:off x="967799" y="3395528"/>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3"/>
              <p:cNvSpPr/>
              <p:nvPr/>
            </p:nvSpPr>
            <p:spPr>
              <a:xfrm>
                <a:off x="1645787" y="4337659"/>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3"/>
              <p:cNvSpPr/>
              <p:nvPr/>
            </p:nvSpPr>
            <p:spPr>
              <a:xfrm>
                <a:off x="1489543" y="3844511"/>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
              <p:cNvSpPr/>
              <p:nvPr/>
            </p:nvSpPr>
            <p:spPr>
              <a:xfrm>
                <a:off x="1583144" y="4268534"/>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3"/>
              <p:cNvSpPr/>
              <p:nvPr/>
            </p:nvSpPr>
            <p:spPr>
              <a:xfrm>
                <a:off x="1233275" y="3400193"/>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3"/>
              <p:cNvSpPr/>
              <p:nvPr/>
            </p:nvSpPr>
            <p:spPr>
              <a:xfrm>
                <a:off x="1329179" y="3490523"/>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3"/>
              <p:cNvSpPr/>
              <p:nvPr/>
            </p:nvSpPr>
            <p:spPr>
              <a:xfrm>
                <a:off x="1280288" y="3452719"/>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3"/>
              <p:cNvSpPr/>
              <p:nvPr/>
            </p:nvSpPr>
            <p:spPr>
              <a:xfrm>
                <a:off x="1276168" y="3417702"/>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3"/>
              <p:cNvSpPr/>
              <p:nvPr/>
            </p:nvSpPr>
            <p:spPr>
              <a:xfrm>
                <a:off x="1640758" y="4563514"/>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
              <p:cNvSpPr/>
              <p:nvPr/>
            </p:nvSpPr>
            <p:spPr>
              <a:xfrm>
                <a:off x="1457312" y="3640769"/>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
              <p:cNvSpPr/>
              <p:nvPr/>
            </p:nvSpPr>
            <p:spPr>
              <a:xfrm>
                <a:off x="1061824" y="337602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
              <p:cNvSpPr/>
              <p:nvPr/>
            </p:nvSpPr>
            <p:spPr>
              <a:xfrm>
                <a:off x="1371587" y="3508455"/>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3"/>
              <p:cNvSpPr/>
              <p:nvPr/>
            </p:nvSpPr>
            <p:spPr>
              <a:xfrm>
                <a:off x="889465" y="3428728"/>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3"/>
              <p:cNvSpPr/>
              <p:nvPr/>
            </p:nvSpPr>
            <p:spPr>
              <a:xfrm>
                <a:off x="1652269" y="4585203"/>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
              <p:cNvSpPr/>
              <p:nvPr/>
            </p:nvSpPr>
            <p:spPr>
              <a:xfrm>
                <a:off x="1180749" y="3387289"/>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
              <p:cNvSpPr/>
              <p:nvPr/>
            </p:nvSpPr>
            <p:spPr>
              <a:xfrm>
                <a:off x="1341174" y="3490523"/>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
              <p:cNvSpPr/>
              <p:nvPr/>
            </p:nvSpPr>
            <p:spPr>
              <a:xfrm>
                <a:off x="1511716" y="3883224"/>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
              <p:cNvSpPr/>
              <p:nvPr/>
            </p:nvSpPr>
            <p:spPr>
              <a:xfrm>
                <a:off x="1529649" y="3995666"/>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
              <p:cNvSpPr/>
              <p:nvPr/>
            </p:nvSpPr>
            <p:spPr>
              <a:xfrm>
                <a:off x="1413511" y="3621867"/>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
              <p:cNvSpPr/>
              <p:nvPr/>
            </p:nvSpPr>
            <p:spPr>
              <a:xfrm>
                <a:off x="1597866" y="436995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
              <p:cNvSpPr/>
              <p:nvPr/>
            </p:nvSpPr>
            <p:spPr>
              <a:xfrm>
                <a:off x="1437017" y="3658763"/>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
              <p:cNvSpPr/>
              <p:nvPr/>
            </p:nvSpPr>
            <p:spPr>
              <a:xfrm>
                <a:off x="1461008" y="3674393"/>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
              <p:cNvSpPr/>
              <p:nvPr/>
            </p:nvSpPr>
            <p:spPr>
              <a:xfrm>
                <a:off x="862687" y="3451810"/>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
              <p:cNvSpPr/>
              <p:nvPr/>
            </p:nvSpPr>
            <p:spPr>
              <a:xfrm>
                <a:off x="1329179" y="4156091"/>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
              <p:cNvSpPr/>
              <p:nvPr/>
            </p:nvSpPr>
            <p:spPr>
              <a:xfrm>
                <a:off x="1331481" y="4103505"/>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
              <p:cNvSpPr/>
              <p:nvPr/>
            </p:nvSpPr>
            <p:spPr>
              <a:xfrm>
                <a:off x="1178932" y="3812220"/>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
              <p:cNvSpPr/>
              <p:nvPr/>
            </p:nvSpPr>
            <p:spPr>
              <a:xfrm>
                <a:off x="1149428" y="377169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3"/>
              <p:cNvSpPr/>
              <p:nvPr/>
            </p:nvSpPr>
            <p:spPr>
              <a:xfrm>
                <a:off x="1255388" y="4009055"/>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3"/>
              <p:cNvSpPr/>
              <p:nvPr/>
            </p:nvSpPr>
            <p:spPr>
              <a:xfrm>
                <a:off x="1030927" y="3555468"/>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
              <p:cNvSpPr/>
              <p:nvPr/>
            </p:nvSpPr>
            <p:spPr>
              <a:xfrm>
                <a:off x="1435199" y="4378250"/>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
              <p:cNvSpPr/>
              <p:nvPr/>
            </p:nvSpPr>
            <p:spPr>
              <a:xfrm>
                <a:off x="1356380" y="4249147"/>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
              <p:cNvSpPr/>
              <p:nvPr/>
            </p:nvSpPr>
            <p:spPr>
              <a:xfrm>
                <a:off x="1327300" y="4186019"/>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
              <p:cNvSpPr/>
              <p:nvPr/>
            </p:nvSpPr>
            <p:spPr>
              <a:xfrm>
                <a:off x="1452223" y="4433078"/>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
              <p:cNvSpPr/>
              <p:nvPr/>
            </p:nvSpPr>
            <p:spPr>
              <a:xfrm>
                <a:off x="945202" y="3498762"/>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
              <p:cNvSpPr/>
              <p:nvPr/>
            </p:nvSpPr>
            <p:spPr>
              <a:xfrm>
                <a:off x="985308" y="3576672"/>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
              <p:cNvSpPr/>
              <p:nvPr/>
            </p:nvSpPr>
            <p:spPr>
              <a:xfrm>
                <a:off x="1572542" y="4530799"/>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
              <p:cNvSpPr/>
              <p:nvPr/>
            </p:nvSpPr>
            <p:spPr>
              <a:xfrm>
                <a:off x="994092" y="3634772"/>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
              <p:cNvSpPr/>
              <p:nvPr/>
            </p:nvSpPr>
            <p:spPr>
              <a:xfrm>
                <a:off x="862687" y="3451810"/>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
              <p:cNvSpPr/>
              <p:nvPr/>
            </p:nvSpPr>
            <p:spPr>
              <a:xfrm>
                <a:off x="1184869" y="3851418"/>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
              <p:cNvSpPr/>
              <p:nvPr/>
            </p:nvSpPr>
            <p:spPr>
              <a:xfrm>
                <a:off x="1003301" y="3675362"/>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
              <p:cNvSpPr/>
              <p:nvPr/>
            </p:nvSpPr>
            <p:spPr>
              <a:xfrm>
                <a:off x="1185354" y="3887343"/>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
              <p:cNvSpPr/>
              <p:nvPr/>
            </p:nvSpPr>
            <p:spPr>
              <a:xfrm>
                <a:off x="1189049" y="3929328"/>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3"/>
              <p:cNvSpPr/>
              <p:nvPr/>
            </p:nvSpPr>
            <p:spPr>
              <a:xfrm>
                <a:off x="1050798" y="3731341"/>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3"/>
              <p:cNvSpPr/>
              <p:nvPr/>
            </p:nvSpPr>
            <p:spPr>
              <a:xfrm>
                <a:off x="1425506" y="4298038"/>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CUSTOM_16">
    <p:spTree>
      <p:nvGrpSpPr>
        <p:cNvPr id="5187" name="Shape 5187"/>
        <p:cNvGrpSpPr/>
        <p:nvPr/>
      </p:nvGrpSpPr>
      <p:grpSpPr>
        <a:xfrm>
          <a:off x="0" y="0"/>
          <a:ext cx="0" cy="0"/>
          <a:chOff x="0" y="0"/>
          <a:chExt cx="0" cy="0"/>
        </a:xfrm>
      </p:grpSpPr>
      <p:sp>
        <p:nvSpPr>
          <p:cNvPr id="5188" name="Google Shape;5188;p2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189" name="Google Shape;5189;p21"/>
          <p:cNvSpPr txBox="1"/>
          <p:nvPr>
            <p:ph idx="2" type="title"/>
          </p:nvPr>
        </p:nvSpPr>
        <p:spPr>
          <a:xfrm>
            <a:off x="3023638" y="1256125"/>
            <a:ext cx="35826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190" name="Google Shape;5190;p21"/>
          <p:cNvSpPr txBox="1"/>
          <p:nvPr>
            <p:ph idx="1" type="subTitle"/>
          </p:nvPr>
        </p:nvSpPr>
        <p:spPr>
          <a:xfrm>
            <a:off x="3023638" y="1680437"/>
            <a:ext cx="3582600" cy="548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91" name="Google Shape;5191;p21"/>
          <p:cNvSpPr txBox="1"/>
          <p:nvPr>
            <p:ph idx="3" type="title"/>
          </p:nvPr>
        </p:nvSpPr>
        <p:spPr>
          <a:xfrm>
            <a:off x="3023638" y="2410393"/>
            <a:ext cx="35826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192" name="Google Shape;5192;p21"/>
          <p:cNvSpPr txBox="1"/>
          <p:nvPr>
            <p:ph idx="4" type="subTitle"/>
          </p:nvPr>
        </p:nvSpPr>
        <p:spPr>
          <a:xfrm>
            <a:off x="3023638" y="2831480"/>
            <a:ext cx="3582600" cy="548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193" name="Google Shape;5193;p21"/>
          <p:cNvSpPr txBox="1"/>
          <p:nvPr>
            <p:ph idx="5" type="title"/>
          </p:nvPr>
        </p:nvSpPr>
        <p:spPr>
          <a:xfrm>
            <a:off x="3023638" y="3585361"/>
            <a:ext cx="35826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194" name="Google Shape;5194;p21"/>
          <p:cNvSpPr txBox="1"/>
          <p:nvPr>
            <p:ph idx="6" type="subTitle"/>
          </p:nvPr>
        </p:nvSpPr>
        <p:spPr>
          <a:xfrm>
            <a:off x="3023638" y="4009075"/>
            <a:ext cx="3582600" cy="5484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195" name="Google Shape;5195;p21"/>
          <p:cNvGrpSpPr/>
          <p:nvPr/>
        </p:nvGrpSpPr>
        <p:grpSpPr>
          <a:xfrm>
            <a:off x="7701288" y="1763659"/>
            <a:ext cx="1149079" cy="2549617"/>
            <a:chOff x="6817813" y="1916059"/>
            <a:chExt cx="1149079" cy="2549617"/>
          </a:xfrm>
        </p:grpSpPr>
        <p:sp>
          <p:nvSpPr>
            <p:cNvPr id="5196" name="Google Shape;5196;p21"/>
            <p:cNvSpPr/>
            <p:nvPr/>
          </p:nvSpPr>
          <p:spPr>
            <a:xfrm>
              <a:off x="6817813" y="2075454"/>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21"/>
            <p:cNvSpPr/>
            <p:nvPr/>
          </p:nvSpPr>
          <p:spPr>
            <a:xfrm>
              <a:off x="6984659" y="2005237"/>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21"/>
            <p:cNvSpPr/>
            <p:nvPr/>
          </p:nvSpPr>
          <p:spPr>
            <a:xfrm>
              <a:off x="7067174" y="2025230"/>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21"/>
            <p:cNvSpPr/>
            <p:nvPr/>
          </p:nvSpPr>
          <p:spPr>
            <a:xfrm>
              <a:off x="7218814" y="2280589"/>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21"/>
            <p:cNvSpPr/>
            <p:nvPr/>
          </p:nvSpPr>
          <p:spPr>
            <a:xfrm>
              <a:off x="7158897" y="2173174"/>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21"/>
            <p:cNvSpPr/>
            <p:nvPr/>
          </p:nvSpPr>
          <p:spPr>
            <a:xfrm>
              <a:off x="7112793" y="2080058"/>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21"/>
            <p:cNvSpPr/>
            <p:nvPr/>
          </p:nvSpPr>
          <p:spPr>
            <a:xfrm>
              <a:off x="7127515" y="2106351"/>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21"/>
            <p:cNvSpPr/>
            <p:nvPr/>
          </p:nvSpPr>
          <p:spPr>
            <a:xfrm>
              <a:off x="7689364" y="2752533"/>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21"/>
            <p:cNvSpPr/>
            <p:nvPr/>
          </p:nvSpPr>
          <p:spPr>
            <a:xfrm>
              <a:off x="7541420" y="2590290"/>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21"/>
            <p:cNvSpPr/>
            <p:nvPr/>
          </p:nvSpPr>
          <p:spPr>
            <a:xfrm>
              <a:off x="7589826" y="2520680"/>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21"/>
            <p:cNvSpPr/>
            <p:nvPr/>
          </p:nvSpPr>
          <p:spPr>
            <a:xfrm>
              <a:off x="7459390" y="2538068"/>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21"/>
            <p:cNvSpPr/>
            <p:nvPr/>
          </p:nvSpPr>
          <p:spPr>
            <a:xfrm>
              <a:off x="7173619" y="2204072"/>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21"/>
            <p:cNvSpPr/>
            <p:nvPr/>
          </p:nvSpPr>
          <p:spPr>
            <a:xfrm>
              <a:off x="7645138" y="2655296"/>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21"/>
            <p:cNvSpPr/>
            <p:nvPr/>
          </p:nvSpPr>
          <p:spPr>
            <a:xfrm>
              <a:off x="7677429" y="2705520"/>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21"/>
            <p:cNvSpPr/>
            <p:nvPr/>
          </p:nvSpPr>
          <p:spPr>
            <a:xfrm>
              <a:off x="7705540" y="2807360"/>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21"/>
            <p:cNvSpPr/>
            <p:nvPr/>
          </p:nvSpPr>
          <p:spPr>
            <a:xfrm>
              <a:off x="7388871" y="2385943"/>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21"/>
            <p:cNvSpPr/>
            <p:nvPr/>
          </p:nvSpPr>
          <p:spPr>
            <a:xfrm>
              <a:off x="7435399" y="2469548"/>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21"/>
            <p:cNvSpPr/>
            <p:nvPr/>
          </p:nvSpPr>
          <p:spPr>
            <a:xfrm>
              <a:off x="7257526" y="2311910"/>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21"/>
            <p:cNvSpPr/>
            <p:nvPr/>
          </p:nvSpPr>
          <p:spPr>
            <a:xfrm>
              <a:off x="7468175" y="2444648"/>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21"/>
            <p:cNvSpPr/>
            <p:nvPr/>
          </p:nvSpPr>
          <p:spPr>
            <a:xfrm>
              <a:off x="6894330" y="1916059"/>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21"/>
            <p:cNvSpPr/>
            <p:nvPr/>
          </p:nvSpPr>
          <p:spPr>
            <a:xfrm>
              <a:off x="7495316" y="2082360"/>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21"/>
            <p:cNvSpPr/>
            <p:nvPr/>
          </p:nvSpPr>
          <p:spPr>
            <a:xfrm>
              <a:off x="7637323" y="2348805"/>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21"/>
            <p:cNvSpPr/>
            <p:nvPr/>
          </p:nvSpPr>
          <p:spPr>
            <a:xfrm>
              <a:off x="7611515" y="2303126"/>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21"/>
            <p:cNvSpPr/>
            <p:nvPr/>
          </p:nvSpPr>
          <p:spPr>
            <a:xfrm>
              <a:off x="7331256" y="1980035"/>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21"/>
            <p:cNvSpPr/>
            <p:nvPr/>
          </p:nvSpPr>
          <p:spPr>
            <a:xfrm>
              <a:off x="7422495" y="2049645"/>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21"/>
            <p:cNvSpPr/>
            <p:nvPr/>
          </p:nvSpPr>
          <p:spPr>
            <a:xfrm>
              <a:off x="7811985" y="3040182"/>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21"/>
            <p:cNvSpPr/>
            <p:nvPr/>
          </p:nvSpPr>
          <p:spPr>
            <a:xfrm>
              <a:off x="7236746" y="1920603"/>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21"/>
            <p:cNvSpPr/>
            <p:nvPr/>
          </p:nvSpPr>
          <p:spPr>
            <a:xfrm>
              <a:off x="7145508" y="1919209"/>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21"/>
            <p:cNvSpPr/>
            <p:nvPr/>
          </p:nvSpPr>
          <p:spPr>
            <a:xfrm>
              <a:off x="7734075" y="2692192"/>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21"/>
            <p:cNvSpPr/>
            <p:nvPr/>
          </p:nvSpPr>
          <p:spPr>
            <a:xfrm>
              <a:off x="7699542" y="2512865"/>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21"/>
            <p:cNvSpPr/>
            <p:nvPr/>
          </p:nvSpPr>
          <p:spPr>
            <a:xfrm>
              <a:off x="7640049" y="2260717"/>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21"/>
            <p:cNvSpPr/>
            <p:nvPr/>
          </p:nvSpPr>
          <p:spPr>
            <a:xfrm>
              <a:off x="7462601" y="2061156"/>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21"/>
            <p:cNvSpPr/>
            <p:nvPr/>
          </p:nvSpPr>
          <p:spPr>
            <a:xfrm>
              <a:off x="7823980" y="3094525"/>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21"/>
            <p:cNvSpPr/>
            <p:nvPr/>
          </p:nvSpPr>
          <p:spPr>
            <a:xfrm>
              <a:off x="7693544" y="2413751"/>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21"/>
            <p:cNvSpPr/>
            <p:nvPr/>
          </p:nvSpPr>
          <p:spPr>
            <a:xfrm>
              <a:off x="7787570" y="2927255"/>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21"/>
            <p:cNvSpPr/>
            <p:nvPr/>
          </p:nvSpPr>
          <p:spPr>
            <a:xfrm>
              <a:off x="7720262" y="2504565"/>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21"/>
            <p:cNvSpPr/>
            <p:nvPr/>
          </p:nvSpPr>
          <p:spPr>
            <a:xfrm>
              <a:off x="7653923" y="2375038"/>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21"/>
            <p:cNvSpPr/>
            <p:nvPr/>
          </p:nvSpPr>
          <p:spPr>
            <a:xfrm>
              <a:off x="7558504" y="2133553"/>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21"/>
            <p:cNvSpPr/>
            <p:nvPr/>
          </p:nvSpPr>
          <p:spPr>
            <a:xfrm>
              <a:off x="7749766" y="2757622"/>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21"/>
            <p:cNvSpPr/>
            <p:nvPr/>
          </p:nvSpPr>
          <p:spPr>
            <a:xfrm>
              <a:off x="7770061" y="2807360"/>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21"/>
            <p:cNvSpPr/>
            <p:nvPr/>
          </p:nvSpPr>
          <p:spPr>
            <a:xfrm>
              <a:off x="7841974" y="2730420"/>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21"/>
            <p:cNvSpPr/>
            <p:nvPr/>
          </p:nvSpPr>
          <p:spPr>
            <a:xfrm>
              <a:off x="7762670" y="2973298"/>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21"/>
            <p:cNvSpPr/>
            <p:nvPr/>
          </p:nvSpPr>
          <p:spPr>
            <a:xfrm>
              <a:off x="7633143" y="2549276"/>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9" name="Google Shape;5239;p21"/>
          <p:cNvGrpSpPr/>
          <p:nvPr/>
        </p:nvGrpSpPr>
        <p:grpSpPr>
          <a:xfrm flipH="1" rot="-1549010">
            <a:off x="7622927" y="3179076"/>
            <a:ext cx="1931758" cy="1860753"/>
            <a:chOff x="486958" y="-2991538"/>
            <a:chExt cx="1931738" cy="1860734"/>
          </a:xfrm>
        </p:grpSpPr>
        <p:sp>
          <p:nvSpPr>
            <p:cNvPr id="5240" name="Google Shape;5240;p21"/>
            <p:cNvSpPr/>
            <p:nvPr/>
          </p:nvSpPr>
          <p:spPr>
            <a:xfrm flipH="1" rot="-3202333">
              <a:off x="820182" y="-2632500"/>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21"/>
            <p:cNvSpPr/>
            <p:nvPr/>
          </p:nvSpPr>
          <p:spPr>
            <a:xfrm flipH="1" rot="-3202333">
              <a:off x="650029" y="-2664341"/>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21"/>
            <p:cNvSpPr/>
            <p:nvPr/>
          </p:nvSpPr>
          <p:spPr>
            <a:xfrm flipH="1" rot="-3202333">
              <a:off x="1082981" y="-2073409"/>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21"/>
            <p:cNvSpPr/>
            <p:nvPr/>
          </p:nvSpPr>
          <p:spPr>
            <a:xfrm flipH="1" rot="-3202333">
              <a:off x="977775" y="-2333134"/>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21"/>
            <p:cNvSpPr/>
            <p:nvPr/>
          </p:nvSpPr>
          <p:spPr>
            <a:xfrm flipH="1" rot="-3202333">
              <a:off x="949605" y="-2446249"/>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21"/>
            <p:cNvSpPr/>
            <p:nvPr/>
          </p:nvSpPr>
          <p:spPr>
            <a:xfrm flipH="1" rot="-3202333">
              <a:off x="1195317" y="-1740610"/>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21"/>
            <p:cNvSpPr/>
            <p:nvPr/>
          </p:nvSpPr>
          <p:spPr>
            <a:xfrm flipH="1" rot="-3202333">
              <a:off x="990030" y="-2636916"/>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21"/>
            <p:cNvSpPr/>
            <p:nvPr/>
          </p:nvSpPr>
          <p:spPr>
            <a:xfrm flipH="1" rot="-3202333">
              <a:off x="1133101" y="-2234180"/>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21"/>
            <p:cNvSpPr/>
            <p:nvPr/>
          </p:nvSpPr>
          <p:spPr>
            <a:xfrm flipH="1" rot="-3202333">
              <a:off x="1004632" y="-2556379"/>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21"/>
            <p:cNvSpPr/>
            <p:nvPr/>
          </p:nvSpPr>
          <p:spPr>
            <a:xfrm flipH="1" rot="-3202333">
              <a:off x="1317558" y="-133683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21"/>
            <p:cNvSpPr/>
            <p:nvPr/>
          </p:nvSpPr>
          <p:spPr>
            <a:xfrm flipH="1" rot="-3202333">
              <a:off x="1003825" y="-2555849"/>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21"/>
            <p:cNvSpPr/>
            <p:nvPr/>
          </p:nvSpPr>
          <p:spPr>
            <a:xfrm flipH="1" rot="-3202333">
              <a:off x="1192585" y="-2860293"/>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21"/>
            <p:cNvSpPr/>
            <p:nvPr/>
          </p:nvSpPr>
          <p:spPr>
            <a:xfrm flipH="1" rot="-3202333">
              <a:off x="1164908" y="-283515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21"/>
            <p:cNvSpPr/>
            <p:nvPr/>
          </p:nvSpPr>
          <p:spPr>
            <a:xfrm flipH="1" rot="-3202333">
              <a:off x="1256850" y="-2917921"/>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21"/>
            <p:cNvSpPr/>
            <p:nvPr/>
          </p:nvSpPr>
          <p:spPr>
            <a:xfrm flipH="1" rot="-3202333">
              <a:off x="1015982" y="-2683545"/>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21"/>
            <p:cNvSpPr/>
            <p:nvPr/>
          </p:nvSpPr>
          <p:spPr>
            <a:xfrm flipH="1" rot="-3202333">
              <a:off x="1115036" y="-2794274"/>
              <a:ext cx="199623" cy="200532"/>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21"/>
            <p:cNvSpPr/>
            <p:nvPr/>
          </p:nvSpPr>
          <p:spPr>
            <a:xfrm flipH="1" rot="-3202333">
              <a:off x="1276573" y="-1508450"/>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21"/>
            <p:cNvSpPr/>
            <p:nvPr/>
          </p:nvSpPr>
          <p:spPr>
            <a:xfrm flipH="1" rot="-3202333">
              <a:off x="1259994" y="-158294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21"/>
            <p:cNvSpPr/>
            <p:nvPr/>
          </p:nvSpPr>
          <p:spPr>
            <a:xfrm flipH="1" rot="-3202333">
              <a:off x="1295404" y="-1430873"/>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21"/>
            <p:cNvSpPr/>
            <p:nvPr/>
          </p:nvSpPr>
          <p:spPr>
            <a:xfrm flipH="1" rot="-3202333">
              <a:off x="1058381" y="-2748061"/>
              <a:ext cx="244758"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21"/>
            <p:cNvSpPr/>
            <p:nvPr/>
          </p:nvSpPr>
          <p:spPr>
            <a:xfrm flipH="1" rot="-3202333">
              <a:off x="1143276" y="-1909607"/>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21"/>
            <p:cNvSpPr/>
            <p:nvPr/>
          </p:nvSpPr>
          <p:spPr>
            <a:xfrm flipH="1" rot="-3202333">
              <a:off x="1338125" y="-1290421"/>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21"/>
            <p:cNvSpPr/>
            <p:nvPr/>
          </p:nvSpPr>
          <p:spPr>
            <a:xfrm flipH="1" rot="-3202333">
              <a:off x="727059" y="-2641740"/>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21"/>
            <p:cNvSpPr/>
            <p:nvPr/>
          </p:nvSpPr>
          <p:spPr>
            <a:xfrm flipH="1" rot="-3202333">
              <a:off x="1070128" y="-2604698"/>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21"/>
            <p:cNvSpPr/>
            <p:nvPr/>
          </p:nvSpPr>
          <p:spPr>
            <a:xfrm flipH="1" rot="-3202333">
              <a:off x="1325124" y="-2817134"/>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21"/>
            <p:cNvSpPr/>
            <p:nvPr/>
          </p:nvSpPr>
          <p:spPr>
            <a:xfrm flipH="1" rot="-3202333">
              <a:off x="1148453" y="-2276056"/>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21"/>
            <p:cNvSpPr/>
            <p:nvPr/>
          </p:nvSpPr>
          <p:spPr>
            <a:xfrm flipH="1" rot="-3202333">
              <a:off x="1240366" y="-2816531"/>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21"/>
            <p:cNvSpPr/>
            <p:nvPr/>
          </p:nvSpPr>
          <p:spPr>
            <a:xfrm flipH="1" rot="-3202333">
              <a:off x="1024555" y="-2446034"/>
              <a:ext cx="578028"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21"/>
            <p:cNvSpPr/>
            <p:nvPr/>
          </p:nvSpPr>
          <p:spPr>
            <a:xfrm flipH="1" rot="-3202333">
              <a:off x="1095167" y="-2056911"/>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21"/>
            <p:cNvSpPr/>
            <p:nvPr/>
          </p:nvSpPr>
          <p:spPr>
            <a:xfrm flipH="1" rot="-3202333">
              <a:off x="1314956" y="-288792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21"/>
            <p:cNvSpPr/>
            <p:nvPr/>
          </p:nvSpPr>
          <p:spPr>
            <a:xfrm flipH="1" rot="-3202333">
              <a:off x="1083932" y="-245906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21"/>
            <p:cNvSpPr/>
            <p:nvPr/>
          </p:nvSpPr>
          <p:spPr>
            <a:xfrm flipH="1" rot="-3202333">
              <a:off x="1039748" y="-2243709"/>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21"/>
            <p:cNvSpPr/>
            <p:nvPr/>
          </p:nvSpPr>
          <p:spPr>
            <a:xfrm flipH="1" rot="-3202333">
              <a:off x="1329520" y="-294456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21"/>
            <p:cNvSpPr/>
            <p:nvPr/>
          </p:nvSpPr>
          <p:spPr>
            <a:xfrm flipH="1" rot="-3202333">
              <a:off x="1118241" y="-2672432"/>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21"/>
            <p:cNvSpPr/>
            <p:nvPr/>
          </p:nvSpPr>
          <p:spPr>
            <a:xfrm flipH="1" rot="-3202333">
              <a:off x="1163648" y="-1887620"/>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21"/>
            <p:cNvSpPr/>
            <p:nvPr/>
          </p:nvSpPr>
          <p:spPr>
            <a:xfrm flipH="1" rot="-3202333">
              <a:off x="1247569" y="-1653561"/>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21"/>
            <p:cNvSpPr/>
            <p:nvPr/>
          </p:nvSpPr>
          <p:spPr>
            <a:xfrm flipH="1" rot="-3202333">
              <a:off x="1231319" y="-1720442"/>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21"/>
            <p:cNvSpPr/>
            <p:nvPr/>
          </p:nvSpPr>
          <p:spPr>
            <a:xfrm flipH="1" rot="-3202333">
              <a:off x="1179337" y="-1840533"/>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21"/>
            <p:cNvSpPr/>
            <p:nvPr/>
          </p:nvSpPr>
          <p:spPr>
            <a:xfrm flipH="1" rot="-3202333">
              <a:off x="1278525" y="-1544645"/>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21"/>
            <p:cNvSpPr/>
            <p:nvPr/>
          </p:nvSpPr>
          <p:spPr>
            <a:xfrm flipH="1" rot="-3202333">
              <a:off x="1281473" y="-2052057"/>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21"/>
            <p:cNvSpPr/>
            <p:nvPr/>
          </p:nvSpPr>
          <p:spPr>
            <a:xfrm flipH="1" rot="-3202333">
              <a:off x="1018826" y="-2366753"/>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21"/>
            <p:cNvSpPr/>
            <p:nvPr/>
          </p:nvSpPr>
          <p:spPr>
            <a:xfrm flipH="1" rot="-3202333">
              <a:off x="1095981" y="-2216780"/>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82" name="Google Shape;5282;p21"/>
          <p:cNvGrpSpPr/>
          <p:nvPr/>
        </p:nvGrpSpPr>
        <p:grpSpPr>
          <a:xfrm flipH="1" rot="-1570381">
            <a:off x="7900587" y="4045676"/>
            <a:ext cx="1207698" cy="1479058"/>
            <a:chOff x="7820174" y="4261081"/>
            <a:chExt cx="1207653" cy="1479003"/>
          </a:xfrm>
        </p:grpSpPr>
        <p:sp>
          <p:nvSpPr>
            <p:cNvPr id="5283" name="Google Shape;5283;p21"/>
            <p:cNvSpPr/>
            <p:nvPr/>
          </p:nvSpPr>
          <p:spPr>
            <a:xfrm>
              <a:off x="7820174" y="4420718"/>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21"/>
            <p:cNvSpPr/>
            <p:nvPr/>
          </p:nvSpPr>
          <p:spPr>
            <a:xfrm>
              <a:off x="8980768" y="462549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21"/>
            <p:cNvSpPr/>
            <p:nvPr/>
          </p:nvSpPr>
          <p:spPr>
            <a:xfrm>
              <a:off x="7892995" y="4261081"/>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21"/>
            <p:cNvSpPr/>
            <p:nvPr/>
          </p:nvSpPr>
          <p:spPr>
            <a:xfrm>
              <a:off x="7963514" y="4619068"/>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21"/>
            <p:cNvSpPr/>
            <p:nvPr/>
          </p:nvSpPr>
          <p:spPr>
            <a:xfrm>
              <a:off x="8217479" y="4313486"/>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21"/>
            <p:cNvSpPr/>
            <p:nvPr/>
          </p:nvSpPr>
          <p:spPr>
            <a:xfrm>
              <a:off x="8030337" y="4414418"/>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21"/>
            <p:cNvSpPr/>
            <p:nvPr/>
          </p:nvSpPr>
          <p:spPr>
            <a:xfrm>
              <a:off x="7974601" y="5160198"/>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21"/>
            <p:cNvSpPr/>
            <p:nvPr/>
          </p:nvSpPr>
          <p:spPr>
            <a:xfrm>
              <a:off x="7916986" y="5062902"/>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21"/>
            <p:cNvSpPr/>
            <p:nvPr/>
          </p:nvSpPr>
          <p:spPr>
            <a:xfrm>
              <a:off x="7903597" y="4706611"/>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21"/>
            <p:cNvSpPr/>
            <p:nvPr/>
          </p:nvSpPr>
          <p:spPr>
            <a:xfrm>
              <a:off x="8745705" y="4433744"/>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21"/>
            <p:cNvSpPr/>
            <p:nvPr/>
          </p:nvSpPr>
          <p:spPr>
            <a:xfrm>
              <a:off x="8836943" y="4483119"/>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21"/>
            <p:cNvSpPr/>
            <p:nvPr/>
          </p:nvSpPr>
          <p:spPr>
            <a:xfrm>
              <a:off x="8884925" y="4516743"/>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21"/>
            <p:cNvSpPr/>
            <p:nvPr/>
          </p:nvSpPr>
          <p:spPr>
            <a:xfrm>
              <a:off x="7920682" y="4931557"/>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21"/>
            <p:cNvSpPr/>
            <p:nvPr/>
          </p:nvSpPr>
          <p:spPr>
            <a:xfrm>
              <a:off x="8168164" y="4362801"/>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21"/>
            <p:cNvSpPr/>
            <p:nvPr/>
          </p:nvSpPr>
          <p:spPr>
            <a:xfrm>
              <a:off x="7909595" y="4833836"/>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21"/>
            <p:cNvSpPr/>
            <p:nvPr/>
          </p:nvSpPr>
          <p:spPr>
            <a:xfrm>
              <a:off x="8687606" y="4391214"/>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21"/>
            <p:cNvSpPr/>
            <p:nvPr/>
          </p:nvSpPr>
          <p:spPr>
            <a:xfrm>
              <a:off x="8514761" y="4302399"/>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21"/>
            <p:cNvSpPr/>
            <p:nvPr/>
          </p:nvSpPr>
          <p:spPr>
            <a:xfrm>
              <a:off x="8602789" y="4345292"/>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21"/>
            <p:cNvSpPr/>
            <p:nvPr/>
          </p:nvSpPr>
          <p:spPr>
            <a:xfrm>
              <a:off x="8744312" y="436789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21"/>
            <p:cNvSpPr/>
            <p:nvPr/>
          </p:nvSpPr>
          <p:spPr>
            <a:xfrm>
              <a:off x="8021129" y="5254224"/>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21"/>
            <p:cNvSpPr/>
            <p:nvPr/>
          </p:nvSpPr>
          <p:spPr>
            <a:xfrm>
              <a:off x="8381115" y="4271562"/>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21"/>
            <p:cNvSpPr/>
            <p:nvPr/>
          </p:nvSpPr>
          <p:spPr>
            <a:xfrm>
              <a:off x="8805137" y="4463914"/>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21"/>
            <p:cNvSpPr/>
            <p:nvPr/>
          </p:nvSpPr>
          <p:spPr>
            <a:xfrm>
              <a:off x="8418919" y="4281377"/>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21"/>
            <p:cNvSpPr/>
            <p:nvPr/>
          </p:nvSpPr>
          <p:spPr>
            <a:xfrm>
              <a:off x="8927273" y="4554971"/>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21"/>
            <p:cNvSpPr/>
            <p:nvPr/>
          </p:nvSpPr>
          <p:spPr>
            <a:xfrm>
              <a:off x="8028035" y="5287423"/>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21"/>
            <p:cNvSpPr/>
            <p:nvPr/>
          </p:nvSpPr>
          <p:spPr>
            <a:xfrm>
              <a:off x="8842941" y="4417932"/>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21"/>
            <p:cNvSpPr/>
            <p:nvPr/>
          </p:nvSpPr>
          <p:spPr>
            <a:xfrm>
              <a:off x="8081954" y="4387701"/>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21"/>
            <p:cNvSpPr/>
            <p:nvPr/>
          </p:nvSpPr>
          <p:spPr>
            <a:xfrm>
              <a:off x="8014707" y="4489541"/>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21"/>
            <p:cNvSpPr/>
            <p:nvPr/>
          </p:nvSpPr>
          <p:spPr>
            <a:xfrm>
              <a:off x="8373299" y="429367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21"/>
            <p:cNvSpPr/>
            <p:nvPr/>
          </p:nvSpPr>
          <p:spPr>
            <a:xfrm>
              <a:off x="7908686" y="4976267"/>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21"/>
            <p:cNvSpPr/>
            <p:nvPr/>
          </p:nvSpPr>
          <p:spPr>
            <a:xfrm>
              <a:off x="8301387" y="4263262"/>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21"/>
            <p:cNvSpPr/>
            <p:nvPr/>
          </p:nvSpPr>
          <p:spPr>
            <a:xfrm>
              <a:off x="8269096" y="4261384"/>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21"/>
            <p:cNvSpPr/>
            <p:nvPr/>
          </p:nvSpPr>
          <p:spPr>
            <a:xfrm>
              <a:off x="7957092" y="4405391"/>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21"/>
            <p:cNvSpPr/>
            <p:nvPr/>
          </p:nvSpPr>
          <p:spPr>
            <a:xfrm>
              <a:off x="8127149" y="4770224"/>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21"/>
            <p:cNvSpPr/>
            <p:nvPr/>
          </p:nvSpPr>
          <p:spPr>
            <a:xfrm>
              <a:off x="8023916" y="4713154"/>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21"/>
            <p:cNvSpPr/>
            <p:nvPr/>
          </p:nvSpPr>
          <p:spPr>
            <a:xfrm>
              <a:off x="8260372" y="4458644"/>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21"/>
            <p:cNvSpPr/>
            <p:nvPr/>
          </p:nvSpPr>
          <p:spPr>
            <a:xfrm>
              <a:off x="8435943" y="4485421"/>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21"/>
            <p:cNvSpPr/>
            <p:nvPr/>
          </p:nvSpPr>
          <p:spPr>
            <a:xfrm>
              <a:off x="8061235" y="4599682"/>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21"/>
            <p:cNvSpPr/>
            <p:nvPr/>
          </p:nvSpPr>
          <p:spPr>
            <a:xfrm>
              <a:off x="8706508" y="442453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21"/>
            <p:cNvSpPr/>
            <p:nvPr/>
          </p:nvSpPr>
          <p:spPr>
            <a:xfrm>
              <a:off x="8008224" y="49993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21"/>
            <p:cNvSpPr/>
            <p:nvPr/>
          </p:nvSpPr>
          <p:spPr>
            <a:xfrm>
              <a:off x="8147869" y="4861038"/>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21"/>
            <p:cNvSpPr/>
            <p:nvPr/>
          </p:nvSpPr>
          <p:spPr>
            <a:xfrm>
              <a:off x="7998531" y="4800212"/>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21"/>
            <p:cNvSpPr/>
            <p:nvPr/>
          </p:nvSpPr>
          <p:spPr>
            <a:xfrm>
              <a:off x="8008709" y="5066597"/>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21"/>
            <p:cNvSpPr/>
            <p:nvPr/>
          </p:nvSpPr>
          <p:spPr>
            <a:xfrm>
              <a:off x="8781631" y="4453131"/>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21"/>
            <p:cNvSpPr/>
            <p:nvPr/>
          </p:nvSpPr>
          <p:spPr>
            <a:xfrm>
              <a:off x="8618056" y="4407996"/>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21"/>
            <p:cNvSpPr/>
            <p:nvPr/>
          </p:nvSpPr>
          <p:spPr>
            <a:xfrm>
              <a:off x="8036820" y="5198911"/>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21"/>
            <p:cNvSpPr/>
            <p:nvPr/>
          </p:nvSpPr>
          <p:spPr>
            <a:xfrm>
              <a:off x="8503251" y="4405209"/>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21"/>
            <p:cNvSpPr/>
            <p:nvPr/>
          </p:nvSpPr>
          <p:spPr>
            <a:xfrm>
              <a:off x="8920367" y="4548549"/>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21"/>
            <p:cNvSpPr/>
            <p:nvPr/>
          </p:nvSpPr>
          <p:spPr>
            <a:xfrm>
              <a:off x="8343795" y="4517228"/>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21"/>
            <p:cNvSpPr/>
            <p:nvPr/>
          </p:nvSpPr>
          <p:spPr>
            <a:xfrm>
              <a:off x="8489438" y="4425929"/>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21"/>
            <p:cNvSpPr/>
            <p:nvPr/>
          </p:nvSpPr>
          <p:spPr>
            <a:xfrm>
              <a:off x="8186582" y="450244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21"/>
            <p:cNvSpPr/>
            <p:nvPr/>
          </p:nvSpPr>
          <p:spPr>
            <a:xfrm>
              <a:off x="8138660" y="4554062"/>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21"/>
            <p:cNvSpPr/>
            <p:nvPr/>
          </p:nvSpPr>
          <p:spPr>
            <a:xfrm>
              <a:off x="8350702" y="4420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21"/>
            <p:cNvSpPr/>
            <p:nvPr/>
          </p:nvSpPr>
          <p:spPr>
            <a:xfrm>
              <a:off x="7995320" y="4905748"/>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37" name="Google Shape;5337;p21"/>
          <p:cNvGrpSpPr/>
          <p:nvPr/>
        </p:nvGrpSpPr>
        <p:grpSpPr>
          <a:xfrm flipH="1">
            <a:off x="309074" y="1763659"/>
            <a:ext cx="1149079" cy="2549617"/>
            <a:chOff x="6817813" y="1916059"/>
            <a:chExt cx="1149079" cy="2549617"/>
          </a:xfrm>
        </p:grpSpPr>
        <p:sp>
          <p:nvSpPr>
            <p:cNvPr id="5338" name="Google Shape;5338;p21"/>
            <p:cNvSpPr/>
            <p:nvPr/>
          </p:nvSpPr>
          <p:spPr>
            <a:xfrm>
              <a:off x="6817813" y="2075454"/>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21"/>
            <p:cNvSpPr/>
            <p:nvPr/>
          </p:nvSpPr>
          <p:spPr>
            <a:xfrm>
              <a:off x="6984659" y="2005237"/>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21"/>
            <p:cNvSpPr/>
            <p:nvPr/>
          </p:nvSpPr>
          <p:spPr>
            <a:xfrm>
              <a:off x="7067174" y="2025230"/>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21"/>
            <p:cNvSpPr/>
            <p:nvPr/>
          </p:nvSpPr>
          <p:spPr>
            <a:xfrm>
              <a:off x="7218814" y="2280589"/>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21"/>
            <p:cNvSpPr/>
            <p:nvPr/>
          </p:nvSpPr>
          <p:spPr>
            <a:xfrm>
              <a:off x="7158897" y="2173174"/>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21"/>
            <p:cNvSpPr/>
            <p:nvPr/>
          </p:nvSpPr>
          <p:spPr>
            <a:xfrm>
              <a:off x="7112793" y="2080058"/>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21"/>
            <p:cNvSpPr/>
            <p:nvPr/>
          </p:nvSpPr>
          <p:spPr>
            <a:xfrm>
              <a:off x="7127515" y="2106351"/>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21"/>
            <p:cNvSpPr/>
            <p:nvPr/>
          </p:nvSpPr>
          <p:spPr>
            <a:xfrm>
              <a:off x="7689364" y="2752533"/>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21"/>
            <p:cNvSpPr/>
            <p:nvPr/>
          </p:nvSpPr>
          <p:spPr>
            <a:xfrm>
              <a:off x="7541420" y="2590290"/>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21"/>
            <p:cNvSpPr/>
            <p:nvPr/>
          </p:nvSpPr>
          <p:spPr>
            <a:xfrm>
              <a:off x="7589826" y="2520680"/>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21"/>
            <p:cNvSpPr/>
            <p:nvPr/>
          </p:nvSpPr>
          <p:spPr>
            <a:xfrm>
              <a:off x="7459390" y="2538068"/>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21"/>
            <p:cNvSpPr/>
            <p:nvPr/>
          </p:nvSpPr>
          <p:spPr>
            <a:xfrm>
              <a:off x="7173619" y="2204072"/>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21"/>
            <p:cNvSpPr/>
            <p:nvPr/>
          </p:nvSpPr>
          <p:spPr>
            <a:xfrm>
              <a:off x="7645138" y="2655296"/>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21"/>
            <p:cNvSpPr/>
            <p:nvPr/>
          </p:nvSpPr>
          <p:spPr>
            <a:xfrm>
              <a:off x="7677429" y="2705520"/>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21"/>
            <p:cNvSpPr/>
            <p:nvPr/>
          </p:nvSpPr>
          <p:spPr>
            <a:xfrm>
              <a:off x="7705540" y="2807360"/>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21"/>
            <p:cNvSpPr/>
            <p:nvPr/>
          </p:nvSpPr>
          <p:spPr>
            <a:xfrm>
              <a:off x="7388871" y="2385943"/>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21"/>
            <p:cNvSpPr/>
            <p:nvPr/>
          </p:nvSpPr>
          <p:spPr>
            <a:xfrm>
              <a:off x="7435399" y="2469548"/>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21"/>
            <p:cNvSpPr/>
            <p:nvPr/>
          </p:nvSpPr>
          <p:spPr>
            <a:xfrm>
              <a:off x="7257526" y="2311910"/>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21"/>
            <p:cNvSpPr/>
            <p:nvPr/>
          </p:nvSpPr>
          <p:spPr>
            <a:xfrm>
              <a:off x="7468175" y="2444648"/>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21"/>
            <p:cNvSpPr/>
            <p:nvPr/>
          </p:nvSpPr>
          <p:spPr>
            <a:xfrm>
              <a:off x="6894330" y="1916059"/>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21"/>
            <p:cNvSpPr/>
            <p:nvPr/>
          </p:nvSpPr>
          <p:spPr>
            <a:xfrm>
              <a:off x="7495316" y="2082360"/>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21"/>
            <p:cNvSpPr/>
            <p:nvPr/>
          </p:nvSpPr>
          <p:spPr>
            <a:xfrm>
              <a:off x="7637323" y="2348805"/>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21"/>
            <p:cNvSpPr/>
            <p:nvPr/>
          </p:nvSpPr>
          <p:spPr>
            <a:xfrm>
              <a:off x="7611515" y="2303126"/>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21"/>
            <p:cNvSpPr/>
            <p:nvPr/>
          </p:nvSpPr>
          <p:spPr>
            <a:xfrm>
              <a:off x="7331256" y="1980035"/>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21"/>
            <p:cNvSpPr/>
            <p:nvPr/>
          </p:nvSpPr>
          <p:spPr>
            <a:xfrm>
              <a:off x="7422495" y="2049645"/>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21"/>
            <p:cNvSpPr/>
            <p:nvPr/>
          </p:nvSpPr>
          <p:spPr>
            <a:xfrm>
              <a:off x="7811985" y="3040182"/>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21"/>
            <p:cNvSpPr/>
            <p:nvPr/>
          </p:nvSpPr>
          <p:spPr>
            <a:xfrm>
              <a:off x="7236746" y="1920603"/>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21"/>
            <p:cNvSpPr/>
            <p:nvPr/>
          </p:nvSpPr>
          <p:spPr>
            <a:xfrm>
              <a:off x="7145508" y="1919209"/>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21"/>
            <p:cNvSpPr/>
            <p:nvPr/>
          </p:nvSpPr>
          <p:spPr>
            <a:xfrm>
              <a:off x="7734075" y="2692192"/>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21"/>
            <p:cNvSpPr/>
            <p:nvPr/>
          </p:nvSpPr>
          <p:spPr>
            <a:xfrm>
              <a:off x="7699542" y="2512865"/>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21"/>
            <p:cNvSpPr/>
            <p:nvPr/>
          </p:nvSpPr>
          <p:spPr>
            <a:xfrm>
              <a:off x="7640049" y="2260717"/>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21"/>
            <p:cNvSpPr/>
            <p:nvPr/>
          </p:nvSpPr>
          <p:spPr>
            <a:xfrm>
              <a:off x="7462601" y="2061156"/>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21"/>
            <p:cNvSpPr/>
            <p:nvPr/>
          </p:nvSpPr>
          <p:spPr>
            <a:xfrm>
              <a:off x="7823980" y="3094525"/>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21"/>
            <p:cNvSpPr/>
            <p:nvPr/>
          </p:nvSpPr>
          <p:spPr>
            <a:xfrm>
              <a:off x="7693544" y="2413751"/>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21"/>
            <p:cNvSpPr/>
            <p:nvPr/>
          </p:nvSpPr>
          <p:spPr>
            <a:xfrm>
              <a:off x="7787570" y="2927255"/>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21"/>
            <p:cNvSpPr/>
            <p:nvPr/>
          </p:nvSpPr>
          <p:spPr>
            <a:xfrm>
              <a:off x="7720262" y="2504565"/>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21"/>
            <p:cNvSpPr/>
            <p:nvPr/>
          </p:nvSpPr>
          <p:spPr>
            <a:xfrm>
              <a:off x="7653923" y="2375038"/>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21"/>
            <p:cNvSpPr/>
            <p:nvPr/>
          </p:nvSpPr>
          <p:spPr>
            <a:xfrm>
              <a:off x="7558504" y="2133553"/>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21"/>
            <p:cNvSpPr/>
            <p:nvPr/>
          </p:nvSpPr>
          <p:spPr>
            <a:xfrm>
              <a:off x="7749766" y="2757622"/>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21"/>
            <p:cNvSpPr/>
            <p:nvPr/>
          </p:nvSpPr>
          <p:spPr>
            <a:xfrm>
              <a:off x="7770061" y="2807360"/>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21"/>
            <p:cNvSpPr/>
            <p:nvPr/>
          </p:nvSpPr>
          <p:spPr>
            <a:xfrm>
              <a:off x="7841974" y="2730420"/>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21"/>
            <p:cNvSpPr/>
            <p:nvPr/>
          </p:nvSpPr>
          <p:spPr>
            <a:xfrm>
              <a:off x="7762670" y="2973298"/>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21"/>
            <p:cNvSpPr/>
            <p:nvPr/>
          </p:nvSpPr>
          <p:spPr>
            <a:xfrm>
              <a:off x="7633143" y="2549276"/>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1" name="Google Shape;5381;p21"/>
          <p:cNvGrpSpPr/>
          <p:nvPr/>
        </p:nvGrpSpPr>
        <p:grpSpPr>
          <a:xfrm rot="1549010">
            <a:off x="-395245" y="3179076"/>
            <a:ext cx="1931758" cy="1860753"/>
            <a:chOff x="486958" y="-2991538"/>
            <a:chExt cx="1931738" cy="1860734"/>
          </a:xfrm>
        </p:grpSpPr>
        <p:sp>
          <p:nvSpPr>
            <p:cNvPr id="5382" name="Google Shape;5382;p21"/>
            <p:cNvSpPr/>
            <p:nvPr/>
          </p:nvSpPr>
          <p:spPr>
            <a:xfrm flipH="1" rot="-3202333">
              <a:off x="820182" y="-2632500"/>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21"/>
            <p:cNvSpPr/>
            <p:nvPr/>
          </p:nvSpPr>
          <p:spPr>
            <a:xfrm flipH="1" rot="-3202333">
              <a:off x="650029" y="-2664341"/>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21"/>
            <p:cNvSpPr/>
            <p:nvPr/>
          </p:nvSpPr>
          <p:spPr>
            <a:xfrm flipH="1" rot="-3202333">
              <a:off x="1082981" y="-2073409"/>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21"/>
            <p:cNvSpPr/>
            <p:nvPr/>
          </p:nvSpPr>
          <p:spPr>
            <a:xfrm flipH="1" rot="-3202333">
              <a:off x="977775" y="-2333134"/>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21"/>
            <p:cNvSpPr/>
            <p:nvPr/>
          </p:nvSpPr>
          <p:spPr>
            <a:xfrm flipH="1" rot="-3202333">
              <a:off x="949605" y="-2446249"/>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21"/>
            <p:cNvSpPr/>
            <p:nvPr/>
          </p:nvSpPr>
          <p:spPr>
            <a:xfrm flipH="1" rot="-3202333">
              <a:off x="1195317" y="-1740610"/>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21"/>
            <p:cNvSpPr/>
            <p:nvPr/>
          </p:nvSpPr>
          <p:spPr>
            <a:xfrm flipH="1" rot="-3202333">
              <a:off x="990030" y="-2636916"/>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21"/>
            <p:cNvSpPr/>
            <p:nvPr/>
          </p:nvSpPr>
          <p:spPr>
            <a:xfrm flipH="1" rot="-3202333">
              <a:off x="1133101" y="-2234180"/>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21"/>
            <p:cNvSpPr/>
            <p:nvPr/>
          </p:nvSpPr>
          <p:spPr>
            <a:xfrm flipH="1" rot="-3202333">
              <a:off x="1004632" y="-2556379"/>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21"/>
            <p:cNvSpPr/>
            <p:nvPr/>
          </p:nvSpPr>
          <p:spPr>
            <a:xfrm flipH="1" rot="-3202333">
              <a:off x="1317558" y="-133683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21"/>
            <p:cNvSpPr/>
            <p:nvPr/>
          </p:nvSpPr>
          <p:spPr>
            <a:xfrm flipH="1" rot="-3202333">
              <a:off x="1003825" y="-2555849"/>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21"/>
            <p:cNvSpPr/>
            <p:nvPr/>
          </p:nvSpPr>
          <p:spPr>
            <a:xfrm flipH="1" rot="-3202333">
              <a:off x="1192585" y="-2860293"/>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21"/>
            <p:cNvSpPr/>
            <p:nvPr/>
          </p:nvSpPr>
          <p:spPr>
            <a:xfrm flipH="1" rot="-3202333">
              <a:off x="1164908" y="-283515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21"/>
            <p:cNvSpPr/>
            <p:nvPr/>
          </p:nvSpPr>
          <p:spPr>
            <a:xfrm flipH="1" rot="-3202333">
              <a:off x="1256850" y="-2917921"/>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21"/>
            <p:cNvSpPr/>
            <p:nvPr/>
          </p:nvSpPr>
          <p:spPr>
            <a:xfrm flipH="1" rot="-3202333">
              <a:off x="1015982" y="-2683545"/>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21"/>
            <p:cNvSpPr/>
            <p:nvPr/>
          </p:nvSpPr>
          <p:spPr>
            <a:xfrm flipH="1" rot="-3202333">
              <a:off x="1115036" y="-2794274"/>
              <a:ext cx="199623" cy="200532"/>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21"/>
            <p:cNvSpPr/>
            <p:nvPr/>
          </p:nvSpPr>
          <p:spPr>
            <a:xfrm flipH="1" rot="-3202333">
              <a:off x="1276573" y="-1508450"/>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21"/>
            <p:cNvSpPr/>
            <p:nvPr/>
          </p:nvSpPr>
          <p:spPr>
            <a:xfrm flipH="1" rot="-3202333">
              <a:off x="1259994" y="-158294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21"/>
            <p:cNvSpPr/>
            <p:nvPr/>
          </p:nvSpPr>
          <p:spPr>
            <a:xfrm flipH="1" rot="-3202333">
              <a:off x="1295404" y="-1430873"/>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21"/>
            <p:cNvSpPr/>
            <p:nvPr/>
          </p:nvSpPr>
          <p:spPr>
            <a:xfrm flipH="1" rot="-3202333">
              <a:off x="1058381" y="-2748061"/>
              <a:ext cx="244758"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21"/>
            <p:cNvSpPr/>
            <p:nvPr/>
          </p:nvSpPr>
          <p:spPr>
            <a:xfrm flipH="1" rot="-3202333">
              <a:off x="1143276" y="-1909607"/>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21"/>
            <p:cNvSpPr/>
            <p:nvPr/>
          </p:nvSpPr>
          <p:spPr>
            <a:xfrm flipH="1" rot="-3202333">
              <a:off x="1338125" y="-1290421"/>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21"/>
            <p:cNvSpPr/>
            <p:nvPr/>
          </p:nvSpPr>
          <p:spPr>
            <a:xfrm flipH="1" rot="-3202333">
              <a:off x="727059" y="-2641740"/>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21"/>
            <p:cNvSpPr/>
            <p:nvPr/>
          </p:nvSpPr>
          <p:spPr>
            <a:xfrm flipH="1" rot="-3202333">
              <a:off x="1070128" y="-2604698"/>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21"/>
            <p:cNvSpPr/>
            <p:nvPr/>
          </p:nvSpPr>
          <p:spPr>
            <a:xfrm flipH="1" rot="-3202333">
              <a:off x="1325124" y="-2817134"/>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21"/>
            <p:cNvSpPr/>
            <p:nvPr/>
          </p:nvSpPr>
          <p:spPr>
            <a:xfrm flipH="1" rot="-3202333">
              <a:off x="1148453" y="-2276056"/>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21"/>
            <p:cNvSpPr/>
            <p:nvPr/>
          </p:nvSpPr>
          <p:spPr>
            <a:xfrm flipH="1" rot="-3202333">
              <a:off x="1240366" y="-2816531"/>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21"/>
            <p:cNvSpPr/>
            <p:nvPr/>
          </p:nvSpPr>
          <p:spPr>
            <a:xfrm flipH="1" rot="-3202333">
              <a:off x="1024555" y="-2446034"/>
              <a:ext cx="578028"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21"/>
            <p:cNvSpPr/>
            <p:nvPr/>
          </p:nvSpPr>
          <p:spPr>
            <a:xfrm flipH="1" rot="-3202333">
              <a:off x="1095167" y="-2056911"/>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21"/>
            <p:cNvSpPr/>
            <p:nvPr/>
          </p:nvSpPr>
          <p:spPr>
            <a:xfrm flipH="1" rot="-3202333">
              <a:off x="1314956" y="-288792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21"/>
            <p:cNvSpPr/>
            <p:nvPr/>
          </p:nvSpPr>
          <p:spPr>
            <a:xfrm flipH="1" rot="-3202333">
              <a:off x="1083932" y="-245906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21"/>
            <p:cNvSpPr/>
            <p:nvPr/>
          </p:nvSpPr>
          <p:spPr>
            <a:xfrm flipH="1" rot="-3202333">
              <a:off x="1039748" y="-2243709"/>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21"/>
            <p:cNvSpPr/>
            <p:nvPr/>
          </p:nvSpPr>
          <p:spPr>
            <a:xfrm flipH="1" rot="-3202333">
              <a:off x="1329520" y="-294456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21"/>
            <p:cNvSpPr/>
            <p:nvPr/>
          </p:nvSpPr>
          <p:spPr>
            <a:xfrm flipH="1" rot="-3202333">
              <a:off x="1118241" y="-2672432"/>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21"/>
            <p:cNvSpPr/>
            <p:nvPr/>
          </p:nvSpPr>
          <p:spPr>
            <a:xfrm flipH="1" rot="-3202333">
              <a:off x="1163648" y="-1887620"/>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21"/>
            <p:cNvSpPr/>
            <p:nvPr/>
          </p:nvSpPr>
          <p:spPr>
            <a:xfrm flipH="1" rot="-3202333">
              <a:off x="1247569" y="-1653561"/>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21"/>
            <p:cNvSpPr/>
            <p:nvPr/>
          </p:nvSpPr>
          <p:spPr>
            <a:xfrm flipH="1" rot="-3202333">
              <a:off x="1231319" y="-1720442"/>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21"/>
            <p:cNvSpPr/>
            <p:nvPr/>
          </p:nvSpPr>
          <p:spPr>
            <a:xfrm flipH="1" rot="-3202333">
              <a:off x="1179337" y="-1840533"/>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21"/>
            <p:cNvSpPr/>
            <p:nvPr/>
          </p:nvSpPr>
          <p:spPr>
            <a:xfrm flipH="1" rot="-3202333">
              <a:off x="1278525" y="-1544645"/>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21"/>
            <p:cNvSpPr/>
            <p:nvPr/>
          </p:nvSpPr>
          <p:spPr>
            <a:xfrm flipH="1" rot="-3202333">
              <a:off x="1281473" y="-2052057"/>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21"/>
            <p:cNvSpPr/>
            <p:nvPr/>
          </p:nvSpPr>
          <p:spPr>
            <a:xfrm flipH="1" rot="-3202333">
              <a:off x="1018826" y="-2366753"/>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21"/>
            <p:cNvSpPr/>
            <p:nvPr/>
          </p:nvSpPr>
          <p:spPr>
            <a:xfrm flipH="1" rot="-3202333">
              <a:off x="1095981" y="-2216780"/>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4" name="Google Shape;5424;p21"/>
          <p:cNvGrpSpPr/>
          <p:nvPr/>
        </p:nvGrpSpPr>
        <p:grpSpPr>
          <a:xfrm rot="1570381">
            <a:off x="51155" y="4045676"/>
            <a:ext cx="1207698" cy="1479058"/>
            <a:chOff x="7820174" y="4261081"/>
            <a:chExt cx="1207653" cy="1479003"/>
          </a:xfrm>
        </p:grpSpPr>
        <p:sp>
          <p:nvSpPr>
            <p:cNvPr id="5425" name="Google Shape;5425;p21"/>
            <p:cNvSpPr/>
            <p:nvPr/>
          </p:nvSpPr>
          <p:spPr>
            <a:xfrm>
              <a:off x="7820174" y="4420718"/>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21"/>
            <p:cNvSpPr/>
            <p:nvPr/>
          </p:nvSpPr>
          <p:spPr>
            <a:xfrm>
              <a:off x="8980768" y="462549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21"/>
            <p:cNvSpPr/>
            <p:nvPr/>
          </p:nvSpPr>
          <p:spPr>
            <a:xfrm>
              <a:off x="7892995" y="4261081"/>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21"/>
            <p:cNvSpPr/>
            <p:nvPr/>
          </p:nvSpPr>
          <p:spPr>
            <a:xfrm>
              <a:off x="7963514" y="4619068"/>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21"/>
            <p:cNvSpPr/>
            <p:nvPr/>
          </p:nvSpPr>
          <p:spPr>
            <a:xfrm>
              <a:off x="8217479" y="4313486"/>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21"/>
            <p:cNvSpPr/>
            <p:nvPr/>
          </p:nvSpPr>
          <p:spPr>
            <a:xfrm>
              <a:off x="8030337" y="4414418"/>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21"/>
            <p:cNvSpPr/>
            <p:nvPr/>
          </p:nvSpPr>
          <p:spPr>
            <a:xfrm>
              <a:off x="7974601" y="5160198"/>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21"/>
            <p:cNvSpPr/>
            <p:nvPr/>
          </p:nvSpPr>
          <p:spPr>
            <a:xfrm>
              <a:off x="7916986" y="5062902"/>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21"/>
            <p:cNvSpPr/>
            <p:nvPr/>
          </p:nvSpPr>
          <p:spPr>
            <a:xfrm>
              <a:off x="7903597" y="4706611"/>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21"/>
            <p:cNvSpPr/>
            <p:nvPr/>
          </p:nvSpPr>
          <p:spPr>
            <a:xfrm>
              <a:off x="8745705" y="4433744"/>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21"/>
            <p:cNvSpPr/>
            <p:nvPr/>
          </p:nvSpPr>
          <p:spPr>
            <a:xfrm>
              <a:off x="8836943" y="4483119"/>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21"/>
            <p:cNvSpPr/>
            <p:nvPr/>
          </p:nvSpPr>
          <p:spPr>
            <a:xfrm>
              <a:off x="8884925" y="4516743"/>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21"/>
            <p:cNvSpPr/>
            <p:nvPr/>
          </p:nvSpPr>
          <p:spPr>
            <a:xfrm>
              <a:off x="7920682" y="4931557"/>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21"/>
            <p:cNvSpPr/>
            <p:nvPr/>
          </p:nvSpPr>
          <p:spPr>
            <a:xfrm>
              <a:off x="8168164" y="4362801"/>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21"/>
            <p:cNvSpPr/>
            <p:nvPr/>
          </p:nvSpPr>
          <p:spPr>
            <a:xfrm>
              <a:off x="7909595" y="4833836"/>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21"/>
            <p:cNvSpPr/>
            <p:nvPr/>
          </p:nvSpPr>
          <p:spPr>
            <a:xfrm>
              <a:off x="8687606" y="4391214"/>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21"/>
            <p:cNvSpPr/>
            <p:nvPr/>
          </p:nvSpPr>
          <p:spPr>
            <a:xfrm>
              <a:off x="8514761" y="4302399"/>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21"/>
            <p:cNvSpPr/>
            <p:nvPr/>
          </p:nvSpPr>
          <p:spPr>
            <a:xfrm>
              <a:off x="8602789" y="4345292"/>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21"/>
            <p:cNvSpPr/>
            <p:nvPr/>
          </p:nvSpPr>
          <p:spPr>
            <a:xfrm>
              <a:off x="8744312" y="436789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21"/>
            <p:cNvSpPr/>
            <p:nvPr/>
          </p:nvSpPr>
          <p:spPr>
            <a:xfrm>
              <a:off x="8021129" y="5254224"/>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21"/>
            <p:cNvSpPr/>
            <p:nvPr/>
          </p:nvSpPr>
          <p:spPr>
            <a:xfrm>
              <a:off x="8381115" y="4271562"/>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21"/>
            <p:cNvSpPr/>
            <p:nvPr/>
          </p:nvSpPr>
          <p:spPr>
            <a:xfrm>
              <a:off x="8805137" y="4463914"/>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21"/>
            <p:cNvSpPr/>
            <p:nvPr/>
          </p:nvSpPr>
          <p:spPr>
            <a:xfrm>
              <a:off x="8418919" y="4281377"/>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21"/>
            <p:cNvSpPr/>
            <p:nvPr/>
          </p:nvSpPr>
          <p:spPr>
            <a:xfrm>
              <a:off x="8927273" y="4554971"/>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21"/>
            <p:cNvSpPr/>
            <p:nvPr/>
          </p:nvSpPr>
          <p:spPr>
            <a:xfrm>
              <a:off x="8028035" y="5287423"/>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21"/>
            <p:cNvSpPr/>
            <p:nvPr/>
          </p:nvSpPr>
          <p:spPr>
            <a:xfrm>
              <a:off x="8842941" y="4417932"/>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21"/>
            <p:cNvSpPr/>
            <p:nvPr/>
          </p:nvSpPr>
          <p:spPr>
            <a:xfrm>
              <a:off x="8081954" y="4387701"/>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21"/>
            <p:cNvSpPr/>
            <p:nvPr/>
          </p:nvSpPr>
          <p:spPr>
            <a:xfrm>
              <a:off x="8014707" y="4489541"/>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21"/>
            <p:cNvSpPr/>
            <p:nvPr/>
          </p:nvSpPr>
          <p:spPr>
            <a:xfrm>
              <a:off x="8373299" y="429367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21"/>
            <p:cNvSpPr/>
            <p:nvPr/>
          </p:nvSpPr>
          <p:spPr>
            <a:xfrm>
              <a:off x="7908686" y="4976267"/>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21"/>
            <p:cNvSpPr/>
            <p:nvPr/>
          </p:nvSpPr>
          <p:spPr>
            <a:xfrm>
              <a:off x="8301387" y="4263262"/>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21"/>
            <p:cNvSpPr/>
            <p:nvPr/>
          </p:nvSpPr>
          <p:spPr>
            <a:xfrm>
              <a:off x="8269096" y="4261384"/>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21"/>
            <p:cNvSpPr/>
            <p:nvPr/>
          </p:nvSpPr>
          <p:spPr>
            <a:xfrm>
              <a:off x="7957092" y="4405391"/>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21"/>
            <p:cNvSpPr/>
            <p:nvPr/>
          </p:nvSpPr>
          <p:spPr>
            <a:xfrm>
              <a:off x="8127149" y="4770224"/>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21"/>
            <p:cNvSpPr/>
            <p:nvPr/>
          </p:nvSpPr>
          <p:spPr>
            <a:xfrm>
              <a:off x="8023916" y="4713154"/>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21"/>
            <p:cNvSpPr/>
            <p:nvPr/>
          </p:nvSpPr>
          <p:spPr>
            <a:xfrm>
              <a:off x="8260372" y="4458644"/>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21"/>
            <p:cNvSpPr/>
            <p:nvPr/>
          </p:nvSpPr>
          <p:spPr>
            <a:xfrm>
              <a:off x="8435943" y="4485421"/>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21"/>
            <p:cNvSpPr/>
            <p:nvPr/>
          </p:nvSpPr>
          <p:spPr>
            <a:xfrm>
              <a:off x="8061235" y="4599682"/>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21"/>
            <p:cNvSpPr/>
            <p:nvPr/>
          </p:nvSpPr>
          <p:spPr>
            <a:xfrm>
              <a:off x="8706508" y="442453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21"/>
            <p:cNvSpPr/>
            <p:nvPr/>
          </p:nvSpPr>
          <p:spPr>
            <a:xfrm>
              <a:off x="8008224" y="49993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21"/>
            <p:cNvSpPr/>
            <p:nvPr/>
          </p:nvSpPr>
          <p:spPr>
            <a:xfrm>
              <a:off x="8147869" y="4861038"/>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21"/>
            <p:cNvSpPr/>
            <p:nvPr/>
          </p:nvSpPr>
          <p:spPr>
            <a:xfrm>
              <a:off x="7998531" y="4800212"/>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21"/>
            <p:cNvSpPr/>
            <p:nvPr/>
          </p:nvSpPr>
          <p:spPr>
            <a:xfrm>
              <a:off x="8008709" y="5066597"/>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21"/>
            <p:cNvSpPr/>
            <p:nvPr/>
          </p:nvSpPr>
          <p:spPr>
            <a:xfrm>
              <a:off x="8781631" y="4453131"/>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21"/>
            <p:cNvSpPr/>
            <p:nvPr/>
          </p:nvSpPr>
          <p:spPr>
            <a:xfrm>
              <a:off x="8618056" y="4407996"/>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21"/>
            <p:cNvSpPr/>
            <p:nvPr/>
          </p:nvSpPr>
          <p:spPr>
            <a:xfrm>
              <a:off x="8036820" y="5198911"/>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21"/>
            <p:cNvSpPr/>
            <p:nvPr/>
          </p:nvSpPr>
          <p:spPr>
            <a:xfrm>
              <a:off x="8503251" y="4405209"/>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21"/>
            <p:cNvSpPr/>
            <p:nvPr/>
          </p:nvSpPr>
          <p:spPr>
            <a:xfrm>
              <a:off x="8920367" y="4548549"/>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21"/>
            <p:cNvSpPr/>
            <p:nvPr/>
          </p:nvSpPr>
          <p:spPr>
            <a:xfrm>
              <a:off x="8343795" y="4517228"/>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21"/>
            <p:cNvSpPr/>
            <p:nvPr/>
          </p:nvSpPr>
          <p:spPr>
            <a:xfrm>
              <a:off x="8489438" y="4425929"/>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21"/>
            <p:cNvSpPr/>
            <p:nvPr/>
          </p:nvSpPr>
          <p:spPr>
            <a:xfrm>
              <a:off x="8186582" y="450244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21"/>
            <p:cNvSpPr/>
            <p:nvPr/>
          </p:nvSpPr>
          <p:spPr>
            <a:xfrm>
              <a:off x="8138660" y="4554062"/>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21"/>
            <p:cNvSpPr/>
            <p:nvPr/>
          </p:nvSpPr>
          <p:spPr>
            <a:xfrm>
              <a:off x="8350702" y="4420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21"/>
            <p:cNvSpPr/>
            <p:nvPr/>
          </p:nvSpPr>
          <p:spPr>
            <a:xfrm>
              <a:off x="7995320" y="4905748"/>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1">
    <p:spTree>
      <p:nvGrpSpPr>
        <p:cNvPr id="5479" name="Shape 5479"/>
        <p:cNvGrpSpPr/>
        <p:nvPr/>
      </p:nvGrpSpPr>
      <p:grpSpPr>
        <a:xfrm>
          <a:off x="0" y="0"/>
          <a:ext cx="0" cy="0"/>
          <a:chOff x="0" y="0"/>
          <a:chExt cx="0" cy="0"/>
        </a:xfrm>
      </p:grpSpPr>
      <p:grpSp>
        <p:nvGrpSpPr>
          <p:cNvPr id="5480" name="Google Shape;5480;p22"/>
          <p:cNvGrpSpPr/>
          <p:nvPr/>
        </p:nvGrpSpPr>
        <p:grpSpPr>
          <a:xfrm>
            <a:off x="-311335" y="122325"/>
            <a:ext cx="1831420" cy="1720667"/>
            <a:chOff x="-311335" y="350925"/>
            <a:chExt cx="1831420" cy="1720667"/>
          </a:xfrm>
        </p:grpSpPr>
        <p:sp>
          <p:nvSpPr>
            <p:cNvPr id="5481" name="Google Shape;5481;p22"/>
            <p:cNvSpPr/>
            <p:nvPr/>
          </p:nvSpPr>
          <p:spPr>
            <a:xfrm flipH="1" rot="-1270888">
              <a:off x="-57698" y="685365"/>
              <a:ext cx="1414127" cy="1170281"/>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22"/>
            <p:cNvSpPr/>
            <p:nvPr/>
          </p:nvSpPr>
          <p:spPr>
            <a:xfrm flipH="1" rot="-1270888">
              <a:off x="-160107" y="560524"/>
              <a:ext cx="1364388" cy="1092189"/>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22"/>
            <p:cNvSpPr/>
            <p:nvPr/>
          </p:nvSpPr>
          <p:spPr>
            <a:xfrm flipH="1" rot="-1270888">
              <a:off x="207026" y="1018309"/>
              <a:ext cx="102870" cy="271533"/>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22"/>
            <p:cNvSpPr/>
            <p:nvPr/>
          </p:nvSpPr>
          <p:spPr>
            <a:xfrm flipH="1" rot="-1270888">
              <a:off x="218900" y="768084"/>
              <a:ext cx="229125" cy="375735"/>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22"/>
            <p:cNvSpPr/>
            <p:nvPr/>
          </p:nvSpPr>
          <p:spPr>
            <a:xfrm flipH="1" rot="-1270888">
              <a:off x="240180" y="671598"/>
              <a:ext cx="293645" cy="413963"/>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22"/>
            <p:cNvSpPr/>
            <p:nvPr/>
          </p:nvSpPr>
          <p:spPr>
            <a:xfrm flipH="1" rot="-1270888">
              <a:off x="149708" y="1355009"/>
              <a:ext cx="61371" cy="189988"/>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22"/>
            <p:cNvSpPr/>
            <p:nvPr/>
          </p:nvSpPr>
          <p:spPr>
            <a:xfrm flipH="1" rot="-1270888">
              <a:off x="403520" y="534012"/>
              <a:ext cx="273835" cy="316243"/>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22"/>
            <p:cNvSpPr/>
            <p:nvPr/>
          </p:nvSpPr>
          <p:spPr>
            <a:xfrm flipH="1" rot="-1270888">
              <a:off x="395478" y="908022"/>
              <a:ext cx="39258"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22"/>
            <p:cNvSpPr/>
            <p:nvPr/>
          </p:nvSpPr>
          <p:spPr>
            <a:xfrm flipH="1" rot="-1270888">
              <a:off x="448607" y="577370"/>
              <a:ext cx="85301"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22"/>
            <p:cNvSpPr/>
            <p:nvPr/>
          </p:nvSpPr>
          <p:spPr>
            <a:xfrm flipH="1" rot="-1270888">
              <a:off x="65620" y="1767276"/>
              <a:ext cx="52647"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22"/>
            <p:cNvSpPr/>
            <p:nvPr/>
          </p:nvSpPr>
          <p:spPr>
            <a:xfrm flipH="1" rot="-1270888">
              <a:off x="380369" y="597100"/>
              <a:ext cx="220885" cy="300128"/>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22"/>
            <p:cNvSpPr/>
            <p:nvPr/>
          </p:nvSpPr>
          <p:spPr>
            <a:xfrm flipH="1" rot="-1270888">
              <a:off x="749356" y="438280"/>
              <a:ext cx="167815" cy="138796"/>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22"/>
            <p:cNvSpPr/>
            <p:nvPr/>
          </p:nvSpPr>
          <p:spPr>
            <a:xfrm flipH="1" rot="-1270888">
              <a:off x="705130" y="441480"/>
              <a:ext cx="163695" cy="167815"/>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22"/>
            <p:cNvSpPr/>
            <p:nvPr/>
          </p:nvSpPr>
          <p:spPr>
            <a:xfrm flipH="1" rot="-1270888">
              <a:off x="851199" y="422867"/>
              <a:ext cx="148004"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22"/>
            <p:cNvSpPr/>
            <p:nvPr/>
          </p:nvSpPr>
          <p:spPr>
            <a:xfrm flipH="1" rot="-1270888">
              <a:off x="460482" y="506797"/>
              <a:ext cx="258204" cy="282619"/>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22"/>
            <p:cNvSpPr/>
            <p:nvPr/>
          </p:nvSpPr>
          <p:spPr>
            <a:xfrm flipH="1" rot="-1270888">
              <a:off x="629668" y="456565"/>
              <a:ext cx="199621" cy="200530"/>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22"/>
            <p:cNvSpPr/>
            <p:nvPr/>
          </p:nvSpPr>
          <p:spPr>
            <a:xfrm flipH="1" rot="-1270888">
              <a:off x="122295" y="1591657"/>
              <a:ext cx="23082" cy="97781"/>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22"/>
            <p:cNvSpPr/>
            <p:nvPr/>
          </p:nvSpPr>
          <p:spPr>
            <a:xfrm flipH="1" rot="-1270888">
              <a:off x="144196" y="1517105"/>
              <a:ext cx="17569" cy="113472"/>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22"/>
            <p:cNvSpPr/>
            <p:nvPr/>
          </p:nvSpPr>
          <p:spPr>
            <a:xfrm flipH="1" rot="-1270888">
              <a:off x="101062" y="1670010"/>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22"/>
            <p:cNvSpPr/>
            <p:nvPr/>
          </p:nvSpPr>
          <p:spPr>
            <a:xfrm flipH="1" rot="-1270888">
              <a:off x="542789" y="474384"/>
              <a:ext cx="244755" cy="24124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22"/>
            <p:cNvSpPr/>
            <p:nvPr/>
          </p:nvSpPr>
          <p:spPr>
            <a:xfrm flipH="1" rot="-1270888">
              <a:off x="182173" y="1184611"/>
              <a:ext cx="76092" cy="236516"/>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22"/>
            <p:cNvSpPr/>
            <p:nvPr/>
          </p:nvSpPr>
          <p:spPr>
            <a:xfrm flipH="1" rot="-1270888">
              <a:off x="48440" y="1821695"/>
              <a:ext cx="77001" cy="118985"/>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22"/>
            <p:cNvSpPr/>
            <p:nvPr/>
          </p:nvSpPr>
          <p:spPr>
            <a:xfrm flipH="1" rot="-1270888">
              <a:off x="-28775" y="599754"/>
              <a:ext cx="1213658" cy="842163"/>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22"/>
            <p:cNvSpPr/>
            <p:nvPr/>
          </p:nvSpPr>
          <p:spPr>
            <a:xfrm flipH="1" rot="-1270888">
              <a:off x="510637" y="681033"/>
              <a:ext cx="484482"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22"/>
            <p:cNvSpPr/>
            <p:nvPr/>
          </p:nvSpPr>
          <p:spPr>
            <a:xfrm flipH="1" rot="-1270888">
              <a:off x="875111" y="542161"/>
              <a:ext cx="119954"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22"/>
            <p:cNvSpPr/>
            <p:nvPr/>
          </p:nvSpPr>
          <p:spPr>
            <a:xfrm flipH="1" rot="-1270888">
              <a:off x="442235" y="899889"/>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22"/>
            <p:cNvSpPr/>
            <p:nvPr/>
          </p:nvSpPr>
          <p:spPr>
            <a:xfrm flipH="1" rot="-1270888">
              <a:off x="793504" y="520946"/>
              <a:ext cx="210707"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22"/>
            <p:cNvSpPr/>
            <p:nvPr/>
          </p:nvSpPr>
          <p:spPr>
            <a:xfrm flipH="1" rot="-1270888">
              <a:off x="375206" y="814459"/>
              <a:ext cx="578022"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22"/>
            <p:cNvSpPr/>
            <p:nvPr/>
          </p:nvSpPr>
          <p:spPr>
            <a:xfrm flipH="1" rot="-1270888">
              <a:off x="238089" y="1136389"/>
              <a:ext cx="411661"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22"/>
            <p:cNvSpPr/>
            <p:nvPr/>
          </p:nvSpPr>
          <p:spPr>
            <a:xfrm flipH="1" rot="-1270888">
              <a:off x="908839" y="469118"/>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22"/>
            <p:cNvSpPr/>
            <p:nvPr/>
          </p:nvSpPr>
          <p:spPr>
            <a:xfrm flipH="1" rot="-1270888">
              <a:off x="456273" y="787027"/>
              <a:ext cx="387670"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22"/>
            <p:cNvSpPr/>
            <p:nvPr/>
          </p:nvSpPr>
          <p:spPr>
            <a:xfrm flipH="1" rot="-1270888">
              <a:off x="279680" y="983360"/>
              <a:ext cx="542520"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22"/>
            <p:cNvSpPr/>
            <p:nvPr/>
          </p:nvSpPr>
          <p:spPr>
            <a:xfrm flipH="1" rot="-1270888">
              <a:off x="950350" y="416680"/>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22"/>
            <p:cNvSpPr/>
            <p:nvPr/>
          </p:nvSpPr>
          <p:spPr>
            <a:xfrm flipH="1" rot="-1270888">
              <a:off x="596340" y="627578"/>
              <a:ext cx="400150"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22"/>
            <p:cNvSpPr/>
            <p:nvPr/>
          </p:nvSpPr>
          <p:spPr>
            <a:xfrm flipH="1" rot="-1270888">
              <a:off x="222506" y="1267206"/>
              <a:ext cx="225429" cy="62764"/>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22"/>
            <p:cNvSpPr/>
            <p:nvPr/>
          </p:nvSpPr>
          <p:spPr>
            <a:xfrm flipH="1" rot="-1270888">
              <a:off x="182320" y="1473853"/>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22"/>
            <p:cNvSpPr/>
            <p:nvPr/>
          </p:nvSpPr>
          <p:spPr>
            <a:xfrm flipH="1" rot="-1270888">
              <a:off x="208822" y="1413776"/>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22"/>
            <p:cNvSpPr/>
            <p:nvPr/>
          </p:nvSpPr>
          <p:spPr>
            <a:xfrm flipH="1" rot="-1270888">
              <a:off x="209748" y="1310891"/>
              <a:ext cx="210707"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22"/>
            <p:cNvSpPr/>
            <p:nvPr/>
          </p:nvSpPr>
          <p:spPr>
            <a:xfrm flipH="1" rot="-1270888">
              <a:off x="153374" y="1573927"/>
              <a:ext cx="54040"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22"/>
            <p:cNvSpPr/>
            <p:nvPr/>
          </p:nvSpPr>
          <p:spPr>
            <a:xfrm flipH="1" rot="-1270888">
              <a:off x="431459" y="1163811"/>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22"/>
            <p:cNvSpPr/>
            <p:nvPr/>
          </p:nvSpPr>
          <p:spPr>
            <a:xfrm flipH="1" rot="-1270888">
              <a:off x="323101" y="881842"/>
              <a:ext cx="594622"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22"/>
            <p:cNvSpPr/>
            <p:nvPr/>
          </p:nvSpPr>
          <p:spPr>
            <a:xfrm flipH="1" rot="-1270888">
              <a:off x="323041" y="1015759"/>
              <a:ext cx="461884"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23" name="Google Shape;5523;p22"/>
          <p:cNvGrpSpPr/>
          <p:nvPr/>
        </p:nvGrpSpPr>
        <p:grpSpPr>
          <a:xfrm>
            <a:off x="232210" y="434489"/>
            <a:ext cx="1698551" cy="1621779"/>
            <a:chOff x="232210" y="663089"/>
            <a:chExt cx="1698551" cy="1621779"/>
          </a:xfrm>
        </p:grpSpPr>
        <p:sp>
          <p:nvSpPr>
            <p:cNvPr id="5524" name="Google Shape;5524;p22"/>
            <p:cNvSpPr/>
            <p:nvPr/>
          </p:nvSpPr>
          <p:spPr>
            <a:xfrm flipH="1" rot="3242227">
              <a:off x="724527" y="750461"/>
              <a:ext cx="702934" cy="157495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22"/>
            <p:cNvSpPr/>
            <p:nvPr/>
          </p:nvSpPr>
          <p:spPr>
            <a:xfrm flipH="1" rot="3242227">
              <a:off x="1204014" y="935000"/>
              <a:ext cx="542997" cy="554871"/>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22"/>
            <p:cNvSpPr/>
            <p:nvPr/>
          </p:nvSpPr>
          <p:spPr>
            <a:xfrm flipH="1" rot="3242227">
              <a:off x="1694993" y="1146464"/>
              <a:ext cx="97355"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22"/>
            <p:cNvSpPr/>
            <p:nvPr/>
          </p:nvSpPr>
          <p:spPr>
            <a:xfrm flipH="1" rot="3242227">
              <a:off x="1481900" y="1155987"/>
              <a:ext cx="143822"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22"/>
            <p:cNvSpPr/>
            <p:nvPr/>
          </p:nvSpPr>
          <p:spPr>
            <a:xfrm flipH="1" rot="3242227">
              <a:off x="1581352" y="1149364"/>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22"/>
            <p:cNvSpPr/>
            <p:nvPr/>
          </p:nvSpPr>
          <p:spPr>
            <a:xfrm flipH="1" rot="3242227">
              <a:off x="1668950" y="1149872"/>
              <a:ext cx="77969"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22"/>
            <p:cNvSpPr/>
            <p:nvPr/>
          </p:nvSpPr>
          <p:spPr>
            <a:xfrm flipH="1" rot="3242227">
              <a:off x="1616977" y="1134987"/>
              <a:ext cx="109290" cy="38348"/>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22"/>
            <p:cNvSpPr/>
            <p:nvPr/>
          </p:nvSpPr>
          <p:spPr>
            <a:xfrm flipH="1" rot="3242227">
              <a:off x="1142692" y="1126238"/>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22"/>
            <p:cNvSpPr/>
            <p:nvPr/>
          </p:nvSpPr>
          <p:spPr>
            <a:xfrm flipH="1" rot="3242227">
              <a:off x="1224743" y="1123402"/>
              <a:ext cx="114803"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22"/>
            <p:cNvSpPr/>
            <p:nvPr/>
          </p:nvSpPr>
          <p:spPr>
            <a:xfrm flipH="1" rot="3242227">
              <a:off x="1310566" y="1091875"/>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22"/>
            <p:cNvSpPr/>
            <p:nvPr/>
          </p:nvSpPr>
          <p:spPr>
            <a:xfrm flipH="1" rot="3242227">
              <a:off x="1244570" y="1141540"/>
              <a:ext cx="180292"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22"/>
            <p:cNvSpPr/>
            <p:nvPr/>
          </p:nvSpPr>
          <p:spPr>
            <a:xfrm flipH="1" rot="3242227">
              <a:off x="1519836" y="1134305"/>
              <a:ext cx="143882"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22"/>
            <p:cNvSpPr/>
            <p:nvPr/>
          </p:nvSpPr>
          <p:spPr>
            <a:xfrm flipH="1" rot="3242227">
              <a:off x="1194894" y="1113739"/>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22"/>
            <p:cNvSpPr/>
            <p:nvPr/>
          </p:nvSpPr>
          <p:spPr>
            <a:xfrm flipH="1" rot="3242227">
              <a:off x="1171437" y="1117173"/>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22"/>
            <p:cNvSpPr/>
            <p:nvPr/>
          </p:nvSpPr>
          <p:spPr>
            <a:xfrm flipH="1" rot="3242227">
              <a:off x="1102638" y="1133285"/>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22"/>
            <p:cNvSpPr/>
            <p:nvPr/>
          </p:nvSpPr>
          <p:spPr>
            <a:xfrm flipH="1" rot="3242227">
              <a:off x="1366537" y="1152645"/>
              <a:ext cx="190894"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22"/>
            <p:cNvSpPr/>
            <p:nvPr/>
          </p:nvSpPr>
          <p:spPr>
            <a:xfrm flipH="1" rot="3242227">
              <a:off x="1299264" y="1156348"/>
              <a:ext cx="202405" cy="2241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22"/>
            <p:cNvSpPr/>
            <p:nvPr/>
          </p:nvSpPr>
          <p:spPr>
            <a:xfrm flipH="1" rot="3242227">
              <a:off x="1433623" y="1148606"/>
              <a:ext cx="169630"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22"/>
            <p:cNvSpPr/>
            <p:nvPr/>
          </p:nvSpPr>
          <p:spPr>
            <a:xfrm flipH="1" rot="3242227">
              <a:off x="1365664" y="1110364"/>
              <a:ext cx="52101" cy="5149"/>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22"/>
            <p:cNvSpPr/>
            <p:nvPr/>
          </p:nvSpPr>
          <p:spPr>
            <a:xfrm flipH="1" rot="3242227">
              <a:off x="1051261" y="774239"/>
              <a:ext cx="691423" cy="817313"/>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22"/>
            <p:cNvSpPr/>
            <p:nvPr/>
          </p:nvSpPr>
          <p:spPr>
            <a:xfrm flipH="1" rot="3242227">
              <a:off x="1754567" y="1039414"/>
              <a:ext cx="42468" cy="83482"/>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22"/>
            <p:cNvSpPr/>
            <p:nvPr/>
          </p:nvSpPr>
          <p:spPr>
            <a:xfrm flipH="1" rot="3242227">
              <a:off x="1743762" y="1001524"/>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22"/>
            <p:cNvSpPr/>
            <p:nvPr/>
          </p:nvSpPr>
          <p:spPr>
            <a:xfrm flipH="1" rot="3242227">
              <a:off x="1457155" y="885608"/>
              <a:ext cx="64581" cy="253112"/>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22"/>
            <p:cNvSpPr/>
            <p:nvPr/>
          </p:nvSpPr>
          <p:spPr>
            <a:xfrm flipH="1" rot="3242227">
              <a:off x="1662234" y="948930"/>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22"/>
            <p:cNvSpPr/>
            <p:nvPr/>
          </p:nvSpPr>
          <p:spPr>
            <a:xfrm flipH="1" rot="3242227">
              <a:off x="1310156" y="888314"/>
              <a:ext cx="76152" cy="211674"/>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22"/>
            <p:cNvSpPr/>
            <p:nvPr/>
          </p:nvSpPr>
          <p:spPr>
            <a:xfrm flipH="1" rot="3242227">
              <a:off x="1785133" y="1126232"/>
              <a:ext cx="65974" cy="64156"/>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22"/>
            <p:cNvSpPr/>
            <p:nvPr/>
          </p:nvSpPr>
          <p:spPr>
            <a:xfrm flipH="1" rot="3242227">
              <a:off x="1349329" y="887311"/>
              <a:ext cx="62339" cy="224941"/>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22"/>
            <p:cNvSpPr/>
            <p:nvPr/>
          </p:nvSpPr>
          <p:spPr>
            <a:xfrm flipH="1" rot="3242227">
              <a:off x="1617531" y="930696"/>
              <a:ext cx="46588" cy="234210"/>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22"/>
            <p:cNvSpPr/>
            <p:nvPr/>
          </p:nvSpPr>
          <p:spPr>
            <a:xfrm flipH="1" rot="3242227">
              <a:off x="1569728" y="913284"/>
              <a:ext cx="19871" cy="239299"/>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22"/>
            <p:cNvSpPr/>
            <p:nvPr/>
          </p:nvSpPr>
          <p:spPr>
            <a:xfrm flipH="1" rot="3242227">
              <a:off x="918709" y="1094337"/>
              <a:ext cx="73365" cy="94084"/>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22"/>
            <p:cNvSpPr/>
            <p:nvPr/>
          </p:nvSpPr>
          <p:spPr>
            <a:xfrm flipH="1" rot="3242227">
              <a:off x="1663460" y="974319"/>
              <a:ext cx="66398" cy="206585"/>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22"/>
            <p:cNvSpPr/>
            <p:nvPr/>
          </p:nvSpPr>
          <p:spPr>
            <a:xfrm flipH="1" rot="3242227">
              <a:off x="1710554" y="1030775"/>
              <a:ext cx="77969" cy="153091"/>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22"/>
            <p:cNvSpPr/>
            <p:nvPr/>
          </p:nvSpPr>
          <p:spPr>
            <a:xfrm flipH="1" rot="3242227">
              <a:off x="1764065" y="1083157"/>
              <a:ext cx="64156" cy="99112"/>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22"/>
            <p:cNvSpPr/>
            <p:nvPr/>
          </p:nvSpPr>
          <p:spPr>
            <a:xfrm flipH="1" rot="3242227">
              <a:off x="1068395" y="937945"/>
              <a:ext cx="118014" cy="225002"/>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22"/>
            <p:cNvSpPr/>
            <p:nvPr/>
          </p:nvSpPr>
          <p:spPr>
            <a:xfrm flipH="1" rot="3242227">
              <a:off x="1152214" y="969189"/>
              <a:ext cx="75182" cy="180716"/>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22"/>
            <p:cNvSpPr/>
            <p:nvPr/>
          </p:nvSpPr>
          <p:spPr>
            <a:xfrm flipH="1" rot="3242227">
              <a:off x="1430480" y="900131"/>
              <a:ext cx="21749" cy="116681"/>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22"/>
            <p:cNvSpPr/>
            <p:nvPr/>
          </p:nvSpPr>
          <p:spPr>
            <a:xfrm flipH="1" rot="3242227">
              <a:off x="1514948" y="881882"/>
              <a:ext cx="50768" cy="257232"/>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22"/>
            <p:cNvSpPr/>
            <p:nvPr/>
          </p:nvSpPr>
          <p:spPr>
            <a:xfrm flipH="1" rot="3242227">
              <a:off x="899129" y="1131044"/>
              <a:ext cx="51677" cy="72153"/>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22"/>
            <p:cNvSpPr/>
            <p:nvPr/>
          </p:nvSpPr>
          <p:spPr>
            <a:xfrm flipH="1" rot="3242227">
              <a:off x="1205762" y="892121"/>
              <a:ext cx="98264" cy="222215"/>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22"/>
            <p:cNvSpPr/>
            <p:nvPr/>
          </p:nvSpPr>
          <p:spPr>
            <a:xfrm flipH="1" rot="3242227">
              <a:off x="943024" y="1051154"/>
              <a:ext cx="98688" cy="134129"/>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22"/>
            <p:cNvSpPr/>
            <p:nvPr/>
          </p:nvSpPr>
          <p:spPr>
            <a:xfrm flipH="1" rot="3242227">
              <a:off x="1111372" y="888948"/>
              <a:ext cx="123103" cy="273407"/>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22"/>
            <p:cNvSpPr/>
            <p:nvPr/>
          </p:nvSpPr>
          <p:spPr>
            <a:xfrm flipH="1" rot="3242227">
              <a:off x="1250294" y="890186"/>
              <a:ext cx="92267" cy="236997"/>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22"/>
            <p:cNvSpPr/>
            <p:nvPr/>
          </p:nvSpPr>
          <p:spPr>
            <a:xfrm flipH="1" rot="3242227">
              <a:off x="1405037" y="880742"/>
              <a:ext cx="57674" cy="251719"/>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22"/>
            <p:cNvSpPr/>
            <p:nvPr/>
          </p:nvSpPr>
          <p:spPr>
            <a:xfrm flipH="1" rot="3242227">
              <a:off x="1001646" y="987508"/>
              <a:ext cx="127768" cy="179808"/>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22"/>
            <p:cNvSpPr/>
            <p:nvPr/>
          </p:nvSpPr>
          <p:spPr>
            <a:xfrm flipH="1" rot="3242227">
              <a:off x="978018" y="1009894"/>
              <a:ext cx="114379" cy="163693"/>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22"/>
            <p:cNvSpPr/>
            <p:nvPr/>
          </p:nvSpPr>
          <p:spPr>
            <a:xfrm flipH="1" rot="3242227">
              <a:off x="1096362" y="933557"/>
              <a:ext cx="67367" cy="121709"/>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22"/>
            <p:cNvSpPr/>
            <p:nvPr/>
          </p:nvSpPr>
          <p:spPr>
            <a:xfrm flipH="1" rot="3242227">
              <a:off x="943388" y="1140225"/>
              <a:ext cx="43437" cy="103777"/>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22"/>
            <p:cNvSpPr/>
            <p:nvPr/>
          </p:nvSpPr>
          <p:spPr>
            <a:xfrm flipH="1" rot="3242227">
              <a:off x="659606" y="761263"/>
              <a:ext cx="217550" cy="1141488"/>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572" name="Google Shape;5572;p2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573" name="Google Shape;5573;p22"/>
          <p:cNvSpPr txBox="1"/>
          <p:nvPr>
            <p:ph idx="2" type="title"/>
          </p:nvPr>
        </p:nvSpPr>
        <p:spPr>
          <a:xfrm>
            <a:off x="2292075" y="1547150"/>
            <a:ext cx="18003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574" name="Google Shape;5574;p22"/>
          <p:cNvSpPr txBox="1"/>
          <p:nvPr>
            <p:ph idx="1" type="subTitle"/>
          </p:nvPr>
        </p:nvSpPr>
        <p:spPr>
          <a:xfrm>
            <a:off x="2292075" y="2086775"/>
            <a:ext cx="18003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575" name="Google Shape;5575;p22"/>
          <p:cNvSpPr txBox="1"/>
          <p:nvPr>
            <p:ph idx="3" type="title"/>
          </p:nvPr>
        </p:nvSpPr>
        <p:spPr>
          <a:xfrm>
            <a:off x="5051575" y="1547150"/>
            <a:ext cx="18360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576" name="Google Shape;5576;p22"/>
          <p:cNvSpPr txBox="1"/>
          <p:nvPr>
            <p:ph idx="4" type="subTitle"/>
          </p:nvPr>
        </p:nvSpPr>
        <p:spPr>
          <a:xfrm>
            <a:off x="5051576" y="2086775"/>
            <a:ext cx="1836000" cy="6600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577" name="Google Shape;5577;p22"/>
          <p:cNvSpPr txBox="1"/>
          <p:nvPr>
            <p:ph idx="5" type="title"/>
          </p:nvPr>
        </p:nvSpPr>
        <p:spPr>
          <a:xfrm>
            <a:off x="2292075" y="2967100"/>
            <a:ext cx="18003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578" name="Google Shape;5578;p22"/>
          <p:cNvSpPr txBox="1"/>
          <p:nvPr>
            <p:ph idx="6" type="subTitle"/>
          </p:nvPr>
        </p:nvSpPr>
        <p:spPr>
          <a:xfrm>
            <a:off x="2292075" y="3493900"/>
            <a:ext cx="18003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579" name="Google Shape;5579;p22"/>
          <p:cNvSpPr txBox="1"/>
          <p:nvPr>
            <p:ph idx="7" type="title"/>
          </p:nvPr>
        </p:nvSpPr>
        <p:spPr>
          <a:xfrm>
            <a:off x="5051575" y="2967100"/>
            <a:ext cx="1836000" cy="527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580" name="Google Shape;5580;p22"/>
          <p:cNvSpPr txBox="1"/>
          <p:nvPr>
            <p:ph idx="8" type="subTitle"/>
          </p:nvPr>
        </p:nvSpPr>
        <p:spPr>
          <a:xfrm>
            <a:off x="5051576" y="3493900"/>
            <a:ext cx="1836000" cy="6600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581" name="Google Shape;5581;p22"/>
          <p:cNvGrpSpPr/>
          <p:nvPr/>
        </p:nvGrpSpPr>
        <p:grpSpPr>
          <a:xfrm>
            <a:off x="-270707" y="1151989"/>
            <a:ext cx="1317853" cy="768431"/>
            <a:chOff x="-270707" y="1380589"/>
            <a:chExt cx="1317853" cy="768431"/>
          </a:xfrm>
        </p:grpSpPr>
        <p:sp>
          <p:nvSpPr>
            <p:cNvPr id="5582" name="Google Shape;5582;p22"/>
            <p:cNvSpPr/>
            <p:nvPr/>
          </p:nvSpPr>
          <p:spPr>
            <a:xfrm flipH="1" rot="5400000">
              <a:off x="-35405" y="1226894"/>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22"/>
            <p:cNvSpPr/>
            <p:nvPr/>
          </p:nvSpPr>
          <p:spPr>
            <a:xfrm flipH="1" rot="5400000">
              <a:off x="251758" y="115219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22"/>
            <p:cNvSpPr/>
            <p:nvPr/>
          </p:nvSpPr>
          <p:spPr>
            <a:xfrm flipH="1" rot="5400000">
              <a:off x="251758" y="115219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22"/>
            <p:cNvSpPr/>
            <p:nvPr/>
          </p:nvSpPr>
          <p:spPr>
            <a:xfrm flipH="1" rot="5400000">
              <a:off x="964572" y="1829990"/>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22"/>
            <p:cNvSpPr/>
            <p:nvPr/>
          </p:nvSpPr>
          <p:spPr>
            <a:xfrm flipH="1" rot="5400000">
              <a:off x="807146" y="1809483"/>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22"/>
            <p:cNvSpPr/>
            <p:nvPr/>
          </p:nvSpPr>
          <p:spPr>
            <a:xfrm flipH="1" rot="5400000">
              <a:off x="732235" y="1766378"/>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22"/>
            <p:cNvSpPr/>
            <p:nvPr/>
          </p:nvSpPr>
          <p:spPr>
            <a:xfrm flipH="1" rot="5400000">
              <a:off x="664746" y="1734330"/>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22"/>
            <p:cNvSpPr/>
            <p:nvPr/>
          </p:nvSpPr>
          <p:spPr>
            <a:xfrm flipH="1" rot="5400000">
              <a:off x="599528" y="1683895"/>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22"/>
            <p:cNvSpPr/>
            <p:nvPr/>
          </p:nvSpPr>
          <p:spPr>
            <a:xfrm flipH="1" rot="5400000">
              <a:off x="480574" y="1588931"/>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22"/>
            <p:cNvSpPr/>
            <p:nvPr/>
          </p:nvSpPr>
          <p:spPr>
            <a:xfrm flipH="1" rot="5400000">
              <a:off x="352438" y="1641940"/>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22"/>
            <p:cNvSpPr/>
            <p:nvPr/>
          </p:nvSpPr>
          <p:spPr>
            <a:xfrm flipH="1" rot="5400000">
              <a:off x="502261" y="1557123"/>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22"/>
            <p:cNvSpPr/>
            <p:nvPr/>
          </p:nvSpPr>
          <p:spPr>
            <a:xfrm flipH="1" rot="5400000">
              <a:off x="416780" y="1546765"/>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22"/>
            <p:cNvSpPr/>
            <p:nvPr/>
          </p:nvSpPr>
          <p:spPr>
            <a:xfrm flipH="1" rot="5400000">
              <a:off x="281919" y="1617525"/>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22"/>
            <p:cNvSpPr/>
            <p:nvPr/>
          </p:nvSpPr>
          <p:spPr>
            <a:xfrm flipH="1" rot="5400000">
              <a:off x="503412" y="1532465"/>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22"/>
            <p:cNvSpPr/>
            <p:nvPr/>
          </p:nvSpPr>
          <p:spPr>
            <a:xfrm flipH="1" rot="5400000">
              <a:off x="205887" y="1620250"/>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22"/>
            <p:cNvSpPr/>
            <p:nvPr/>
          </p:nvSpPr>
          <p:spPr>
            <a:xfrm flipH="1" rot="5400000">
              <a:off x="154968" y="1441198"/>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22"/>
            <p:cNvSpPr/>
            <p:nvPr/>
          </p:nvSpPr>
          <p:spPr>
            <a:xfrm flipH="1" rot="5400000">
              <a:off x="322723" y="1409391"/>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22"/>
            <p:cNvSpPr/>
            <p:nvPr/>
          </p:nvSpPr>
          <p:spPr>
            <a:xfrm flipH="1" rot="5400000">
              <a:off x="81451" y="1342297"/>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22"/>
            <p:cNvSpPr/>
            <p:nvPr/>
          </p:nvSpPr>
          <p:spPr>
            <a:xfrm flipH="1" rot="5400000">
              <a:off x="41373" y="1448345"/>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22"/>
            <p:cNvSpPr/>
            <p:nvPr/>
          </p:nvSpPr>
          <p:spPr>
            <a:xfrm flipH="1" rot="5400000">
              <a:off x="75905" y="1426232"/>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22"/>
            <p:cNvSpPr/>
            <p:nvPr/>
          </p:nvSpPr>
          <p:spPr>
            <a:xfrm flipH="1" rot="5400000">
              <a:off x="222005" y="1353868"/>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22"/>
            <p:cNvSpPr/>
            <p:nvPr/>
          </p:nvSpPr>
          <p:spPr>
            <a:xfrm flipH="1" rot="5400000">
              <a:off x="162086" y="1366286"/>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22"/>
            <p:cNvSpPr/>
            <p:nvPr/>
          </p:nvSpPr>
          <p:spPr>
            <a:xfrm flipH="1" rot="5400000">
              <a:off x="138457" y="1391003"/>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22"/>
            <p:cNvSpPr/>
            <p:nvPr/>
          </p:nvSpPr>
          <p:spPr>
            <a:xfrm flipH="1" rot="5400000">
              <a:off x="328994" y="1433595"/>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22"/>
            <p:cNvSpPr/>
            <p:nvPr/>
          </p:nvSpPr>
          <p:spPr>
            <a:xfrm flipH="1" rot="5400000">
              <a:off x="521588" y="1692164"/>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22"/>
            <p:cNvSpPr/>
            <p:nvPr/>
          </p:nvSpPr>
          <p:spPr>
            <a:xfrm flipH="1" rot="5400000">
              <a:off x="870304" y="1832534"/>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22"/>
            <p:cNvSpPr/>
            <p:nvPr/>
          </p:nvSpPr>
          <p:spPr>
            <a:xfrm flipH="1" rot="5400000">
              <a:off x="201990" y="1227348"/>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22"/>
            <p:cNvSpPr/>
            <p:nvPr/>
          </p:nvSpPr>
          <p:spPr>
            <a:xfrm flipH="1" rot="5400000">
              <a:off x="201990" y="1227348"/>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22"/>
            <p:cNvSpPr/>
            <p:nvPr/>
          </p:nvSpPr>
          <p:spPr>
            <a:xfrm flipH="1" rot="5400000">
              <a:off x="823504" y="1877942"/>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22"/>
            <p:cNvSpPr/>
            <p:nvPr/>
          </p:nvSpPr>
          <p:spPr>
            <a:xfrm flipH="1" rot="5400000">
              <a:off x="737779" y="1875155"/>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22"/>
            <p:cNvSpPr/>
            <p:nvPr/>
          </p:nvSpPr>
          <p:spPr>
            <a:xfrm flipH="1" rot="5400000">
              <a:off x="637787" y="1857193"/>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22"/>
            <p:cNvSpPr/>
            <p:nvPr/>
          </p:nvSpPr>
          <p:spPr>
            <a:xfrm flipH="1" rot="5400000">
              <a:off x="402724" y="1825388"/>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22"/>
            <p:cNvSpPr/>
            <p:nvPr/>
          </p:nvSpPr>
          <p:spPr>
            <a:xfrm flipH="1" rot="5400000">
              <a:off x="225276" y="1807395"/>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22"/>
            <p:cNvSpPr/>
            <p:nvPr/>
          </p:nvSpPr>
          <p:spPr>
            <a:xfrm flipH="1" rot="5400000">
              <a:off x="108259" y="1836081"/>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22"/>
            <p:cNvSpPr/>
            <p:nvPr/>
          </p:nvSpPr>
          <p:spPr>
            <a:xfrm flipH="1" rot="5400000">
              <a:off x="40770" y="1816028"/>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22"/>
            <p:cNvSpPr/>
            <p:nvPr/>
          </p:nvSpPr>
          <p:spPr>
            <a:xfrm flipH="1" rot="5400000">
              <a:off x="-57678" y="1793612"/>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22"/>
            <p:cNvSpPr/>
            <p:nvPr/>
          </p:nvSpPr>
          <p:spPr>
            <a:xfrm flipH="1" rot="5400000">
              <a:off x="-125047" y="1752112"/>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22"/>
            <p:cNvSpPr/>
            <p:nvPr/>
          </p:nvSpPr>
          <p:spPr>
            <a:xfrm flipH="1" rot="5400000">
              <a:off x="-62618" y="1845438"/>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22"/>
            <p:cNvSpPr/>
            <p:nvPr/>
          </p:nvSpPr>
          <p:spPr>
            <a:xfrm flipH="1" rot="5400000">
              <a:off x="-122503" y="1630642"/>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22"/>
            <p:cNvSpPr/>
            <p:nvPr/>
          </p:nvSpPr>
          <p:spPr>
            <a:xfrm flipH="1" rot="5400000">
              <a:off x="-166062" y="1595383"/>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22"/>
            <p:cNvSpPr/>
            <p:nvPr/>
          </p:nvSpPr>
          <p:spPr>
            <a:xfrm flipH="1" rot="5400000">
              <a:off x="309578" y="1817058"/>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22"/>
            <p:cNvSpPr/>
            <p:nvPr/>
          </p:nvSpPr>
          <p:spPr>
            <a:xfrm flipH="1" rot="5400000">
              <a:off x="533129" y="1830446"/>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22"/>
            <p:cNvSpPr/>
            <p:nvPr/>
          </p:nvSpPr>
          <p:spPr>
            <a:xfrm flipH="1" rot="5400000">
              <a:off x="902322" y="1875639"/>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22"/>
            <p:cNvSpPr/>
            <p:nvPr/>
          </p:nvSpPr>
          <p:spPr>
            <a:xfrm flipH="1" rot="5400000">
              <a:off x="998710" y="1847953"/>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26" name="Google Shape;5626;p22"/>
          <p:cNvGrpSpPr/>
          <p:nvPr/>
        </p:nvGrpSpPr>
        <p:grpSpPr>
          <a:xfrm>
            <a:off x="8273761" y="3625145"/>
            <a:ext cx="1329573" cy="1690034"/>
            <a:chOff x="8273761" y="3625145"/>
            <a:chExt cx="1329573" cy="1690034"/>
          </a:xfrm>
        </p:grpSpPr>
        <p:sp>
          <p:nvSpPr>
            <p:cNvPr id="5627" name="Google Shape;5627;p22"/>
            <p:cNvSpPr/>
            <p:nvPr/>
          </p:nvSpPr>
          <p:spPr>
            <a:xfrm rot="1511358">
              <a:off x="8576749" y="3705213"/>
              <a:ext cx="596506" cy="1557059"/>
            </a:xfrm>
            <a:custGeom>
              <a:rect b="b" l="l" r="r" t="t"/>
              <a:pathLst>
                <a:path extrusionOk="0" h="25701" w="9846">
                  <a:moveTo>
                    <a:pt x="7716" y="1"/>
                  </a:moveTo>
                  <a:lnTo>
                    <a:pt x="7716" y="1"/>
                  </a:lnTo>
                  <a:cubicBezTo>
                    <a:pt x="7601" y="92"/>
                    <a:pt x="7480" y="176"/>
                    <a:pt x="7343" y="237"/>
                  </a:cubicBezTo>
                  <a:cubicBezTo>
                    <a:pt x="7297" y="252"/>
                    <a:pt x="7251" y="275"/>
                    <a:pt x="7206" y="290"/>
                  </a:cubicBezTo>
                  <a:lnTo>
                    <a:pt x="7168" y="305"/>
                  </a:lnTo>
                  <a:cubicBezTo>
                    <a:pt x="7130" y="320"/>
                    <a:pt x="7099" y="328"/>
                    <a:pt x="7069" y="343"/>
                  </a:cubicBezTo>
                  <a:lnTo>
                    <a:pt x="7023" y="358"/>
                  </a:lnTo>
                  <a:lnTo>
                    <a:pt x="6909" y="381"/>
                  </a:lnTo>
                  <a:lnTo>
                    <a:pt x="6879" y="396"/>
                  </a:lnTo>
                  <a:cubicBezTo>
                    <a:pt x="6825" y="404"/>
                    <a:pt x="6780" y="419"/>
                    <a:pt x="6734" y="427"/>
                  </a:cubicBezTo>
                  <a:lnTo>
                    <a:pt x="6673" y="442"/>
                  </a:lnTo>
                  <a:lnTo>
                    <a:pt x="6582" y="457"/>
                  </a:lnTo>
                  <a:lnTo>
                    <a:pt x="6513" y="465"/>
                  </a:lnTo>
                  <a:lnTo>
                    <a:pt x="6437" y="480"/>
                  </a:lnTo>
                  <a:lnTo>
                    <a:pt x="6354" y="495"/>
                  </a:lnTo>
                  <a:cubicBezTo>
                    <a:pt x="6224" y="510"/>
                    <a:pt x="6095" y="526"/>
                    <a:pt x="5966" y="541"/>
                  </a:cubicBezTo>
                  <a:lnTo>
                    <a:pt x="5814" y="564"/>
                  </a:lnTo>
                  <a:lnTo>
                    <a:pt x="5768" y="564"/>
                  </a:lnTo>
                  <a:lnTo>
                    <a:pt x="5600" y="586"/>
                  </a:lnTo>
                  <a:lnTo>
                    <a:pt x="5585" y="586"/>
                  </a:lnTo>
                  <a:cubicBezTo>
                    <a:pt x="5273" y="625"/>
                    <a:pt x="4961" y="693"/>
                    <a:pt x="4665" y="792"/>
                  </a:cubicBezTo>
                  <a:cubicBezTo>
                    <a:pt x="4497" y="853"/>
                    <a:pt x="4330" y="936"/>
                    <a:pt x="4170" y="1028"/>
                  </a:cubicBezTo>
                  <a:cubicBezTo>
                    <a:pt x="4163" y="1035"/>
                    <a:pt x="4155" y="1035"/>
                    <a:pt x="4147" y="1043"/>
                  </a:cubicBezTo>
                  <a:lnTo>
                    <a:pt x="4010" y="1127"/>
                  </a:lnTo>
                  <a:lnTo>
                    <a:pt x="3980" y="1149"/>
                  </a:lnTo>
                  <a:lnTo>
                    <a:pt x="3851" y="1248"/>
                  </a:lnTo>
                  <a:lnTo>
                    <a:pt x="3828" y="1264"/>
                  </a:lnTo>
                  <a:cubicBezTo>
                    <a:pt x="3387" y="1598"/>
                    <a:pt x="2999" y="2032"/>
                    <a:pt x="2633" y="2458"/>
                  </a:cubicBezTo>
                  <a:lnTo>
                    <a:pt x="2519" y="2587"/>
                  </a:lnTo>
                  <a:cubicBezTo>
                    <a:pt x="2428" y="2686"/>
                    <a:pt x="2344" y="2793"/>
                    <a:pt x="2268" y="2892"/>
                  </a:cubicBezTo>
                  <a:cubicBezTo>
                    <a:pt x="2238" y="2937"/>
                    <a:pt x="2200" y="2975"/>
                    <a:pt x="2169" y="3021"/>
                  </a:cubicBezTo>
                  <a:lnTo>
                    <a:pt x="2169" y="3029"/>
                  </a:lnTo>
                  <a:cubicBezTo>
                    <a:pt x="2048" y="3188"/>
                    <a:pt x="1949" y="3363"/>
                    <a:pt x="1865" y="3546"/>
                  </a:cubicBezTo>
                  <a:cubicBezTo>
                    <a:pt x="1819" y="3660"/>
                    <a:pt x="1781" y="3774"/>
                    <a:pt x="1758" y="3896"/>
                  </a:cubicBezTo>
                  <a:cubicBezTo>
                    <a:pt x="1758" y="3904"/>
                    <a:pt x="1758" y="3919"/>
                    <a:pt x="1751" y="3926"/>
                  </a:cubicBezTo>
                  <a:cubicBezTo>
                    <a:pt x="1720" y="4079"/>
                    <a:pt x="1705" y="4231"/>
                    <a:pt x="1705" y="4390"/>
                  </a:cubicBezTo>
                  <a:cubicBezTo>
                    <a:pt x="1705" y="4429"/>
                    <a:pt x="1705" y="4474"/>
                    <a:pt x="1698" y="4512"/>
                  </a:cubicBezTo>
                  <a:lnTo>
                    <a:pt x="1698" y="4535"/>
                  </a:lnTo>
                  <a:cubicBezTo>
                    <a:pt x="1690" y="4626"/>
                    <a:pt x="1682" y="4718"/>
                    <a:pt x="1667" y="4809"/>
                  </a:cubicBezTo>
                  <a:cubicBezTo>
                    <a:pt x="1660" y="4855"/>
                    <a:pt x="1652" y="4900"/>
                    <a:pt x="1644" y="4946"/>
                  </a:cubicBezTo>
                  <a:cubicBezTo>
                    <a:pt x="1614" y="5075"/>
                    <a:pt x="1553" y="5205"/>
                    <a:pt x="1477" y="5311"/>
                  </a:cubicBezTo>
                  <a:lnTo>
                    <a:pt x="1469" y="5326"/>
                  </a:lnTo>
                  <a:cubicBezTo>
                    <a:pt x="1454" y="5341"/>
                    <a:pt x="1439" y="5357"/>
                    <a:pt x="1424" y="5372"/>
                  </a:cubicBezTo>
                  <a:cubicBezTo>
                    <a:pt x="1340" y="5463"/>
                    <a:pt x="1233" y="5539"/>
                    <a:pt x="1127" y="5608"/>
                  </a:cubicBezTo>
                  <a:cubicBezTo>
                    <a:pt x="1074" y="5646"/>
                    <a:pt x="1013" y="5676"/>
                    <a:pt x="960" y="5714"/>
                  </a:cubicBezTo>
                  <a:cubicBezTo>
                    <a:pt x="906" y="5745"/>
                    <a:pt x="823" y="5798"/>
                    <a:pt x="762" y="5844"/>
                  </a:cubicBezTo>
                  <a:cubicBezTo>
                    <a:pt x="648" y="5920"/>
                    <a:pt x="549" y="6026"/>
                    <a:pt x="488" y="6148"/>
                  </a:cubicBezTo>
                  <a:cubicBezTo>
                    <a:pt x="435" y="6239"/>
                    <a:pt x="412" y="6346"/>
                    <a:pt x="412" y="6452"/>
                  </a:cubicBezTo>
                  <a:cubicBezTo>
                    <a:pt x="412" y="6483"/>
                    <a:pt x="412" y="6513"/>
                    <a:pt x="419" y="6544"/>
                  </a:cubicBezTo>
                  <a:cubicBezTo>
                    <a:pt x="419" y="6551"/>
                    <a:pt x="419" y="6551"/>
                    <a:pt x="419" y="6559"/>
                  </a:cubicBezTo>
                  <a:cubicBezTo>
                    <a:pt x="427" y="6620"/>
                    <a:pt x="442" y="6680"/>
                    <a:pt x="465" y="6741"/>
                  </a:cubicBezTo>
                  <a:lnTo>
                    <a:pt x="465" y="6749"/>
                  </a:lnTo>
                  <a:cubicBezTo>
                    <a:pt x="480" y="6810"/>
                    <a:pt x="503" y="6871"/>
                    <a:pt x="534" y="6932"/>
                  </a:cubicBezTo>
                  <a:cubicBezTo>
                    <a:pt x="534" y="6939"/>
                    <a:pt x="541" y="6939"/>
                    <a:pt x="541" y="6947"/>
                  </a:cubicBezTo>
                  <a:cubicBezTo>
                    <a:pt x="556" y="6977"/>
                    <a:pt x="572" y="7008"/>
                    <a:pt x="587" y="7046"/>
                  </a:cubicBezTo>
                  <a:lnTo>
                    <a:pt x="632" y="7129"/>
                  </a:lnTo>
                  <a:lnTo>
                    <a:pt x="640" y="7145"/>
                  </a:lnTo>
                  <a:cubicBezTo>
                    <a:pt x="830" y="7495"/>
                    <a:pt x="1058" y="7852"/>
                    <a:pt x="1043" y="8225"/>
                  </a:cubicBezTo>
                  <a:cubicBezTo>
                    <a:pt x="1036" y="8255"/>
                    <a:pt x="1036" y="8293"/>
                    <a:pt x="1028" y="8324"/>
                  </a:cubicBezTo>
                  <a:cubicBezTo>
                    <a:pt x="1028" y="8347"/>
                    <a:pt x="1020" y="8362"/>
                    <a:pt x="1020" y="8385"/>
                  </a:cubicBezTo>
                  <a:cubicBezTo>
                    <a:pt x="1013" y="8407"/>
                    <a:pt x="1020" y="8400"/>
                    <a:pt x="1013" y="8407"/>
                  </a:cubicBezTo>
                  <a:cubicBezTo>
                    <a:pt x="998" y="8476"/>
                    <a:pt x="975" y="8537"/>
                    <a:pt x="944" y="8598"/>
                  </a:cubicBezTo>
                  <a:cubicBezTo>
                    <a:pt x="883" y="8712"/>
                    <a:pt x="815" y="8818"/>
                    <a:pt x="739" y="8925"/>
                  </a:cubicBezTo>
                  <a:cubicBezTo>
                    <a:pt x="678" y="9001"/>
                    <a:pt x="617" y="9077"/>
                    <a:pt x="549" y="9153"/>
                  </a:cubicBezTo>
                  <a:cubicBezTo>
                    <a:pt x="480" y="9229"/>
                    <a:pt x="419" y="9298"/>
                    <a:pt x="359" y="9374"/>
                  </a:cubicBezTo>
                  <a:cubicBezTo>
                    <a:pt x="267" y="9488"/>
                    <a:pt x="191" y="9602"/>
                    <a:pt x="130" y="9724"/>
                  </a:cubicBezTo>
                  <a:lnTo>
                    <a:pt x="115" y="9762"/>
                  </a:lnTo>
                  <a:cubicBezTo>
                    <a:pt x="107" y="9777"/>
                    <a:pt x="100" y="9800"/>
                    <a:pt x="92" y="9815"/>
                  </a:cubicBezTo>
                  <a:cubicBezTo>
                    <a:pt x="47" y="9921"/>
                    <a:pt x="24" y="10028"/>
                    <a:pt x="16" y="10134"/>
                  </a:cubicBezTo>
                  <a:cubicBezTo>
                    <a:pt x="1" y="10233"/>
                    <a:pt x="1" y="10340"/>
                    <a:pt x="16" y="10439"/>
                  </a:cubicBezTo>
                  <a:cubicBezTo>
                    <a:pt x="9" y="10446"/>
                    <a:pt x="9" y="10454"/>
                    <a:pt x="16" y="10454"/>
                  </a:cubicBezTo>
                  <a:cubicBezTo>
                    <a:pt x="24" y="10561"/>
                    <a:pt x="47" y="10659"/>
                    <a:pt x="69" y="10758"/>
                  </a:cubicBezTo>
                  <a:lnTo>
                    <a:pt x="69" y="10774"/>
                  </a:lnTo>
                  <a:cubicBezTo>
                    <a:pt x="85" y="10819"/>
                    <a:pt x="100" y="10872"/>
                    <a:pt x="115" y="10918"/>
                  </a:cubicBezTo>
                  <a:lnTo>
                    <a:pt x="115" y="10926"/>
                  </a:lnTo>
                  <a:cubicBezTo>
                    <a:pt x="138" y="10979"/>
                    <a:pt x="153" y="11032"/>
                    <a:pt x="176" y="11078"/>
                  </a:cubicBezTo>
                  <a:cubicBezTo>
                    <a:pt x="199" y="11124"/>
                    <a:pt x="214" y="11177"/>
                    <a:pt x="237" y="11215"/>
                  </a:cubicBezTo>
                  <a:lnTo>
                    <a:pt x="252" y="11245"/>
                  </a:lnTo>
                  <a:cubicBezTo>
                    <a:pt x="275" y="11291"/>
                    <a:pt x="298" y="11337"/>
                    <a:pt x="321" y="11382"/>
                  </a:cubicBezTo>
                  <a:cubicBezTo>
                    <a:pt x="359" y="11451"/>
                    <a:pt x="397" y="11527"/>
                    <a:pt x="442" y="11595"/>
                  </a:cubicBezTo>
                  <a:cubicBezTo>
                    <a:pt x="480" y="11671"/>
                    <a:pt x="534" y="11747"/>
                    <a:pt x="579" y="11831"/>
                  </a:cubicBezTo>
                  <a:cubicBezTo>
                    <a:pt x="709" y="12036"/>
                    <a:pt x="830" y="12250"/>
                    <a:pt x="937" y="12463"/>
                  </a:cubicBezTo>
                  <a:cubicBezTo>
                    <a:pt x="990" y="12584"/>
                    <a:pt x="1036" y="12706"/>
                    <a:pt x="1074" y="12828"/>
                  </a:cubicBezTo>
                  <a:cubicBezTo>
                    <a:pt x="1089" y="12873"/>
                    <a:pt x="1104" y="12927"/>
                    <a:pt x="1112" y="12965"/>
                  </a:cubicBezTo>
                  <a:cubicBezTo>
                    <a:pt x="1142" y="13079"/>
                    <a:pt x="1150" y="13201"/>
                    <a:pt x="1157" y="13315"/>
                  </a:cubicBezTo>
                  <a:cubicBezTo>
                    <a:pt x="1157" y="13398"/>
                    <a:pt x="1150" y="13482"/>
                    <a:pt x="1142" y="13566"/>
                  </a:cubicBezTo>
                  <a:cubicBezTo>
                    <a:pt x="1135" y="13665"/>
                    <a:pt x="1119" y="13748"/>
                    <a:pt x="1104" y="13840"/>
                  </a:cubicBezTo>
                  <a:cubicBezTo>
                    <a:pt x="1089" y="13931"/>
                    <a:pt x="1074" y="14022"/>
                    <a:pt x="1058" y="14113"/>
                  </a:cubicBezTo>
                  <a:cubicBezTo>
                    <a:pt x="1043" y="14243"/>
                    <a:pt x="1036" y="14380"/>
                    <a:pt x="1043" y="14509"/>
                  </a:cubicBezTo>
                  <a:cubicBezTo>
                    <a:pt x="1043" y="14547"/>
                    <a:pt x="1051" y="14585"/>
                    <a:pt x="1058" y="14616"/>
                  </a:cubicBezTo>
                  <a:cubicBezTo>
                    <a:pt x="1058" y="14623"/>
                    <a:pt x="1058" y="14631"/>
                    <a:pt x="1058" y="14638"/>
                  </a:cubicBezTo>
                  <a:cubicBezTo>
                    <a:pt x="1066" y="14676"/>
                    <a:pt x="1074" y="14714"/>
                    <a:pt x="1089" y="14753"/>
                  </a:cubicBezTo>
                  <a:cubicBezTo>
                    <a:pt x="1097" y="14783"/>
                    <a:pt x="1112" y="14821"/>
                    <a:pt x="1135" y="14859"/>
                  </a:cubicBezTo>
                  <a:lnTo>
                    <a:pt x="1150" y="14889"/>
                  </a:lnTo>
                  <a:cubicBezTo>
                    <a:pt x="1157" y="14912"/>
                    <a:pt x="1173" y="14935"/>
                    <a:pt x="1188" y="14958"/>
                  </a:cubicBezTo>
                  <a:cubicBezTo>
                    <a:pt x="1203" y="14981"/>
                    <a:pt x="1195" y="14981"/>
                    <a:pt x="1203" y="14988"/>
                  </a:cubicBezTo>
                  <a:cubicBezTo>
                    <a:pt x="1218" y="15011"/>
                    <a:pt x="1241" y="15034"/>
                    <a:pt x="1256" y="15057"/>
                  </a:cubicBezTo>
                  <a:lnTo>
                    <a:pt x="1272" y="15080"/>
                  </a:lnTo>
                  <a:cubicBezTo>
                    <a:pt x="1294" y="15103"/>
                    <a:pt x="1317" y="15133"/>
                    <a:pt x="1348" y="15163"/>
                  </a:cubicBezTo>
                  <a:cubicBezTo>
                    <a:pt x="1850" y="15665"/>
                    <a:pt x="2839" y="15795"/>
                    <a:pt x="3326" y="16312"/>
                  </a:cubicBezTo>
                  <a:cubicBezTo>
                    <a:pt x="3349" y="16335"/>
                    <a:pt x="3371" y="16365"/>
                    <a:pt x="3394" y="16396"/>
                  </a:cubicBezTo>
                  <a:cubicBezTo>
                    <a:pt x="3394" y="16396"/>
                    <a:pt x="3394" y="16403"/>
                    <a:pt x="3402" y="16403"/>
                  </a:cubicBezTo>
                  <a:cubicBezTo>
                    <a:pt x="3417" y="16426"/>
                    <a:pt x="3440" y="16457"/>
                    <a:pt x="3455" y="16480"/>
                  </a:cubicBezTo>
                  <a:lnTo>
                    <a:pt x="3463" y="16502"/>
                  </a:lnTo>
                  <a:cubicBezTo>
                    <a:pt x="3478" y="16525"/>
                    <a:pt x="3493" y="16548"/>
                    <a:pt x="3508" y="16571"/>
                  </a:cubicBezTo>
                  <a:lnTo>
                    <a:pt x="3516" y="16601"/>
                  </a:lnTo>
                  <a:cubicBezTo>
                    <a:pt x="3531" y="16632"/>
                    <a:pt x="3546" y="16670"/>
                    <a:pt x="3554" y="16700"/>
                  </a:cubicBezTo>
                  <a:cubicBezTo>
                    <a:pt x="3569" y="16738"/>
                    <a:pt x="3577" y="16769"/>
                    <a:pt x="3584" y="16799"/>
                  </a:cubicBezTo>
                  <a:cubicBezTo>
                    <a:pt x="3584" y="16807"/>
                    <a:pt x="3584" y="16822"/>
                    <a:pt x="3584" y="16830"/>
                  </a:cubicBezTo>
                  <a:cubicBezTo>
                    <a:pt x="3592" y="16845"/>
                    <a:pt x="3592" y="16875"/>
                    <a:pt x="3600" y="16890"/>
                  </a:cubicBezTo>
                  <a:cubicBezTo>
                    <a:pt x="3600" y="16913"/>
                    <a:pt x="3600" y="16951"/>
                    <a:pt x="3607" y="16982"/>
                  </a:cubicBezTo>
                  <a:cubicBezTo>
                    <a:pt x="3622" y="17248"/>
                    <a:pt x="3562" y="17537"/>
                    <a:pt x="3539" y="17811"/>
                  </a:cubicBezTo>
                  <a:lnTo>
                    <a:pt x="3539" y="17841"/>
                  </a:lnTo>
                  <a:lnTo>
                    <a:pt x="3539" y="17910"/>
                  </a:lnTo>
                  <a:cubicBezTo>
                    <a:pt x="3539" y="17917"/>
                    <a:pt x="3539" y="17933"/>
                    <a:pt x="3539" y="17940"/>
                  </a:cubicBezTo>
                  <a:lnTo>
                    <a:pt x="3539" y="18070"/>
                  </a:lnTo>
                  <a:cubicBezTo>
                    <a:pt x="3539" y="18077"/>
                    <a:pt x="3539" y="18092"/>
                    <a:pt x="3539" y="18100"/>
                  </a:cubicBezTo>
                  <a:cubicBezTo>
                    <a:pt x="3539" y="18115"/>
                    <a:pt x="3539" y="18138"/>
                    <a:pt x="3546" y="18161"/>
                  </a:cubicBezTo>
                  <a:cubicBezTo>
                    <a:pt x="3546" y="18184"/>
                    <a:pt x="3546" y="18184"/>
                    <a:pt x="3546" y="18191"/>
                  </a:cubicBezTo>
                  <a:cubicBezTo>
                    <a:pt x="3546" y="18207"/>
                    <a:pt x="3546" y="18237"/>
                    <a:pt x="3554" y="18260"/>
                  </a:cubicBezTo>
                  <a:cubicBezTo>
                    <a:pt x="3554" y="18275"/>
                    <a:pt x="3554" y="18275"/>
                    <a:pt x="3562" y="18290"/>
                  </a:cubicBezTo>
                  <a:cubicBezTo>
                    <a:pt x="3569" y="18336"/>
                    <a:pt x="3584" y="18382"/>
                    <a:pt x="3607" y="18427"/>
                  </a:cubicBezTo>
                  <a:cubicBezTo>
                    <a:pt x="3622" y="18465"/>
                    <a:pt x="3645" y="18503"/>
                    <a:pt x="3668" y="18541"/>
                  </a:cubicBezTo>
                  <a:cubicBezTo>
                    <a:pt x="3858" y="18830"/>
                    <a:pt x="4231" y="18937"/>
                    <a:pt x="4573" y="19059"/>
                  </a:cubicBezTo>
                  <a:lnTo>
                    <a:pt x="4634" y="19081"/>
                  </a:lnTo>
                  <a:lnTo>
                    <a:pt x="4665" y="19097"/>
                  </a:lnTo>
                  <a:cubicBezTo>
                    <a:pt x="4855" y="19158"/>
                    <a:pt x="5022" y="19249"/>
                    <a:pt x="5167" y="19378"/>
                  </a:cubicBezTo>
                  <a:cubicBezTo>
                    <a:pt x="5212" y="19424"/>
                    <a:pt x="5251" y="19477"/>
                    <a:pt x="5289" y="19530"/>
                  </a:cubicBezTo>
                  <a:cubicBezTo>
                    <a:pt x="5327" y="19599"/>
                    <a:pt x="5365" y="19675"/>
                    <a:pt x="5380" y="19751"/>
                  </a:cubicBezTo>
                  <a:cubicBezTo>
                    <a:pt x="5387" y="19789"/>
                    <a:pt x="5395" y="19819"/>
                    <a:pt x="5403" y="19857"/>
                  </a:cubicBezTo>
                  <a:lnTo>
                    <a:pt x="5403" y="19873"/>
                  </a:lnTo>
                  <a:cubicBezTo>
                    <a:pt x="5410" y="19911"/>
                    <a:pt x="5410" y="19941"/>
                    <a:pt x="5410" y="19972"/>
                  </a:cubicBezTo>
                  <a:cubicBezTo>
                    <a:pt x="5425" y="20147"/>
                    <a:pt x="5410" y="20322"/>
                    <a:pt x="5418" y="20489"/>
                  </a:cubicBezTo>
                  <a:lnTo>
                    <a:pt x="5418" y="20504"/>
                  </a:lnTo>
                  <a:lnTo>
                    <a:pt x="5425" y="20588"/>
                  </a:lnTo>
                  <a:lnTo>
                    <a:pt x="5425" y="20618"/>
                  </a:lnTo>
                  <a:lnTo>
                    <a:pt x="5433" y="20687"/>
                  </a:lnTo>
                  <a:lnTo>
                    <a:pt x="5433" y="20717"/>
                  </a:lnTo>
                  <a:cubicBezTo>
                    <a:pt x="5441" y="20748"/>
                    <a:pt x="5448" y="20778"/>
                    <a:pt x="5456" y="20808"/>
                  </a:cubicBezTo>
                  <a:cubicBezTo>
                    <a:pt x="5509" y="21014"/>
                    <a:pt x="5623" y="21196"/>
                    <a:pt x="5775" y="21341"/>
                  </a:cubicBezTo>
                  <a:cubicBezTo>
                    <a:pt x="5882" y="21440"/>
                    <a:pt x="6004" y="21531"/>
                    <a:pt x="6133" y="21607"/>
                  </a:cubicBezTo>
                  <a:cubicBezTo>
                    <a:pt x="6415" y="21767"/>
                    <a:pt x="6711" y="21904"/>
                    <a:pt x="7008" y="22018"/>
                  </a:cubicBezTo>
                  <a:cubicBezTo>
                    <a:pt x="7175" y="22087"/>
                    <a:pt x="7495" y="22475"/>
                    <a:pt x="7875" y="22992"/>
                  </a:cubicBezTo>
                  <a:cubicBezTo>
                    <a:pt x="8225" y="23471"/>
                    <a:pt x="8636" y="24057"/>
                    <a:pt x="9016" y="24590"/>
                  </a:cubicBezTo>
                  <a:lnTo>
                    <a:pt x="9024" y="24605"/>
                  </a:lnTo>
                  <a:lnTo>
                    <a:pt x="9100" y="24696"/>
                  </a:lnTo>
                  <a:lnTo>
                    <a:pt x="9161" y="24780"/>
                  </a:lnTo>
                  <a:lnTo>
                    <a:pt x="9207" y="24856"/>
                  </a:lnTo>
                  <a:lnTo>
                    <a:pt x="9275" y="24940"/>
                  </a:lnTo>
                  <a:lnTo>
                    <a:pt x="9321" y="25008"/>
                  </a:lnTo>
                  <a:lnTo>
                    <a:pt x="9404" y="25122"/>
                  </a:lnTo>
                  <a:lnTo>
                    <a:pt x="9427" y="25153"/>
                  </a:lnTo>
                  <a:lnTo>
                    <a:pt x="9534" y="25290"/>
                  </a:lnTo>
                  <a:lnTo>
                    <a:pt x="9564" y="25335"/>
                  </a:lnTo>
                  <a:lnTo>
                    <a:pt x="9633" y="25427"/>
                  </a:lnTo>
                  <a:lnTo>
                    <a:pt x="9663" y="25472"/>
                  </a:lnTo>
                  <a:lnTo>
                    <a:pt x="9732" y="25556"/>
                  </a:lnTo>
                  <a:lnTo>
                    <a:pt x="9762" y="25594"/>
                  </a:lnTo>
                  <a:cubicBezTo>
                    <a:pt x="9763" y="25596"/>
                    <a:pt x="9765" y="25597"/>
                    <a:pt x="9766" y="25599"/>
                  </a:cubicBezTo>
                  <a:lnTo>
                    <a:pt x="9766" y="25599"/>
                  </a:lnTo>
                  <a:cubicBezTo>
                    <a:pt x="9460" y="25199"/>
                    <a:pt x="9206" y="24755"/>
                    <a:pt x="9024" y="24285"/>
                  </a:cubicBezTo>
                  <a:cubicBezTo>
                    <a:pt x="9001" y="24217"/>
                    <a:pt x="8971" y="24148"/>
                    <a:pt x="8948" y="24088"/>
                  </a:cubicBezTo>
                  <a:lnTo>
                    <a:pt x="8925" y="24019"/>
                  </a:lnTo>
                  <a:lnTo>
                    <a:pt x="8887" y="23882"/>
                  </a:lnTo>
                  <a:cubicBezTo>
                    <a:pt x="8880" y="23859"/>
                    <a:pt x="8872" y="23829"/>
                    <a:pt x="8864" y="23798"/>
                  </a:cubicBezTo>
                  <a:cubicBezTo>
                    <a:pt x="8857" y="23776"/>
                    <a:pt x="8841" y="23722"/>
                    <a:pt x="8826" y="23684"/>
                  </a:cubicBezTo>
                  <a:lnTo>
                    <a:pt x="8803" y="23585"/>
                  </a:lnTo>
                  <a:cubicBezTo>
                    <a:pt x="8796" y="23555"/>
                    <a:pt x="8788" y="23517"/>
                    <a:pt x="8781" y="23479"/>
                  </a:cubicBezTo>
                  <a:cubicBezTo>
                    <a:pt x="8773" y="23441"/>
                    <a:pt x="8765" y="23410"/>
                    <a:pt x="8758" y="23380"/>
                  </a:cubicBezTo>
                  <a:cubicBezTo>
                    <a:pt x="8750" y="23357"/>
                    <a:pt x="8743" y="23319"/>
                    <a:pt x="8743" y="23289"/>
                  </a:cubicBezTo>
                  <a:cubicBezTo>
                    <a:pt x="8712" y="23137"/>
                    <a:pt x="8689" y="22992"/>
                    <a:pt x="8674" y="22840"/>
                  </a:cubicBezTo>
                  <a:lnTo>
                    <a:pt x="8674" y="22787"/>
                  </a:lnTo>
                  <a:cubicBezTo>
                    <a:pt x="8667" y="22741"/>
                    <a:pt x="8667" y="22688"/>
                    <a:pt x="8667" y="22642"/>
                  </a:cubicBezTo>
                  <a:lnTo>
                    <a:pt x="8667" y="22589"/>
                  </a:lnTo>
                  <a:cubicBezTo>
                    <a:pt x="8667" y="22535"/>
                    <a:pt x="8659" y="22482"/>
                    <a:pt x="8659" y="22429"/>
                  </a:cubicBezTo>
                  <a:lnTo>
                    <a:pt x="8659" y="22399"/>
                  </a:lnTo>
                  <a:lnTo>
                    <a:pt x="8659" y="22224"/>
                  </a:lnTo>
                  <a:lnTo>
                    <a:pt x="8659" y="22208"/>
                  </a:lnTo>
                  <a:cubicBezTo>
                    <a:pt x="8659" y="21889"/>
                    <a:pt x="8689" y="21569"/>
                    <a:pt x="8750" y="21257"/>
                  </a:cubicBezTo>
                  <a:cubicBezTo>
                    <a:pt x="8788" y="21075"/>
                    <a:pt x="8834" y="20892"/>
                    <a:pt x="8887" y="20717"/>
                  </a:cubicBezTo>
                  <a:cubicBezTo>
                    <a:pt x="8994" y="20398"/>
                    <a:pt x="9123" y="20078"/>
                    <a:pt x="9222" y="19751"/>
                  </a:cubicBezTo>
                  <a:cubicBezTo>
                    <a:pt x="9389" y="19249"/>
                    <a:pt x="9481" y="18739"/>
                    <a:pt x="9290" y="18260"/>
                  </a:cubicBezTo>
                  <a:cubicBezTo>
                    <a:pt x="9275" y="18222"/>
                    <a:pt x="9260" y="18191"/>
                    <a:pt x="9245" y="18161"/>
                  </a:cubicBezTo>
                  <a:cubicBezTo>
                    <a:pt x="9237" y="18138"/>
                    <a:pt x="9230" y="18123"/>
                    <a:pt x="9222" y="18108"/>
                  </a:cubicBezTo>
                  <a:lnTo>
                    <a:pt x="9199" y="18062"/>
                  </a:lnTo>
                  <a:lnTo>
                    <a:pt x="9153" y="17986"/>
                  </a:lnTo>
                  <a:lnTo>
                    <a:pt x="9138" y="17971"/>
                  </a:lnTo>
                  <a:cubicBezTo>
                    <a:pt x="9047" y="17826"/>
                    <a:pt x="8948" y="17682"/>
                    <a:pt x="8841" y="17545"/>
                  </a:cubicBezTo>
                  <a:lnTo>
                    <a:pt x="8788" y="17469"/>
                  </a:lnTo>
                  <a:lnTo>
                    <a:pt x="8773" y="17446"/>
                  </a:lnTo>
                  <a:cubicBezTo>
                    <a:pt x="8606" y="17225"/>
                    <a:pt x="8469" y="16989"/>
                    <a:pt x="8438" y="16731"/>
                  </a:cubicBezTo>
                  <a:cubicBezTo>
                    <a:pt x="8431" y="16685"/>
                    <a:pt x="8423" y="16639"/>
                    <a:pt x="8423" y="16586"/>
                  </a:cubicBezTo>
                  <a:cubicBezTo>
                    <a:pt x="8431" y="16198"/>
                    <a:pt x="8697" y="15856"/>
                    <a:pt x="8849" y="15491"/>
                  </a:cubicBezTo>
                  <a:lnTo>
                    <a:pt x="8857" y="15460"/>
                  </a:lnTo>
                  <a:cubicBezTo>
                    <a:pt x="8902" y="15354"/>
                    <a:pt x="8933" y="15239"/>
                    <a:pt x="8940" y="15118"/>
                  </a:cubicBezTo>
                  <a:cubicBezTo>
                    <a:pt x="8948" y="14958"/>
                    <a:pt x="8925" y="14806"/>
                    <a:pt x="8864" y="14661"/>
                  </a:cubicBezTo>
                  <a:cubicBezTo>
                    <a:pt x="8857" y="14631"/>
                    <a:pt x="8841" y="14600"/>
                    <a:pt x="8826" y="14562"/>
                  </a:cubicBezTo>
                  <a:cubicBezTo>
                    <a:pt x="8819" y="14562"/>
                    <a:pt x="8819" y="14555"/>
                    <a:pt x="8819" y="14547"/>
                  </a:cubicBezTo>
                  <a:cubicBezTo>
                    <a:pt x="8803" y="14524"/>
                    <a:pt x="8788" y="14494"/>
                    <a:pt x="8773" y="14471"/>
                  </a:cubicBezTo>
                  <a:lnTo>
                    <a:pt x="8773" y="14463"/>
                  </a:lnTo>
                  <a:cubicBezTo>
                    <a:pt x="8735" y="14395"/>
                    <a:pt x="8689" y="14334"/>
                    <a:pt x="8651" y="14281"/>
                  </a:cubicBezTo>
                  <a:cubicBezTo>
                    <a:pt x="8484" y="14045"/>
                    <a:pt x="8271" y="13832"/>
                    <a:pt x="8073" y="13596"/>
                  </a:cubicBezTo>
                  <a:lnTo>
                    <a:pt x="7997" y="13512"/>
                  </a:lnTo>
                  <a:lnTo>
                    <a:pt x="7989" y="13497"/>
                  </a:lnTo>
                  <a:cubicBezTo>
                    <a:pt x="7967" y="13474"/>
                    <a:pt x="7944" y="13444"/>
                    <a:pt x="7921" y="13414"/>
                  </a:cubicBezTo>
                  <a:cubicBezTo>
                    <a:pt x="7875" y="13353"/>
                    <a:pt x="7837" y="13292"/>
                    <a:pt x="7792" y="13223"/>
                  </a:cubicBezTo>
                  <a:cubicBezTo>
                    <a:pt x="7731" y="13117"/>
                    <a:pt x="7677" y="13003"/>
                    <a:pt x="7639" y="12881"/>
                  </a:cubicBezTo>
                  <a:cubicBezTo>
                    <a:pt x="7579" y="12668"/>
                    <a:pt x="7563" y="12447"/>
                    <a:pt x="7601" y="12227"/>
                  </a:cubicBezTo>
                  <a:cubicBezTo>
                    <a:pt x="7601" y="12189"/>
                    <a:pt x="7609" y="12151"/>
                    <a:pt x="7617" y="12113"/>
                  </a:cubicBezTo>
                  <a:lnTo>
                    <a:pt x="7624" y="12082"/>
                  </a:lnTo>
                  <a:cubicBezTo>
                    <a:pt x="7632" y="12052"/>
                    <a:pt x="7639" y="12021"/>
                    <a:pt x="7647" y="11991"/>
                  </a:cubicBezTo>
                  <a:cubicBezTo>
                    <a:pt x="7639" y="11983"/>
                    <a:pt x="7639" y="11976"/>
                    <a:pt x="7647" y="11968"/>
                  </a:cubicBezTo>
                  <a:cubicBezTo>
                    <a:pt x="7655" y="11930"/>
                    <a:pt x="7662" y="11892"/>
                    <a:pt x="7677" y="11854"/>
                  </a:cubicBezTo>
                  <a:cubicBezTo>
                    <a:pt x="7677" y="11846"/>
                    <a:pt x="7677" y="11846"/>
                    <a:pt x="7677" y="11846"/>
                  </a:cubicBezTo>
                  <a:cubicBezTo>
                    <a:pt x="7685" y="11808"/>
                    <a:pt x="7693" y="11770"/>
                    <a:pt x="7708" y="11732"/>
                  </a:cubicBezTo>
                  <a:lnTo>
                    <a:pt x="7716" y="11702"/>
                  </a:lnTo>
                  <a:cubicBezTo>
                    <a:pt x="7723" y="11671"/>
                    <a:pt x="7738" y="11641"/>
                    <a:pt x="7746" y="11610"/>
                  </a:cubicBezTo>
                  <a:lnTo>
                    <a:pt x="7754" y="11588"/>
                  </a:lnTo>
                  <a:cubicBezTo>
                    <a:pt x="7769" y="11550"/>
                    <a:pt x="7784" y="11512"/>
                    <a:pt x="7792" y="11473"/>
                  </a:cubicBezTo>
                  <a:cubicBezTo>
                    <a:pt x="7792" y="11458"/>
                    <a:pt x="7807" y="11443"/>
                    <a:pt x="7807" y="11435"/>
                  </a:cubicBezTo>
                  <a:lnTo>
                    <a:pt x="7837" y="11359"/>
                  </a:lnTo>
                  <a:lnTo>
                    <a:pt x="7883" y="11215"/>
                  </a:lnTo>
                  <a:cubicBezTo>
                    <a:pt x="8035" y="10789"/>
                    <a:pt x="8180" y="10355"/>
                    <a:pt x="8111" y="9921"/>
                  </a:cubicBezTo>
                  <a:cubicBezTo>
                    <a:pt x="8111" y="9906"/>
                    <a:pt x="8111" y="9891"/>
                    <a:pt x="8104" y="9876"/>
                  </a:cubicBezTo>
                  <a:cubicBezTo>
                    <a:pt x="8104" y="9845"/>
                    <a:pt x="8096" y="9815"/>
                    <a:pt x="8088" y="9777"/>
                  </a:cubicBezTo>
                  <a:cubicBezTo>
                    <a:pt x="8088" y="9777"/>
                    <a:pt x="8088" y="9769"/>
                    <a:pt x="8088" y="9762"/>
                  </a:cubicBezTo>
                  <a:cubicBezTo>
                    <a:pt x="8081" y="9739"/>
                    <a:pt x="8073" y="9716"/>
                    <a:pt x="8065" y="9686"/>
                  </a:cubicBezTo>
                  <a:cubicBezTo>
                    <a:pt x="8065" y="9686"/>
                    <a:pt x="8065" y="9678"/>
                    <a:pt x="8065" y="9678"/>
                  </a:cubicBezTo>
                  <a:cubicBezTo>
                    <a:pt x="8058" y="9648"/>
                    <a:pt x="8050" y="9625"/>
                    <a:pt x="8035" y="9594"/>
                  </a:cubicBezTo>
                  <a:cubicBezTo>
                    <a:pt x="8027" y="9572"/>
                    <a:pt x="8012" y="9541"/>
                    <a:pt x="8005" y="9511"/>
                  </a:cubicBezTo>
                  <a:cubicBezTo>
                    <a:pt x="7929" y="9343"/>
                    <a:pt x="7837" y="9183"/>
                    <a:pt x="7738" y="9039"/>
                  </a:cubicBezTo>
                  <a:lnTo>
                    <a:pt x="7647" y="8910"/>
                  </a:lnTo>
                  <a:cubicBezTo>
                    <a:pt x="7571" y="8803"/>
                    <a:pt x="7495" y="8704"/>
                    <a:pt x="7426" y="8598"/>
                  </a:cubicBezTo>
                  <a:cubicBezTo>
                    <a:pt x="7381" y="8544"/>
                    <a:pt x="7343" y="8484"/>
                    <a:pt x="7305" y="8423"/>
                  </a:cubicBezTo>
                  <a:cubicBezTo>
                    <a:pt x="7229" y="8324"/>
                    <a:pt x="7168" y="8210"/>
                    <a:pt x="7107" y="8096"/>
                  </a:cubicBezTo>
                  <a:cubicBezTo>
                    <a:pt x="7084" y="8058"/>
                    <a:pt x="7069" y="8019"/>
                    <a:pt x="7046" y="7974"/>
                  </a:cubicBezTo>
                  <a:cubicBezTo>
                    <a:pt x="7031" y="7936"/>
                    <a:pt x="7016" y="7898"/>
                    <a:pt x="7000" y="7852"/>
                  </a:cubicBezTo>
                  <a:cubicBezTo>
                    <a:pt x="6947" y="7708"/>
                    <a:pt x="6924" y="7563"/>
                    <a:pt x="6924" y="7411"/>
                  </a:cubicBezTo>
                  <a:lnTo>
                    <a:pt x="6924" y="7373"/>
                  </a:lnTo>
                  <a:cubicBezTo>
                    <a:pt x="6924" y="7335"/>
                    <a:pt x="6932" y="7289"/>
                    <a:pt x="6939" y="7243"/>
                  </a:cubicBezTo>
                  <a:lnTo>
                    <a:pt x="6947" y="7205"/>
                  </a:lnTo>
                  <a:cubicBezTo>
                    <a:pt x="6955" y="7167"/>
                    <a:pt x="6962" y="7137"/>
                    <a:pt x="6970" y="7107"/>
                  </a:cubicBezTo>
                  <a:cubicBezTo>
                    <a:pt x="6978" y="7068"/>
                    <a:pt x="6985" y="7053"/>
                    <a:pt x="6993" y="7030"/>
                  </a:cubicBezTo>
                  <a:cubicBezTo>
                    <a:pt x="7099" y="6696"/>
                    <a:pt x="7328" y="6399"/>
                    <a:pt x="7548" y="6102"/>
                  </a:cubicBezTo>
                  <a:cubicBezTo>
                    <a:pt x="7693" y="5920"/>
                    <a:pt x="7814" y="5729"/>
                    <a:pt x="7921" y="5532"/>
                  </a:cubicBezTo>
                  <a:cubicBezTo>
                    <a:pt x="7989" y="5395"/>
                    <a:pt x="8035" y="5250"/>
                    <a:pt x="8065" y="5106"/>
                  </a:cubicBezTo>
                  <a:cubicBezTo>
                    <a:pt x="8187" y="4489"/>
                    <a:pt x="7860" y="3926"/>
                    <a:pt x="7541" y="3348"/>
                  </a:cubicBezTo>
                  <a:cubicBezTo>
                    <a:pt x="7449" y="3181"/>
                    <a:pt x="7358" y="3006"/>
                    <a:pt x="7282" y="2831"/>
                  </a:cubicBezTo>
                  <a:cubicBezTo>
                    <a:pt x="7236" y="2740"/>
                    <a:pt x="7198" y="2641"/>
                    <a:pt x="7168" y="2549"/>
                  </a:cubicBezTo>
                  <a:cubicBezTo>
                    <a:pt x="7122" y="2405"/>
                    <a:pt x="7084" y="2260"/>
                    <a:pt x="7069" y="2116"/>
                  </a:cubicBezTo>
                  <a:cubicBezTo>
                    <a:pt x="7054" y="2002"/>
                    <a:pt x="7046" y="1887"/>
                    <a:pt x="7046" y="1773"/>
                  </a:cubicBezTo>
                  <a:cubicBezTo>
                    <a:pt x="7046" y="1712"/>
                    <a:pt x="7046" y="1652"/>
                    <a:pt x="7054" y="1598"/>
                  </a:cubicBezTo>
                  <a:cubicBezTo>
                    <a:pt x="7054" y="1537"/>
                    <a:pt x="7061" y="1484"/>
                    <a:pt x="7069" y="1423"/>
                  </a:cubicBezTo>
                  <a:cubicBezTo>
                    <a:pt x="7092" y="1241"/>
                    <a:pt x="7137" y="1058"/>
                    <a:pt x="7198" y="883"/>
                  </a:cubicBezTo>
                  <a:lnTo>
                    <a:pt x="7213" y="845"/>
                  </a:lnTo>
                  <a:cubicBezTo>
                    <a:pt x="7229" y="815"/>
                    <a:pt x="7236" y="777"/>
                    <a:pt x="7251" y="746"/>
                  </a:cubicBezTo>
                  <a:lnTo>
                    <a:pt x="7274" y="693"/>
                  </a:lnTo>
                  <a:cubicBezTo>
                    <a:pt x="7289" y="663"/>
                    <a:pt x="7305" y="632"/>
                    <a:pt x="7320" y="594"/>
                  </a:cubicBezTo>
                  <a:cubicBezTo>
                    <a:pt x="7328" y="579"/>
                    <a:pt x="7335" y="564"/>
                    <a:pt x="7343" y="548"/>
                  </a:cubicBezTo>
                  <a:cubicBezTo>
                    <a:pt x="7366" y="503"/>
                    <a:pt x="7388" y="457"/>
                    <a:pt x="7419" y="419"/>
                  </a:cubicBezTo>
                  <a:lnTo>
                    <a:pt x="7426" y="396"/>
                  </a:lnTo>
                  <a:cubicBezTo>
                    <a:pt x="7449" y="358"/>
                    <a:pt x="7472" y="320"/>
                    <a:pt x="7495" y="290"/>
                  </a:cubicBezTo>
                  <a:lnTo>
                    <a:pt x="7525" y="244"/>
                  </a:lnTo>
                  <a:cubicBezTo>
                    <a:pt x="7548" y="214"/>
                    <a:pt x="7571" y="183"/>
                    <a:pt x="7594" y="160"/>
                  </a:cubicBezTo>
                  <a:lnTo>
                    <a:pt x="7624" y="122"/>
                  </a:lnTo>
                  <a:cubicBezTo>
                    <a:pt x="7655" y="77"/>
                    <a:pt x="7685" y="39"/>
                    <a:pt x="7716" y="1"/>
                  </a:cubicBezTo>
                  <a:close/>
                  <a:moveTo>
                    <a:pt x="9766" y="25599"/>
                  </a:moveTo>
                  <a:cubicBezTo>
                    <a:pt x="9792" y="25633"/>
                    <a:pt x="9819" y="25667"/>
                    <a:pt x="9846" y="25700"/>
                  </a:cubicBezTo>
                  <a:cubicBezTo>
                    <a:pt x="9824" y="25664"/>
                    <a:pt x="9795" y="25635"/>
                    <a:pt x="9766" y="25599"/>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22"/>
            <p:cNvSpPr/>
            <p:nvPr/>
          </p:nvSpPr>
          <p:spPr>
            <a:xfrm rot="1511358">
              <a:off x="9493148" y="3805774"/>
              <a:ext cx="12965" cy="12541"/>
            </a:xfrm>
            <a:custGeom>
              <a:rect b="b" l="l" r="r" t="t"/>
              <a:pathLst>
                <a:path extrusionOk="0" h="207" w="214">
                  <a:moveTo>
                    <a:pt x="213" y="1"/>
                  </a:moveTo>
                  <a:cubicBezTo>
                    <a:pt x="137" y="62"/>
                    <a:pt x="69" y="130"/>
                    <a:pt x="0" y="206"/>
                  </a:cubicBezTo>
                  <a:cubicBezTo>
                    <a:pt x="76" y="138"/>
                    <a:pt x="152" y="69"/>
                    <a:pt x="213" y="1"/>
                  </a:cubicBezTo>
                  <a:close/>
                </a:path>
              </a:pathLst>
            </a:custGeom>
            <a:solidFill>
              <a:srgbClr val="AEB5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22"/>
            <p:cNvSpPr/>
            <p:nvPr/>
          </p:nvSpPr>
          <p:spPr>
            <a:xfrm rot="1511358">
              <a:off x="8698111" y="3680691"/>
              <a:ext cx="605715" cy="1542761"/>
            </a:xfrm>
            <a:custGeom>
              <a:rect b="b" l="l" r="r" t="t"/>
              <a:pathLst>
                <a:path extrusionOk="0" h="25465" w="9998">
                  <a:moveTo>
                    <a:pt x="7472" y="1"/>
                  </a:moveTo>
                  <a:lnTo>
                    <a:pt x="7472" y="1"/>
                  </a:lnTo>
                  <a:cubicBezTo>
                    <a:pt x="6696" y="358"/>
                    <a:pt x="5638" y="252"/>
                    <a:pt x="4786" y="564"/>
                  </a:cubicBezTo>
                  <a:cubicBezTo>
                    <a:pt x="3957" y="860"/>
                    <a:pt x="3333" y="1553"/>
                    <a:pt x="2755" y="2222"/>
                  </a:cubicBezTo>
                  <a:cubicBezTo>
                    <a:pt x="2374" y="2663"/>
                    <a:pt x="1979" y="3127"/>
                    <a:pt x="1872" y="3698"/>
                  </a:cubicBezTo>
                  <a:cubicBezTo>
                    <a:pt x="1773" y="4170"/>
                    <a:pt x="1887" y="4718"/>
                    <a:pt x="1583" y="5098"/>
                  </a:cubicBezTo>
                  <a:cubicBezTo>
                    <a:pt x="1317" y="5440"/>
                    <a:pt x="792" y="5539"/>
                    <a:pt x="601" y="5920"/>
                  </a:cubicBezTo>
                  <a:cubicBezTo>
                    <a:pt x="274" y="6589"/>
                    <a:pt x="1203" y="7259"/>
                    <a:pt x="1172" y="8004"/>
                  </a:cubicBezTo>
                  <a:cubicBezTo>
                    <a:pt x="1142" y="8628"/>
                    <a:pt x="457" y="9008"/>
                    <a:pt x="229" y="9594"/>
                  </a:cubicBezTo>
                  <a:cubicBezTo>
                    <a:pt x="0" y="10172"/>
                    <a:pt x="274" y="10834"/>
                    <a:pt x="594" y="11374"/>
                  </a:cubicBezTo>
                  <a:cubicBezTo>
                    <a:pt x="913" y="11915"/>
                    <a:pt x="1301" y="12462"/>
                    <a:pt x="1309" y="13094"/>
                  </a:cubicBezTo>
                  <a:cubicBezTo>
                    <a:pt x="1309" y="13573"/>
                    <a:pt x="1088" y="14068"/>
                    <a:pt x="1241" y="14524"/>
                  </a:cubicBezTo>
                  <a:cubicBezTo>
                    <a:pt x="1583" y="15559"/>
                    <a:pt x="3386" y="15445"/>
                    <a:pt x="3713" y="16479"/>
                  </a:cubicBezTo>
                  <a:cubicBezTo>
                    <a:pt x="3903" y="17080"/>
                    <a:pt x="3477" y="17803"/>
                    <a:pt x="3827" y="18321"/>
                  </a:cubicBezTo>
                  <a:cubicBezTo>
                    <a:pt x="4185" y="18861"/>
                    <a:pt x="5113" y="18762"/>
                    <a:pt x="5448" y="19310"/>
                  </a:cubicBezTo>
                  <a:cubicBezTo>
                    <a:pt x="5668" y="19682"/>
                    <a:pt x="5509" y="20169"/>
                    <a:pt x="5623" y="20595"/>
                  </a:cubicBezTo>
                  <a:cubicBezTo>
                    <a:pt x="5790" y="21250"/>
                    <a:pt x="6543" y="21546"/>
                    <a:pt x="7175" y="21805"/>
                  </a:cubicBezTo>
                  <a:cubicBezTo>
                    <a:pt x="7608" y="21980"/>
                    <a:pt x="9214" y="24536"/>
                    <a:pt x="9997" y="25464"/>
                  </a:cubicBezTo>
                  <a:cubicBezTo>
                    <a:pt x="9647" y="25038"/>
                    <a:pt x="9374" y="24567"/>
                    <a:pt x="9168" y="24049"/>
                  </a:cubicBezTo>
                  <a:cubicBezTo>
                    <a:pt x="9069" y="23867"/>
                    <a:pt x="8978" y="23684"/>
                    <a:pt x="8894" y="23486"/>
                  </a:cubicBezTo>
                  <a:cubicBezTo>
                    <a:pt x="7677" y="20641"/>
                    <a:pt x="6734" y="17803"/>
                    <a:pt x="5258" y="14935"/>
                  </a:cubicBezTo>
                  <a:cubicBezTo>
                    <a:pt x="4071" y="12691"/>
                    <a:pt x="3774" y="10180"/>
                    <a:pt x="3766" y="7548"/>
                  </a:cubicBezTo>
                  <a:cubicBezTo>
                    <a:pt x="3812" y="4504"/>
                    <a:pt x="5524" y="2123"/>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22"/>
            <p:cNvSpPr/>
            <p:nvPr/>
          </p:nvSpPr>
          <p:spPr>
            <a:xfrm rot="1511358">
              <a:off x="8816528" y="4612914"/>
              <a:ext cx="159093" cy="64824"/>
            </a:xfrm>
            <a:custGeom>
              <a:rect b="b" l="l" r="r" t="t"/>
              <a:pathLst>
                <a:path extrusionOk="0" h="1070" w="2626">
                  <a:moveTo>
                    <a:pt x="1960" y="0"/>
                  </a:moveTo>
                  <a:cubicBezTo>
                    <a:pt x="1525" y="0"/>
                    <a:pt x="1095" y="32"/>
                    <a:pt x="670" y="95"/>
                  </a:cubicBezTo>
                  <a:cubicBezTo>
                    <a:pt x="442" y="133"/>
                    <a:pt x="213" y="187"/>
                    <a:pt x="0" y="270"/>
                  </a:cubicBezTo>
                  <a:cubicBezTo>
                    <a:pt x="107" y="377"/>
                    <a:pt x="183" y="514"/>
                    <a:pt x="236" y="658"/>
                  </a:cubicBezTo>
                  <a:cubicBezTo>
                    <a:pt x="259" y="750"/>
                    <a:pt x="274" y="841"/>
                    <a:pt x="282" y="940"/>
                  </a:cubicBezTo>
                  <a:cubicBezTo>
                    <a:pt x="487" y="993"/>
                    <a:pt x="693" y="1031"/>
                    <a:pt x="906" y="1069"/>
                  </a:cubicBezTo>
                  <a:cubicBezTo>
                    <a:pt x="1362" y="963"/>
                    <a:pt x="1834" y="894"/>
                    <a:pt x="2306" y="879"/>
                  </a:cubicBezTo>
                  <a:cubicBezTo>
                    <a:pt x="2412" y="871"/>
                    <a:pt x="2519" y="871"/>
                    <a:pt x="2625" y="864"/>
                  </a:cubicBezTo>
                  <a:cubicBezTo>
                    <a:pt x="2496" y="582"/>
                    <a:pt x="2359" y="293"/>
                    <a:pt x="2222" y="4"/>
                  </a:cubicBezTo>
                  <a:cubicBezTo>
                    <a:pt x="2134" y="2"/>
                    <a:pt x="2047" y="0"/>
                    <a:pt x="19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22"/>
            <p:cNvSpPr/>
            <p:nvPr/>
          </p:nvSpPr>
          <p:spPr>
            <a:xfrm rot="1511358">
              <a:off x="8779278" y="4316436"/>
              <a:ext cx="179812" cy="38774"/>
            </a:xfrm>
            <a:custGeom>
              <a:rect b="b" l="l" r="r" t="t"/>
              <a:pathLst>
                <a:path extrusionOk="0" h="640" w="2968">
                  <a:moveTo>
                    <a:pt x="1" y="1"/>
                  </a:moveTo>
                  <a:lnTo>
                    <a:pt x="1" y="1"/>
                  </a:lnTo>
                  <a:cubicBezTo>
                    <a:pt x="130" y="206"/>
                    <a:pt x="244" y="419"/>
                    <a:pt x="351" y="640"/>
                  </a:cubicBezTo>
                  <a:cubicBezTo>
                    <a:pt x="503" y="617"/>
                    <a:pt x="647" y="594"/>
                    <a:pt x="792" y="571"/>
                  </a:cubicBezTo>
                  <a:cubicBezTo>
                    <a:pt x="1445" y="489"/>
                    <a:pt x="2103" y="456"/>
                    <a:pt x="2757" y="456"/>
                  </a:cubicBezTo>
                  <a:cubicBezTo>
                    <a:pt x="2827" y="456"/>
                    <a:pt x="2898" y="456"/>
                    <a:pt x="2968" y="457"/>
                  </a:cubicBezTo>
                  <a:cubicBezTo>
                    <a:pt x="1987" y="259"/>
                    <a:pt x="997" y="10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22"/>
            <p:cNvSpPr/>
            <p:nvPr/>
          </p:nvSpPr>
          <p:spPr>
            <a:xfrm rot="1511358">
              <a:off x="8739843" y="4455110"/>
              <a:ext cx="83484" cy="39682"/>
            </a:xfrm>
            <a:custGeom>
              <a:rect b="b" l="l" r="r" t="t"/>
              <a:pathLst>
                <a:path extrusionOk="0" h="655" w="1378">
                  <a:moveTo>
                    <a:pt x="1" y="0"/>
                  </a:moveTo>
                  <a:lnTo>
                    <a:pt x="1" y="0"/>
                  </a:lnTo>
                  <a:cubicBezTo>
                    <a:pt x="9" y="84"/>
                    <a:pt x="24" y="160"/>
                    <a:pt x="47" y="236"/>
                  </a:cubicBezTo>
                  <a:cubicBezTo>
                    <a:pt x="100" y="396"/>
                    <a:pt x="191" y="541"/>
                    <a:pt x="305" y="655"/>
                  </a:cubicBezTo>
                  <a:cubicBezTo>
                    <a:pt x="655" y="502"/>
                    <a:pt x="1013" y="388"/>
                    <a:pt x="1378" y="305"/>
                  </a:cubicBezTo>
                  <a:cubicBezTo>
                    <a:pt x="1203" y="282"/>
                    <a:pt x="1036" y="251"/>
                    <a:pt x="868" y="221"/>
                  </a:cubicBezTo>
                  <a:cubicBezTo>
                    <a:pt x="572" y="168"/>
                    <a:pt x="282" y="9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22"/>
            <p:cNvSpPr/>
            <p:nvPr/>
          </p:nvSpPr>
          <p:spPr>
            <a:xfrm rot="1511358">
              <a:off x="8888969" y="4995646"/>
              <a:ext cx="60887" cy="19871"/>
            </a:xfrm>
            <a:custGeom>
              <a:rect b="b" l="l" r="r" t="t"/>
              <a:pathLst>
                <a:path extrusionOk="0" h="328" w="1005">
                  <a:moveTo>
                    <a:pt x="868" y="0"/>
                  </a:moveTo>
                  <a:cubicBezTo>
                    <a:pt x="586" y="84"/>
                    <a:pt x="297" y="153"/>
                    <a:pt x="0" y="198"/>
                  </a:cubicBezTo>
                  <a:cubicBezTo>
                    <a:pt x="24" y="198"/>
                    <a:pt x="48" y="197"/>
                    <a:pt x="72" y="197"/>
                  </a:cubicBezTo>
                  <a:cubicBezTo>
                    <a:pt x="384" y="197"/>
                    <a:pt x="701" y="243"/>
                    <a:pt x="1004" y="328"/>
                  </a:cubicBezTo>
                  <a:lnTo>
                    <a:pt x="868" y="0"/>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22"/>
            <p:cNvSpPr/>
            <p:nvPr/>
          </p:nvSpPr>
          <p:spPr>
            <a:xfrm rot="1511358">
              <a:off x="8827688" y="4956310"/>
              <a:ext cx="99175" cy="16660"/>
            </a:xfrm>
            <a:custGeom>
              <a:rect b="b" l="l" r="r" t="t"/>
              <a:pathLst>
                <a:path extrusionOk="0" h="275" w="1637">
                  <a:moveTo>
                    <a:pt x="1" y="0"/>
                  </a:moveTo>
                  <a:cubicBezTo>
                    <a:pt x="107" y="107"/>
                    <a:pt x="229" y="198"/>
                    <a:pt x="358" y="274"/>
                  </a:cubicBezTo>
                  <a:cubicBezTo>
                    <a:pt x="784" y="191"/>
                    <a:pt x="1210" y="130"/>
                    <a:pt x="1636" y="31"/>
                  </a:cubicBezTo>
                  <a:cubicBezTo>
                    <a:pt x="1517" y="26"/>
                    <a:pt x="1397" y="24"/>
                    <a:pt x="1277" y="24"/>
                  </a:cubicBezTo>
                  <a:cubicBezTo>
                    <a:pt x="1036" y="24"/>
                    <a:pt x="794" y="31"/>
                    <a:pt x="556" y="31"/>
                  </a:cubicBezTo>
                  <a:cubicBezTo>
                    <a:pt x="381" y="23"/>
                    <a:pt x="191" y="1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22"/>
            <p:cNvSpPr/>
            <p:nvPr/>
          </p:nvSpPr>
          <p:spPr>
            <a:xfrm rot="1511358">
              <a:off x="8787726" y="4703493"/>
              <a:ext cx="186719" cy="66400"/>
            </a:xfrm>
            <a:custGeom>
              <a:rect b="b" l="l" r="r" t="t"/>
              <a:pathLst>
                <a:path extrusionOk="0" h="1096" w="3082">
                  <a:moveTo>
                    <a:pt x="746" y="0"/>
                  </a:moveTo>
                  <a:cubicBezTo>
                    <a:pt x="503" y="54"/>
                    <a:pt x="259" y="137"/>
                    <a:pt x="31" y="236"/>
                  </a:cubicBezTo>
                  <a:cubicBezTo>
                    <a:pt x="8" y="480"/>
                    <a:pt x="1" y="715"/>
                    <a:pt x="92" y="928"/>
                  </a:cubicBezTo>
                  <a:cubicBezTo>
                    <a:pt x="427" y="1012"/>
                    <a:pt x="761" y="1073"/>
                    <a:pt x="1104" y="1096"/>
                  </a:cubicBezTo>
                  <a:cubicBezTo>
                    <a:pt x="1522" y="1005"/>
                    <a:pt x="1941" y="951"/>
                    <a:pt x="2367" y="936"/>
                  </a:cubicBezTo>
                  <a:cubicBezTo>
                    <a:pt x="2610" y="921"/>
                    <a:pt x="2846" y="913"/>
                    <a:pt x="3082" y="913"/>
                  </a:cubicBezTo>
                  <a:cubicBezTo>
                    <a:pt x="2975" y="647"/>
                    <a:pt x="2854" y="373"/>
                    <a:pt x="2739" y="107"/>
                  </a:cubicBezTo>
                  <a:cubicBezTo>
                    <a:pt x="2632" y="109"/>
                    <a:pt x="2525" y="111"/>
                    <a:pt x="2417" y="111"/>
                  </a:cubicBezTo>
                  <a:cubicBezTo>
                    <a:pt x="1863" y="111"/>
                    <a:pt x="1308" y="77"/>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22"/>
            <p:cNvSpPr/>
            <p:nvPr/>
          </p:nvSpPr>
          <p:spPr>
            <a:xfrm rot="1511358">
              <a:off x="9153674" y="3796193"/>
              <a:ext cx="81182" cy="188597"/>
            </a:xfrm>
            <a:custGeom>
              <a:rect b="b" l="l" r="r" t="t"/>
              <a:pathLst>
                <a:path extrusionOk="0" h="3113" w="1340">
                  <a:moveTo>
                    <a:pt x="222" y="1"/>
                  </a:moveTo>
                  <a:cubicBezTo>
                    <a:pt x="153" y="69"/>
                    <a:pt x="77" y="145"/>
                    <a:pt x="1" y="222"/>
                  </a:cubicBezTo>
                  <a:cubicBezTo>
                    <a:pt x="168" y="921"/>
                    <a:pt x="404" y="1599"/>
                    <a:pt x="701" y="2253"/>
                  </a:cubicBezTo>
                  <a:cubicBezTo>
                    <a:pt x="830" y="2542"/>
                    <a:pt x="960" y="2831"/>
                    <a:pt x="1104" y="3113"/>
                  </a:cubicBezTo>
                  <a:cubicBezTo>
                    <a:pt x="1180" y="2930"/>
                    <a:pt x="1256" y="2747"/>
                    <a:pt x="1340" y="2565"/>
                  </a:cubicBezTo>
                  <a:cubicBezTo>
                    <a:pt x="921" y="1735"/>
                    <a:pt x="571" y="868"/>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22"/>
            <p:cNvSpPr/>
            <p:nvPr/>
          </p:nvSpPr>
          <p:spPr>
            <a:xfrm rot="1511358">
              <a:off x="9272970" y="3778376"/>
              <a:ext cx="39258" cy="151701"/>
            </a:xfrm>
            <a:custGeom>
              <a:rect b="b" l="l" r="r" t="t"/>
              <a:pathLst>
                <a:path extrusionOk="0" h="2504" w="648">
                  <a:moveTo>
                    <a:pt x="137" y="1"/>
                  </a:moveTo>
                  <a:cubicBezTo>
                    <a:pt x="92" y="16"/>
                    <a:pt x="46" y="31"/>
                    <a:pt x="1" y="46"/>
                  </a:cubicBezTo>
                  <a:cubicBezTo>
                    <a:pt x="16" y="876"/>
                    <a:pt x="122" y="1697"/>
                    <a:pt x="320" y="2504"/>
                  </a:cubicBezTo>
                  <a:cubicBezTo>
                    <a:pt x="427" y="2329"/>
                    <a:pt x="533" y="2154"/>
                    <a:pt x="647" y="1979"/>
                  </a:cubicBezTo>
                  <a:cubicBezTo>
                    <a:pt x="404" y="1347"/>
                    <a:pt x="267" y="678"/>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22"/>
            <p:cNvSpPr/>
            <p:nvPr/>
          </p:nvSpPr>
          <p:spPr>
            <a:xfrm rot="1511358">
              <a:off x="9314845" y="3784559"/>
              <a:ext cx="45680" cy="107899"/>
            </a:xfrm>
            <a:custGeom>
              <a:rect b="b" l="l" r="r" t="t"/>
              <a:pathLst>
                <a:path extrusionOk="0" h="1781" w="754">
                  <a:moveTo>
                    <a:pt x="753" y="1"/>
                  </a:moveTo>
                  <a:cubicBezTo>
                    <a:pt x="495" y="31"/>
                    <a:pt x="244" y="61"/>
                    <a:pt x="0" y="107"/>
                  </a:cubicBezTo>
                  <a:cubicBezTo>
                    <a:pt x="99" y="670"/>
                    <a:pt x="236" y="1233"/>
                    <a:pt x="411" y="1781"/>
                  </a:cubicBezTo>
                  <a:cubicBezTo>
                    <a:pt x="510" y="1629"/>
                    <a:pt x="624" y="1484"/>
                    <a:pt x="731" y="1340"/>
                  </a:cubicBezTo>
                  <a:cubicBezTo>
                    <a:pt x="723" y="1050"/>
                    <a:pt x="715" y="769"/>
                    <a:pt x="723" y="480"/>
                  </a:cubicBezTo>
                  <a:cubicBezTo>
                    <a:pt x="731" y="320"/>
                    <a:pt x="738" y="160"/>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22"/>
            <p:cNvSpPr/>
            <p:nvPr/>
          </p:nvSpPr>
          <p:spPr>
            <a:xfrm rot="1511358">
              <a:off x="8849967" y="4846441"/>
              <a:ext cx="44771" cy="14782"/>
            </a:xfrm>
            <a:custGeom>
              <a:rect b="b" l="l" r="r" t="t"/>
              <a:pathLst>
                <a:path extrusionOk="0" h="244" w="739">
                  <a:moveTo>
                    <a:pt x="738" y="0"/>
                  </a:moveTo>
                  <a:lnTo>
                    <a:pt x="738" y="0"/>
                  </a:lnTo>
                  <a:cubicBezTo>
                    <a:pt x="487" y="8"/>
                    <a:pt x="244" y="15"/>
                    <a:pt x="0" y="23"/>
                  </a:cubicBezTo>
                  <a:cubicBezTo>
                    <a:pt x="16" y="91"/>
                    <a:pt x="23" y="167"/>
                    <a:pt x="31" y="243"/>
                  </a:cubicBezTo>
                  <a:cubicBezTo>
                    <a:pt x="168" y="183"/>
                    <a:pt x="305" y="137"/>
                    <a:pt x="442" y="91"/>
                  </a:cubicBezTo>
                  <a:cubicBezTo>
                    <a:pt x="541" y="61"/>
                    <a:pt x="640" y="30"/>
                    <a:pt x="7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22"/>
            <p:cNvSpPr/>
            <p:nvPr/>
          </p:nvSpPr>
          <p:spPr>
            <a:xfrm rot="1511358">
              <a:off x="8786365" y="4378480"/>
              <a:ext cx="193686" cy="26293"/>
            </a:xfrm>
            <a:custGeom>
              <a:rect b="b" l="l" r="r" t="t"/>
              <a:pathLst>
                <a:path extrusionOk="0" h="434" w="3197">
                  <a:moveTo>
                    <a:pt x="2227" y="1"/>
                  </a:moveTo>
                  <a:cubicBezTo>
                    <a:pt x="1483" y="1"/>
                    <a:pt x="738" y="38"/>
                    <a:pt x="1" y="159"/>
                  </a:cubicBezTo>
                  <a:cubicBezTo>
                    <a:pt x="24" y="213"/>
                    <a:pt x="31" y="258"/>
                    <a:pt x="46" y="304"/>
                  </a:cubicBezTo>
                  <a:lnTo>
                    <a:pt x="259" y="372"/>
                  </a:lnTo>
                  <a:cubicBezTo>
                    <a:pt x="343" y="395"/>
                    <a:pt x="427" y="418"/>
                    <a:pt x="510" y="433"/>
                  </a:cubicBezTo>
                  <a:cubicBezTo>
                    <a:pt x="978" y="366"/>
                    <a:pt x="1453" y="327"/>
                    <a:pt x="1931" y="327"/>
                  </a:cubicBezTo>
                  <a:cubicBezTo>
                    <a:pt x="2099" y="327"/>
                    <a:pt x="2267" y="332"/>
                    <a:pt x="2435" y="342"/>
                  </a:cubicBezTo>
                  <a:cubicBezTo>
                    <a:pt x="2686" y="350"/>
                    <a:pt x="2945" y="372"/>
                    <a:pt x="3196" y="403"/>
                  </a:cubicBezTo>
                  <a:cubicBezTo>
                    <a:pt x="3158" y="273"/>
                    <a:pt x="3120" y="144"/>
                    <a:pt x="3082" y="15"/>
                  </a:cubicBezTo>
                  <a:cubicBezTo>
                    <a:pt x="2797" y="6"/>
                    <a:pt x="2512" y="1"/>
                    <a:pt x="2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22"/>
            <p:cNvSpPr/>
            <p:nvPr/>
          </p:nvSpPr>
          <p:spPr>
            <a:xfrm rot="1511358">
              <a:off x="8811971" y="4800796"/>
              <a:ext cx="153519" cy="27747"/>
            </a:xfrm>
            <a:custGeom>
              <a:rect b="b" l="l" r="r" t="t"/>
              <a:pathLst>
                <a:path extrusionOk="0" h="458" w="2534">
                  <a:moveTo>
                    <a:pt x="2359" y="1"/>
                  </a:moveTo>
                  <a:cubicBezTo>
                    <a:pt x="2275" y="8"/>
                    <a:pt x="2199" y="16"/>
                    <a:pt x="2115" y="16"/>
                  </a:cubicBezTo>
                  <a:cubicBezTo>
                    <a:pt x="1734" y="52"/>
                    <a:pt x="1352" y="69"/>
                    <a:pt x="971" y="69"/>
                  </a:cubicBezTo>
                  <a:cubicBezTo>
                    <a:pt x="713" y="69"/>
                    <a:pt x="456" y="62"/>
                    <a:pt x="198" y="46"/>
                  </a:cubicBezTo>
                  <a:cubicBezTo>
                    <a:pt x="137" y="54"/>
                    <a:pt x="69" y="69"/>
                    <a:pt x="0" y="92"/>
                  </a:cubicBezTo>
                  <a:cubicBezTo>
                    <a:pt x="267" y="183"/>
                    <a:pt x="533" y="274"/>
                    <a:pt x="715" y="457"/>
                  </a:cubicBezTo>
                  <a:cubicBezTo>
                    <a:pt x="1237" y="457"/>
                    <a:pt x="1759" y="424"/>
                    <a:pt x="2276" y="424"/>
                  </a:cubicBezTo>
                  <a:cubicBezTo>
                    <a:pt x="2362" y="424"/>
                    <a:pt x="2448" y="424"/>
                    <a:pt x="2534" y="427"/>
                  </a:cubicBezTo>
                  <a:lnTo>
                    <a:pt x="23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22"/>
            <p:cNvSpPr/>
            <p:nvPr/>
          </p:nvSpPr>
          <p:spPr>
            <a:xfrm rot="1511358">
              <a:off x="9065827" y="3845200"/>
              <a:ext cx="118986" cy="167392"/>
            </a:xfrm>
            <a:custGeom>
              <a:rect b="b" l="l" r="r" t="t"/>
              <a:pathLst>
                <a:path extrusionOk="0" h="2763" w="1964">
                  <a:moveTo>
                    <a:pt x="190" y="0"/>
                  </a:moveTo>
                  <a:cubicBezTo>
                    <a:pt x="122" y="84"/>
                    <a:pt x="61" y="175"/>
                    <a:pt x="0" y="259"/>
                  </a:cubicBezTo>
                  <a:cubicBezTo>
                    <a:pt x="411" y="974"/>
                    <a:pt x="898" y="1644"/>
                    <a:pt x="1438" y="2260"/>
                  </a:cubicBezTo>
                  <a:cubicBezTo>
                    <a:pt x="1583" y="2427"/>
                    <a:pt x="1727" y="2595"/>
                    <a:pt x="1879" y="2762"/>
                  </a:cubicBezTo>
                  <a:cubicBezTo>
                    <a:pt x="1902" y="2671"/>
                    <a:pt x="1933" y="2564"/>
                    <a:pt x="1963" y="2465"/>
                  </a:cubicBezTo>
                  <a:lnTo>
                    <a:pt x="1955" y="2458"/>
                  </a:lnTo>
                  <a:cubicBezTo>
                    <a:pt x="1377" y="1628"/>
                    <a:pt x="784" y="814"/>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22"/>
            <p:cNvSpPr/>
            <p:nvPr/>
          </p:nvSpPr>
          <p:spPr>
            <a:xfrm rot="1511358">
              <a:off x="8924830" y="3973084"/>
              <a:ext cx="175692" cy="148914"/>
            </a:xfrm>
            <a:custGeom>
              <a:rect b="b" l="l" r="r" t="t"/>
              <a:pathLst>
                <a:path extrusionOk="0" h="2458" w="2900">
                  <a:moveTo>
                    <a:pt x="366" y="0"/>
                  </a:moveTo>
                  <a:cubicBezTo>
                    <a:pt x="244" y="84"/>
                    <a:pt x="115" y="153"/>
                    <a:pt x="1" y="236"/>
                  </a:cubicBezTo>
                  <a:cubicBezTo>
                    <a:pt x="191" y="396"/>
                    <a:pt x="381" y="541"/>
                    <a:pt x="579" y="685"/>
                  </a:cubicBezTo>
                  <a:cubicBezTo>
                    <a:pt x="891" y="921"/>
                    <a:pt x="1180" y="1164"/>
                    <a:pt x="1477" y="1408"/>
                  </a:cubicBezTo>
                  <a:cubicBezTo>
                    <a:pt x="1713" y="1613"/>
                    <a:pt x="1949" y="1811"/>
                    <a:pt x="2184" y="2009"/>
                  </a:cubicBezTo>
                  <a:cubicBezTo>
                    <a:pt x="2420" y="2153"/>
                    <a:pt x="2656" y="2306"/>
                    <a:pt x="2884" y="2458"/>
                  </a:cubicBezTo>
                  <a:lnTo>
                    <a:pt x="2884" y="2169"/>
                  </a:lnTo>
                  <a:cubicBezTo>
                    <a:pt x="2884" y="2070"/>
                    <a:pt x="2892" y="1956"/>
                    <a:pt x="2900" y="1857"/>
                  </a:cubicBezTo>
                  <a:cubicBezTo>
                    <a:pt x="2496" y="1621"/>
                    <a:pt x="2093" y="1385"/>
                    <a:pt x="1698" y="1142"/>
                  </a:cubicBezTo>
                  <a:cubicBezTo>
                    <a:pt x="1370" y="929"/>
                    <a:pt x="1097" y="655"/>
                    <a:pt x="807" y="396"/>
                  </a:cubicBezTo>
                  <a:cubicBezTo>
                    <a:pt x="663" y="267"/>
                    <a:pt x="518" y="13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22"/>
            <p:cNvSpPr/>
            <p:nvPr/>
          </p:nvSpPr>
          <p:spPr>
            <a:xfrm rot="1511358">
              <a:off x="9006677" y="3919011"/>
              <a:ext cx="130497" cy="150308"/>
            </a:xfrm>
            <a:custGeom>
              <a:rect b="b" l="l" r="r" t="t"/>
              <a:pathLst>
                <a:path extrusionOk="0" h="2481" w="2154">
                  <a:moveTo>
                    <a:pt x="61" y="1"/>
                  </a:moveTo>
                  <a:cubicBezTo>
                    <a:pt x="54" y="191"/>
                    <a:pt x="39" y="381"/>
                    <a:pt x="1" y="571"/>
                  </a:cubicBezTo>
                  <a:cubicBezTo>
                    <a:pt x="320" y="891"/>
                    <a:pt x="655" y="1187"/>
                    <a:pt x="982" y="1499"/>
                  </a:cubicBezTo>
                  <a:cubicBezTo>
                    <a:pt x="1332" y="1842"/>
                    <a:pt x="1697" y="2169"/>
                    <a:pt x="2062" y="2481"/>
                  </a:cubicBezTo>
                  <a:cubicBezTo>
                    <a:pt x="2093" y="2291"/>
                    <a:pt x="2116" y="2116"/>
                    <a:pt x="2154" y="1933"/>
                  </a:cubicBezTo>
                  <a:cubicBezTo>
                    <a:pt x="1545" y="1454"/>
                    <a:pt x="967" y="936"/>
                    <a:pt x="419" y="381"/>
                  </a:cubicBezTo>
                  <a:cubicBezTo>
                    <a:pt x="305" y="252"/>
                    <a:pt x="183" y="122"/>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22"/>
            <p:cNvSpPr/>
            <p:nvPr/>
          </p:nvSpPr>
          <p:spPr>
            <a:xfrm rot="1511358">
              <a:off x="9047777" y="3867388"/>
              <a:ext cx="78395" cy="99599"/>
            </a:xfrm>
            <a:custGeom>
              <a:rect b="b" l="l" r="r" t="t"/>
              <a:pathLst>
                <a:path extrusionOk="0" h="1644" w="1294">
                  <a:moveTo>
                    <a:pt x="115" y="1"/>
                  </a:moveTo>
                  <a:cubicBezTo>
                    <a:pt x="61" y="107"/>
                    <a:pt x="23" y="229"/>
                    <a:pt x="1" y="343"/>
                  </a:cubicBezTo>
                  <a:cubicBezTo>
                    <a:pt x="214" y="556"/>
                    <a:pt x="411" y="777"/>
                    <a:pt x="624" y="997"/>
                  </a:cubicBezTo>
                  <a:cubicBezTo>
                    <a:pt x="830" y="1210"/>
                    <a:pt x="1058" y="1439"/>
                    <a:pt x="1294" y="1644"/>
                  </a:cubicBezTo>
                  <a:cubicBezTo>
                    <a:pt x="929" y="1203"/>
                    <a:pt x="594" y="746"/>
                    <a:pt x="282" y="275"/>
                  </a:cubicBezTo>
                  <a:cubicBezTo>
                    <a:pt x="229" y="183"/>
                    <a:pt x="168" y="92"/>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22"/>
            <p:cNvSpPr/>
            <p:nvPr/>
          </p:nvSpPr>
          <p:spPr>
            <a:xfrm rot="1511358">
              <a:off x="8914855" y="5055876"/>
              <a:ext cx="30049" cy="16176"/>
            </a:xfrm>
            <a:custGeom>
              <a:rect b="b" l="l" r="r" t="t"/>
              <a:pathLst>
                <a:path extrusionOk="0" h="267" w="496">
                  <a:moveTo>
                    <a:pt x="381" y="1"/>
                  </a:moveTo>
                  <a:cubicBezTo>
                    <a:pt x="260" y="46"/>
                    <a:pt x="130" y="84"/>
                    <a:pt x="1" y="115"/>
                  </a:cubicBezTo>
                  <a:cubicBezTo>
                    <a:pt x="161" y="168"/>
                    <a:pt x="328" y="221"/>
                    <a:pt x="495" y="267"/>
                  </a:cubicBezTo>
                  <a:lnTo>
                    <a:pt x="381" y="1"/>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22"/>
            <p:cNvSpPr/>
            <p:nvPr/>
          </p:nvSpPr>
          <p:spPr>
            <a:xfrm rot="1511358">
              <a:off x="8836560" y="4144015"/>
              <a:ext cx="153095" cy="66884"/>
            </a:xfrm>
            <a:custGeom>
              <a:rect b="b" l="l" r="r" t="t"/>
              <a:pathLst>
                <a:path extrusionOk="0" h="1104" w="2527">
                  <a:moveTo>
                    <a:pt x="374" y="0"/>
                  </a:moveTo>
                  <a:cubicBezTo>
                    <a:pt x="252" y="153"/>
                    <a:pt x="123" y="297"/>
                    <a:pt x="1" y="457"/>
                  </a:cubicBezTo>
                  <a:cubicBezTo>
                    <a:pt x="853" y="624"/>
                    <a:pt x="1698" y="837"/>
                    <a:pt x="2527" y="1104"/>
                  </a:cubicBezTo>
                  <a:cubicBezTo>
                    <a:pt x="1895" y="761"/>
                    <a:pt x="1272" y="419"/>
                    <a:pt x="625" y="115"/>
                  </a:cubicBezTo>
                  <a:lnTo>
                    <a:pt x="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22"/>
            <p:cNvSpPr/>
            <p:nvPr/>
          </p:nvSpPr>
          <p:spPr>
            <a:xfrm rot="1511358">
              <a:off x="9205088" y="3767445"/>
              <a:ext cx="65067" cy="173330"/>
            </a:xfrm>
            <a:custGeom>
              <a:rect b="b" l="l" r="r" t="t"/>
              <a:pathLst>
                <a:path extrusionOk="0" h="2861" w="1074">
                  <a:moveTo>
                    <a:pt x="663" y="0"/>
                  </a:moveTo>
                  <a:cubicBezTo>
                    <a:pt x="427" y="122"/>
                    <a:pt x="206" y="274"/>
                    <a:pt x="1" y="441"/>
                  </a:cubicBezTo>
                  <a:cubicBezTo>
                    <a:pt x="320" y="1255"/>
                    <a:pt x="648" y="2069"/>
                    <a:pt x="1028" y="2861"/>
                  </a:cubicBezTo>
                  <a:cubicBezTo>
                    <a:pt x="1043" y="2830"/>
                    <a:pt x="1058" y="2807"/>
                    <a:pt x="1074" y="2777"/>
                  </a:cubicBezTo>
                  <a:cubicBezTo>
                    <a:pt x="830" y="1872"/>
                    <a:pt x="693" y="93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22"/>
            <p:cNvSpPr/>
            <p:nvPr/>
          </p:nvSpPr>
          <p:spPr>
            <a:xfrm rot="1511358">
              <a:off x="8876828" y="4014490"/>
              <a:ext cx="198714" cy="177995"/>
            </a:xfrm>
            <a:custGeom>
              <a:rect b="b" l="l" r="r" t="t"/>
              <a:pathLst>
                <a:path extrusionOk="0" h="2938" w="3280">
                  <a:moveTo>
                    <a:pt x="1" y="1"/>
                  </a:moveTo>
                  <a:cubicBezTo>
                    <a:pt x="1" y="252"/>
                    <a:pt x="138" y="510"/>
                    <a:pt x="282" y="777"/>
                  </a:cubicBezTo>
                  <a:cubicBezTo>
                    <a:pt x="830" y="1187"/>
                    <a:pt x="1416" y="1537"/>
                    <a:pt x="1956" y="1956"/>
                  </a:cubicBezTo>
                  <a:cubicBezTo>
                    <a:pt x="2291" y="2199"/>
                    <a:pt x="2610" y="2450"/>
                    <a:pt x="2937" y="2701"/>
                  </a:cubicBezTo>
                  <a:cubicBezTo>
                    <a:pt x="3051" y="2777"/>
                    <a:pt x="3166" y="2853"/>
                    <a:pt x="3280" y="2937"/>
                  </a:cubicBezTo>
                  <a:cubicBezTo>
                    <a:pt x="3264" y="2694"/>
                    <a:pt x="3257" y="2450"/>
                    <a:pt x="3249" y="2207"/>
                  </a:cubicBezTo>
                  <a:cubicBezTo>
                    <a:pt x="3067" y="2070"/>
                    <a:pt x="2884" y="1933"/>
                    <a:pt x="2709" y="1788"/>
                  </a:cubicBezTo>
                  <a:cubicBezTo>
                    <a:pt x="2565" y="1674"/>
                    <a:pt x="2420" y="1560"/>
                    <a:pt x="2283" y="1446"/>
                  </a:cubicBezTo>
                  <a:cubicBezTo>
                    <a:pt x="1804" y="1142"/>
                    <a:pt x="1332" y="845"/>
                    <a:pt x="853" y="533"/>
                  </a:cubicBezTo>
                  <a:cubicBezTo>
                    <a:pt x="571" y="343"/>
                    <a:pt x="282"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22"/>
            <p:cNvSpPr/>
            <p:nvPr/>
          </p:nvSpPr>
          <p:spPr>
            <a:xfrm rot="1511358">
              <a:off x="9390214" y="3801136"/>
              <a:ext cx="62280" cy="71973"/>
            </a:xfrm>
            <a:custGeom>
              <a:rect b="b" l="l" r="r" t="t"/>
              <a:pathLst>
                <a:path extrusionOk="0" h="1188" w="1028">
                  <a:moveTo>
                    <a:pt x="1028" y="1"/>
                  </a:moveTo>
                  <a:lnTo>
                    <a:pt x="1028" y="1"/>
                  </a:lnTo>
                  <a:cubicBezTo>
                    <a:pt x="716" y="130"/>
                    <a:pt x="381" y="221"/>
                    <a:pt x="38" y="259"/>
                  </a:cubicBezTo>
                  <a:cubicBezTo>
                    <a:pt x="8" y="564"/>
                    <a:pt x="0" y="875"/>
                    <a:pt x="0" y="1187"/>
                  </a:cubicBezTo>
                  <a:cubicBezTo>
                    <a:pt x="328" y="777"/>
                    <a:pt x="678" y="389"/>
                    <a:pt x="1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22"/>
            <p:cNvSpPr/>
            <p:nvPr/>
          </p:nvSpPr>
          <p:spPr>
            <a:xfrm rot="1511358">
              <a:off x="8867676" y="5098011"/>
              <a:ext cx="118986" cy="163212"/>
            </a:xfrm>
            <a:custGeom>
              <a:rect b="b" l="l" r="r" t="t"/>
              <a:pathLst>
                <a:path extrusionOk="0" h="2694" w="1964">
                  <a:moveTo>
                    <a:pt x="1" y="0"/>
                  </a:moveTo>
                  <a:lnTo>
                    <a:pt x="1" y="0"/>
                  </a:lnTo>
                  <a:cubicBezTo>
                    <a:pt x="648" y="875"/>
                    <a:pt x="1469" y="2108"/>
                    <a:pt x="1964" y="2693"/>
                  </a:cubicBezTo>
                  <a:cubicBezTo>
                    <a:pt x="1614" y="2267"/>
                    <a:pt x="1332" y="1796"/>
                    <a:pt x="1135" y="1278"/>
                  </a:cubicBezTo>
                  <a:cubicBezTo>
                    <a:pt x="1036" y="1096"/>
                    <a:pt x="937" y="913"/>
                    <a:pt x="853" y="715"/>
                  </a:cubicBezTo>
                  <a:cubicBezTo>
                    <a:pt x="777" y="540"/>
                    <a:pt x="708" y="358"/>
                    <a:pt x="632" y="183"/>
                  </a:cubicBezTo>
                  <a:cubicBezTo>
                    <a:pt x="427" y="122"/>
                    <a:pt x="214" y="69"/>
                    <a:pt x="1" y="0"/>
                  </a:cubicBez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22"/>
            <p:cNvSpPr/>
            <p:nvPr/>
          </p:nvSpPr>
          <p:spPr>
            <a:xfrm rot="1511358">
              <a:off x="9126147" y="3808702"/>
              <a:ext cx="52162" cy="94510"/>
            </a:xfrm>
            <a:custGeom>
              <a:rect b="b" l="l" r="r" t="t"/>
              <a:pathLst>
                <a:path extrusionOk="0" h="1560" w="861">
                  <a:moveTo>
                    <a:pt x="328" y="0"/>
                  </a:moveTo>
                  <a:cubicBezTo>
                    <a:pt x="251" y="76"/>
                    <a:pt x="183" y="160"/>
                    <a:pt x="115" y="236"/>
                  </a:cubicBezTo>
                  <a:lnTo>
                    <a:pt x="0" y="373"/>
                  </a:lnTo>
                  <a:lnTo>
                    <a:pt x="860" y="1560"/>
                  </a:lnTo>
                  <a:cubicBezTo>
                    <a:pt x="685" y="1134"/>
                    <a:pt x="525" y="700"/>
                    <a:pt x="396" y="259"/>
                  </a:cubicBezTo>
                  <a:cubicBezTo>
                    <a:pt x="373" y="175"/>
                    <a:pt x="350" y="84"/>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22"/>
            <p:cNvSpPr/>
            <p:nvPr/>
          </p:nvSpPr>
          <p:spPr>
            <a:xfrm rot="1511358">
              <a:off x="8991325" y="3956328"/>
              <a:ext cx="72458" cy="65067"/>
            </a:xfrm>
            <a:custGeom>
              <a:rect b="b" l="l" r="r" t="t"/>
              <a:pathLst>
                <a:path extrusionOk="0" h="1074" w="1196">
                  <a:moveTo>
                    <a:pt x="54" y="0"/>
                  </a:moveTo>
                  <a:lnTo>
                    <a:pt x="47" y="8"/>
                  </a:lnTo>
                  <a:cubicBezTo>
                    <a:pt x="31" y="23"/>
                    <a:pt x="16" y="38"/>
                    <a:pt x="1" y="54"/>
                  </a:cubicBezTo>
                  <a:cubicBezTo>
                    <a:pt x="396" y="396"/>
                    <a:pt x="769" y="769"/>
                    <a:pt x="1195" y="1073"/>
                  </a:cubicBezTo>
                  <a:cubicBezTo>
                    <a:pt x="1058" y="936"/>
                    <a:pt x="914" y="807"/>
                    <a:pt x="769" y="677"/>
                  </a:cubicBezTo>
                  <a:cubicBezTo>
                    <a:pt x="533" y="449"/>
                    <a:pt x="290" y="229"/>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22"/>
            <p:cNvSpPr/>
            <p:nvPr/>
          </p:nvSpPr>
          <p:spPr>
            <a:xfrm rot="1511358">
              <a:off x="8755020" y="4428416"/>
              <a:ext cx="226340" cy="65006"/>
            </a:xfrm>
            <a:custGeom>
              <a:rect b="b" l="l" r="r" t="t"/>
              <a:pathLst>
                <a:path extrusionOk="0" h="1073" w="3736">
                  <a:moveTo>
                    <a:pt x="495" y="0"/>
                  </a:moveTo>
                  <a:cubicBezTo>
                    <a:pt x="358" y="23"/>
                    <a:pt x="221" y="54"/>
                    <a:pt x="76" y="84"/>
                  </a:cubicBezTo>
                  <a:cubicBezTo>
                    <a:pt x="61" y="267"/>
                    <a:pt x="23" y="449"/>
                    <a:pt x="0" y="624"/>
                  </a:cubicBezTo>
                  <a:cubicBezTo>
                    <a:pt x="381" y="769"/>
                    <a:pt x="784" y="860"/>
                    <a:pt x="1187" y="921"/>
                  </a:cubicBezTo>
                  <a:cubicBezTo>
                    <a:pt x="1666" y="989"/>
                    <a:pt x="2153" y="1035"/>
                    <a:pt x="2640" y="1058"/>
                  </a:cubicBezTo>
                  <a:cubicBezTo>
                    <a:pt x="2754" y="1065"/>
                    <a:pt x="2868" y="1073"/>
                    <a:pt x="2982" y="1073"/>
                  </a:cubicBezTo>
                  <a:cubicBezTo>
                    <a:pt x="3234" y="1050"/>
                    <a:pt x="3485" y="1035"/>
                    <a:pt x="3736" y="1027"/>
                  </a:cubicBezTo>
                  <a:cubicBezTo>
                    <a:pt x="3622" y="784"/>
                    <a:pt x="3523" y="540"/>
                    <a:pt x="3431" y="289"/>
                  </a:cubicBezTo>
                  <a:lnTo>
                    <a:pt x="3264" y="289"/>
                  </a:lnTo>
                  <a:cubicBezTo>
                    <a:pt x="2518" y="289"/>
                    <a:pt x="1773" y="236"/>
                    <a:pt x="1042" y="107"/>
                  </a:cubicBezTo>
                  <a:cubicBezTo>
                    <a:pt x="860" y="76"/>
                    <a:pt x="677" y="38"/>
                    <a:pt x="4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22"/>
            <p:cNvSpPr/>
            <p:nvPr/>
          </p:nvSpPr>
          <p:spPr>
            <a:xfrm rot="1511358">
              <a:off x="8760576" y="4525696"/>
              <a:ext cx="218101" cy="41984"/>
            </a:xfrm>
            <a:custGeom>
              <a:rect b="b" l="l" r="r" t="t"/>
              <a:pathLst>
                <a:path extrusionOk="0" h="693" w="3600">
                  <a:moveTo>
                    <a:pt x="2275" y="0"/>
                  </a:moveTo>
                  <a:cubicBezTo>
                    <a:pt x="2146" y="8"/>
                    <a:pt x="2017" y="23"/>
                    <a:pt x="1895" y="38"/>
                  </a:cubicBezTo>
                  <a:cubicBezTo>
                    <a:pt x="1248" y="107"/>
                    <a:pt x="609" y="251"/>
                    <a:pt x="0" y="464"/>
                  </a:cubicBezTo>
                  <a:lnTo>
                    <a:pt x="38" y="479"/>
                  </a:lnTo>
                  <a:cubicBezTo>
                    <a:pt x="183" y="533"/>
                    <a:pt x="328" y="571"/>
                    <a:pt x="480" y="593"/>
                  </a:cubicBezTo>
                  <a:cubicBezTo>
                    <a:pt x="852" y="657"/>
                    <a:pt x="1229" y="672"/>
                    <a:pt x="1607" y="672"/>
                  </a:cubicBezTo>
                  <a:cubicBezTo>
                    <a:pt x="1863" y="672"/>
                    <a:pt x="2119" y="665"/>
                    <a:pt x="2374" y="662"/>
                  </a:cubicBezTo>
                  <a:cubicBezTo>
                    <a:pt x="2777" y="662"/>
                    <a:pt x="3188" y="677"/>
                    <a:pt x="3599" y="692"/>
                  </a:cubicBezTo>
                  <a:cubicBezTo>
                    <a:pt x="3515" y="533"/>
                    <a:pt x="3439" y="373"/>
                    <a:pt x="3356" y="213"/>
                  </a:cubicBezTo>
                  <a:cubicBezTo>
                    <a:pt x="3318" y="145"/>
                    <a:pt x="3287" y="76"/>
                    <a:pt x="3249" y="8"/>
                  </a:cubicBezTo>
                  <a:lnTo>
                    <a:pt x="3082" y="8"/>
                  </a:lnTo>
                  <a:cubicBezTo>
                    <a:pt x="2815" y="8"/>
                    <a:pt x="2542" y="8"/>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22"/>
            <p:cNvSpPr/>
            <p:nvPr/>
          </p:nvSpPr>
          <p:spPr>
            <a:xfrm rot="1511358">
              <a:off x="8874743" y="4127466"/>
              <a:ext cx="169210" cy="103780"/>
            </a:xfrm>
            <a:custGeom>
              <a:rect b="b" l="l" r="r" t="t"/>
              <a:pathLst>
                <a:path extrusionOk="0" h="1713" w="2793">
                  <a:moveTo>
                    <a:pt x="92" y="0"/>
                  </a:moveTo>
                  <a:cubicBezTo>
                    <a:pt x="77" y="92"/>
                    <a:pt x="46" y="191"/>
                    <a:pt x="1" y="274"/>
                  </a:cubicBezTo>
                  <a:lnTo>
                    <a:pt x="411" y="465"/>
                  </a:lnTo>
                  <a:cubicBezTo>
                    <a:pt x="769" y="632"/>
                    <a:pt x="1119" y="822"/>
                    <a:pt x="1469" y="1012"/>
                  </a:cubicBezTo>
                  <a:cubicBezTo>
                    <a:pt x="1910" y="1248"/>
                    <a:pt x="2351" y="1476"/>
                    <a:pt x="2793" y="1712"/>
                  </a:cubicBezTo>
                  <a:lnTo>
                    <a:pt x="2785" y="1606"/>
                  </a:lnTo>
                  <a:lnTo>
                    <a:pt x="2618" y="1484"/>
                  </a:lnTo>
                  <a:cubicBezTo>
                    <a:pt x="2526" y="1408"/>
                    <a:pt x="2420" y="1332"/>
                    <a:pt x="2321" y="1256"/>
                  </a:cubicBezTo>
                  <a:cubicBezTo>
                    <a:pt x="1865" y="936"/>
                    <a:pt x="1385" y="647"/>
                    <a:pt x="898" y="388"/>
                  </a:cubicBezTo>
                  <a:cubicBezTo>
                    <a:pt x="640" y="244"/>
                    <a:pt x="366" y="115"/>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22"/>
            <p:cNvSpPr/>
            <p:nvPr/>
          </p:nvSpPr>
          <p:spPr>
            <a:xfrm rot="1511358">
              <a:off x="8832729" y="4870414"/>
              <a:ext cx="134677" cy="68762"/>
            </a:xfrm>
            <a:custGeom>
              <a:rect b="b" l="l" r="r" t="t"/>
              <a:pathLst>
                <a:path extrusionOk="0" h="1135" w="2223">
                  <a:moveTo>
                    <a:pt x="1774" y="1"/>
                  </a:moveTo>
                  <a:cubicBezTo>
                    <a:pt x="1386" y="107"/>
                    <a:pt x="982" y="183"/>
                    <a:pt x="594" y="305"/>
                  </a:cubicBezTo>
                  <a:cubicBezTo>
                    <a:pt x="397" y="366"/>
                    <a:pt x="199" y="442"/>
                    <a:pt x="9" y="533"/>
                  </a:cubicBezTo>
                  <a:cubicBezTo>
                    <a:pt x="1" y="678"/>
                    <a:pt x="16" y="815"/>
                    <a:pt x="54" y="959"/>
                  </a:cubicBezTo>
                  <a:cubicBezTo>
                    <a:pt x="62" y="997"/>
                    <a:pt x="77" y="1043"/>
                    <a:pt x="92" y="1081"/>
                  </a:cubicBezTo>
                  <a:cubicBezTo>
                    <a:pt x="404" y="1119"/>
                    <a:pt x="716" y="1127"/>
                    <a:pt x="1028" y="1127"/>
                  </a:cubicBezTo>
                  <a:cubicBezTo>
                    <a:pt x="1226" y="1127"/>
                    <a:pt x="1426" y="1125"/>
                    <a:pt x="1625" y="1125"/>
                  </a:cubicBezTo>
                  <a:cubicBezTo>
                    <a:pt x="1825" y="1125"/>
                    <a:pt x="2025" y="1127"/>
                    <a:pt x="2222" y="1134"/>
                  </a:cubicBezTo>
                  <a:cubicBezTo>
                    <a:pt x="2078" y="754"/>
                    <a:pt x="1926" y="374"/>
                    <a:pt x="1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22"/>
            <p:cNvSpPr/>
            <p:nvPr/>
          </p:nvSpPr>
          <p:spPr>
            <a:xfrm rot="1511358">
              <a:off x="8795721" y="4196386"/>
              <a:ext cx="226401" cy="83000"/>
            </a:xfrm>
            <a:custGeom>
              <a:rect b="b" l="l" r="r" t="t"/>
              <a:pathLst>
                <a:path extrusionOk="0" h="1370" w="3737">
                  <a:moveTo>
                    <a:pt x="16" y="0"/>
                  </a:moveTo>
                  <a:lnTo>
                    <a:pt x="1" y="38"/>
                  </a:lnTo>
                  <a:lnTo>
                    <a:pt x="198" y="114"/>
                  </a:lnTo>
                  <a:cubicBezTo>
                    <a:pt x="1096" y="419"/>
                    <a:pt x="2001" y="685"/>
                    <a:pt x="2892" y="1027"/>
                  </a:cubicBezTo>
                  <a:cubicBezTo>
                    <a:pt x="3173" y="1142"/>
                    <a:pt x="3455" y="1256"/>
                    <a:pt x="3736" y="1370"/>
                  </a:cubicBezTo>
                  <a:cubicBezTo>
                    <a:pt x="3713" y="1240"/>
                    <a:pt x="3698" y="1111"/>
                    <a:pt x="3683" y="982"/>
                  </a:cubicBezTo>
                  <a:lnTo>
                    <a:pt x="3363" y="883"/>
                  </a:lnTo>
                  <a:cubicBezTo>
                    <a:pt x="2268" y="540"/>
                    <a:pt x="1149" y="206"/>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22"/>
            <p:cNvSpPr/>
            <p:nvPr/>
          </p:nvSpPr>
          <p:spPr>
            <a:xfrm rot="1511358">
              <a:off x="8775455" y="4217786"/>
              <a:ext cx="239790" cy="88089"/>
            </a:xfrm>
            <a:custGeom>
              <a:rect b="b" l="l" r="r" t="t"/>
              <a:pathLst>
                <a:path extrusionOk="0" h="1454" w="3958">
                  <a:moveTo>
                    <a:pt x="47" y="0"/>
                  </a:moveTo>
                  <a:lnTo>
                    <a:pt x="47" y="0"/>
                  </a:lnTo>
                  <a:cubicBezTo>
                    <a:pt x="1" y="419"/>
                    <a:pt x="153" y="852"/>
                    <a:pt x="366" y="1248"/>
                  </a:cubicBezTo>
                  <a:lnTo>
                    <a:pt x="937" y="1263"/>
                  </a:lnTo>
                  <a:cubicBezTo>
                    <a:pt x="1949" y="1294"/>
                    <a:pt x="2960" y="1332"/>
                    <a:pt x="3957" y="1453"/>
                  </a:cubicBezTo>
                  <a:cubicBezTo>
                    <a:pt x="3957" y="1438"/>
                    <a:pt x="3957" y="1423"/>
                    <a:pt x="3950" y="1408"/>
                  </a:cubicBezTo>
                  <a:cubicBezTo>
                    <a:pt x="3105" y="1050"/>
                    <a:pt x="2253" y="715"/>
                    <a:pt x="1386" y="441"/>
                  </a:cubicBezTo>
                  <a:cubicBezTo>
                    <a:pt x="937" y="297"/>
                    <a:pt x="488" y="16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22"/>
            <p:cNvSpPr/>
            <p:nvPr/>
          </p:nvSpPr>
          <p:spPr>
            <a:xfrm rot="1511358">
              <a:off x="8937451" y="3716364"/>
              <a:ext cx="361866" cy="1471333"/>
            </a:xfrm>
            <a:custGeom>
              <a:rect b="b" l="l" r="r" t="t"/>
              <a:pathLst>
                <a:path extrusionOk="0" h="24286" w="5973">
                  <a:moveTo>
                    <a:pt x="4078" y="1"/>
                  </a:moveTo>
                  <a:cubicBezTo>
                    <a:pt x="3964" y="92"/>
                    <a:pt x="3835" y="168"/>
                    <a:pt x="3706" y="229"/>
                  </a:cubicBezTo>
                  <a:cubicBezTo>
                    <a:pt x="1758" y="2359"/>
                    <a:pt x="46" y="4740"/>
                    <a:pt x="0" y="7784"/>
                  </a:cubicBezTo>
                  <a:cubicBezTo>
                    <a:pt x="8" y="10416"/>
                    <a:pt x="305" y="12927"/>
                    <a:pt x="1492" y="15171"/>
                  </a:cubicBezTo>
                  <a:cubicBezTo>
                    <a:pt x="2968" y="18039"/>
                    <a:pt x="3911" y="20877"/>
                    <a:pt x="5121" y="23722"/>
                  </a:cubicBezTo>
                  <a:cubicBezTo>
                    <a:pt x="5204" y="23920"/>
                    <a:pt x="5296" y="24103"/>
                    <a:pt x="5402" y="24285"/>
                  </a:cubicBezTo>
                  <a:cubicBezTo>
                    <a:pt x="4946" y="23152"/>
                    <a:pt x="4900" y="21896"/>
                    <a:pt x="5258" y="20725"/>
                  </a:cubicBezTo>
                  <a:cubicBezTo>
                    <a:pt x="5516" y="19918"/>
                    <a:pt x="5973" y="19059"/>
                    <a:pt x="5661" y="18267"/>
                  </a:cubicBezTo>
                  <a:cubicBezTo>
                    <a:pt x="5425" y="17682"/>
                    <a:pt x="4786" y="17240"/>
                    <a:pt x="4793" y="16601"/>
                  </a:cubicBezTo>
                  <a:cubicBezTo>
                    <a:pt x="4809" y="16076"/>
                    <a:pt x="5273" y="15650"/>
                    <a:pt x="5311" y="15125"/>
                  </a:cubicBezTo>
                  <a:cubicBezTo>
                    <a:pt x="5372" y="14250"/>
                    <a:pt x="4261" y="13733"/>
                    <a:pt x="4010" y="12889"/>
                  </a:cubicBezTo>
                  <a:cubicBezTo>
                    <a:pt x="3706" y="11907"/>
                    <a:pt x="4664" y="10903"/>
                    <a:pt x="4482" y="9883"/>
                  </a:cubicBezTo>
                  <a:cubicBezTo>
                    <a:pt x="4322" y="8963"/>
                    <a:pt x="3257" y="8324"/>
                    <a:pt x="3287" y="7388"/>
                  </a:cubicBezTo>
                  <a:cubicBezTo>
                    <a:pt x="3325" y="6528"/>
                    <a:pt x="4276" y="5958"/>
                    <a:pt x="4428" y="5113"/>
                  </a:cubicBezTo>
                  <a:cubicBezTo>
                    <a:pt x="4603" y="4208"/>
                    <a:pt x="3827" y="3424"/>
                    <a:pt x="3531" y="2542"/>
                  </a:cubicBezTo>
                  <a:cubicBezTo>
                    <a:pt x="3241" y="1659"/>
                    <a:pt x="3454" y="693"/>
                    <a:pt x="4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22"/>
            <p:cNvSpPr/>
            <p:nvPr/>
          </p:nvSpPr>
          <p:spPr>
            <a:xfrm rot="1511358">
              <a:off x="9098179" y="4578597"/>
              <a:ext cx="57191" cy="84817"/>
            </a:xfrm>
            <a:custGeom>
              <a:rect b="b" l="l" r="r" t="t"/>
              <a:pathLst>
                <a:path extrusionOk="0" h="1400" w="944">
                  <a:moveTo>
                    <a:pt x="875" y="0"/>
                  </a:moveTo>
                  <a:cubicBezTo>
                    <a:pt x="586" y="472"/>
                    <a:pt x="297" y="936"/>
                    <a:pt x="0" y="1400"/>
                  </a:cubicBezTo>
                  <a:cubicBezTo>
                    <a:pt x="114" y="1248"/>
                    <a:pt x="221" y="1096"/>
                    <a:pt x="335" y="943"/>
                  </a:cubicBezTo>
                  <a:cubicBezTo>
                    <a:pt x="533" y="654"/>
                    <a:pt x="731" y="358"/>
                    <a:pt x="944" y="76"/>
                  </a:cubicBezTo>
                  <a:lnTo>
                    <a:pt x="8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22"/>
            <p:cNvSpPr/>
            <p:nvPr/>
          </p:nvSpPr>
          <p:spPr>
            <a:xfrm rot="1511358">
              <a:off x="8977225" y="4505962"/>
              <a:ext cx="151217" cy="228218"/>
            </a:xfrm>
            <a:custGeom>
              <a:rect b="b" l="l" r="r" t="t"/>
              <a:pathLst>
                <a:path extrusionOk="0" h="3767" w="2496">
                  <a:moveTo>
                    <a:pt x="2222" y="1"/>
                  </a:moveTo>
                  <a:cubicBezTo>
                    <a:pt x="1705" y="541"/>
                    <a:pt x="1225" y="1119"/>
                    <a:pt x="776" y="1720"/>
                  </a:cubicBezTo>
                  <a:cubicBezTo>
                    <a:pt x="510" y="2086"/>
                    <a:pt x="244" y="2466"/>
                    <a:pt x="0" y="2854"/>
                  </a:cubicBezTo>
                  <a:cubicBezTo>
                    <a:pt x="145" y="3158"/>
                    <a:pt x="290" y="3463"/>
                    <a:pt x="427" y="3767"/>
                  </a:cubicBezTo>
                  <a:cubicBezTo>
                    <a:pt x="1081" y="2618"/>
                    <a:pt x="1804" y="1507"/>
                    <a:pt x="2496" y="381"/>
                  </a:cubicBezTo>
                  <a:cubicBezTo>
                    <a:pt x="2397" y="260"/>
                    <a:pt x="2306" y="138"/>
                    <a:pt x="2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22"/>
            <p:cNvSpPr/>
            <p:nvPr/>
          </p:nvSpPr>
          <p:spPr>
            <a:xfrm rot="1511358">
              <a:off x="9017467" y="4176485"/>
              <a:ext cx="197321" cy="234701"/>
            </a:xfrm>
            <a:custGeom>
              <a:rect b="b" l="l" r="r" t="t"/>
              <a:pathLst>
                <a:path extrusionOk="0" h="3874" w="3257">
                  <a:moveTo>
                    <a:pt x="3150" y="1"/>
                  </a:moveTo>
                  <a:lnTo>
                    <a:pt x="3120" y="31"/>
                  </a:lnTo>
                  <a:cubicBezTo>
                    <a:pt x="2694" y="419"/>
                    <a:pt x="2260" y="815"/>
                    <a:pt x="1834" y="1210"/>
                  </a:cubicBezTo>
                  <a:cubicBezTo>
                    <a:pt x="1164" y="1819"/>
                    <a:pt x="548" y="2489"/>
                    <a:pt x="0" y="3204"/>
                  </a:cubicBezTo>
                  <a:cubicBezTo>
                    <a:pt x="38" y="3432"/>
                    <a:pt x="69" y="3653"/>
                    <a:pt x="115" y="3873"/>
                  </a:cubicBezTo>
                  <a:cubicBezTo>
                    <a:pt x="830" y="2770"/>
                    <a:pt x="1613" y="1690"/>
                    <a:pt x="2595" y="807"/>
                  </a:cubicBezTo>
                  <a:cubicBezTo>
                    <a:pt x="2815" y="617"/>
                    <a:pt x="3036" y="427"/>
                    <a:pt x="3257" y="252"/>
                  </a:cubicBezTo>
                  <a:cubicBezTo>
                    <a:pt x="3219" y="168"/>
                    <a:pt x="3181" y="84"/>
                    <a:pt x="3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22"/>
            <p:cNvSpPr/>
            <p:nvPr/>
          </p:nvSpPr>
          <p:spPr>
            <a:xfrm rot="1511358">
              <a:off x="9139602" y="4152492"/>
              <a:ext cx="110202" cy="120804"/>
            </a:xfrm>
            <a:custGeom>
              <a:rect b="b" l="l" r="r" t="t"/>
              <a:pathLst>
                <a:path extrusionOk="0" h="1994" w="1819">
                  <a:moveTo>
                    <a:pt x="1819" y="0"/>
                  </a:moveTo>
                  <a:lnTo>
                    <a:pt x="1819" y="0"/>
                  </a:lnTo>
                  <a:cubicBezTo>
                    <a:pt x="1674" y="122"/>
                    <a:pt x="1537" y="244"/>
                    <a:pt x="1408" y="381"/>
                  </a:cubicBezTo>
                  <a:cubicBezTo>
                    <a:pt x="898" y="883"/>
                    <a:pt x="426" y="1423"/>
                    <a:pt x="0" y="1993"/>
                  </a:cubicBezTo>
                  <a:cubicBezTo>
                    <a:pt x="160" y="1834"/>
                    <a:pt x="320" y="1681"/>
                    <a:pt x="487" y="1537"/>
                  </a:cubicBezTo>
                  <a:cubicBezTo>
                    <a:pt x="913" y="1157"/>
                    <a:pt x="1324" y="753"/>
                    <a:pt x="1750" y="381"/>
                  </a:cubicBezTo>
                  <a:lnTo>
                    <a:pt x="1750" y="350"/>
                  </a:lnTo>
                  <a:cubicBezTo>
                    <a:pt x="1758" y="228"/>
                    <a:pt x="1781" y="114"/>
                    <a:pt x="1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22"/>
            <p:cNvSpPr/>
            <p:nvPr/>
          </p:nvSpPr>
          <p:spPr>
            <a:xfrm rot="1511358">
              <a:off x="8969422" y="4380683"/>
              <a:ext cx="194534" cy="268264"/>
            </a:xfrm>
            <a:custGeom>
              <a:rect b="b" l="l" r="r" t="t"/>
              <a:pathLst>
                <a:path extrusionOk="0" h="4428" w="3211">
                  <a:moveTo>
                    <a:pt x="3211" y="0"/>
                  </a:moveTo>
                  <a:cubicBezTo>
                    <a:pt x="3165" y="46"/>
                    <a:pt x="3120" y="99"/>
                    <a:pt x="3074" y="152"/>
                  </a:cubicBezTo>
                  <a:cubicBezTo>
                    <a:pt x="2716" y="540"/>
                    <a:pt x="2336" y="913"/>
                    <a:pt x="1948" y="1271"/>
                  </a:cubicBezTo>
                  <a:cubicBezTo>
                    <a:pt x="1309" y="1864"/>
                    <a:pt x="639" y="2419"/>
                    <a:pt x="0" y="3005"/>
                  </a:cubicBezTo>
                  <a:cubicBezTo>
                    <a:pt x="130" y="3325"/>
                    <a:pt x="274" y="3637"/>
                    <a:pt x="434" y="3941"/>
                  </a:cubicBezTo>
                  <a:cubicBezTo>
                    <a:pt x="518" y="4101"/>
                    <a:pt x="601" y="4268"/>
                    <a:pt x="685" y="4428"/>
                  </a:cubicBezTo>
                  <a:cubicBezTo>
                    <a:pt x="769" y="4276"/>
                    <a:pt x="852" y="4124"/>
                    <a:pt x="944" y="3971"/>
                  </a:cubicBezTo>
                  <a:cubicBezTo>
                    <a:pt x="1301" y="3340"/>
                    <a:pt x="1674" y="2716"/>
                    <a:pt x="2085" y="2115"/>
                  </a:cubicBezTo>
                  <a:cubicBezTo>
                    <a:pt x="2344" y="1735"/>
                    <a:pt x="2625" y="1370"/>
                    <a:pt x="2914" y="1004"/>
                  </a:cubicBezTo>
                  <a:cubicBezTo>
                    <a:pt x="2975" y="662"/>
                    <a:pt x="3074" y="327"/>
                    <a:pt x="3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22"/>
            <p:cNvSpPr/>
            <p:nvPr/>
          </p:nvSpPr>
          <p:spPr>
            <a:xfrm rot="1511358">
              <a:off x="9174445" y="3908414"/>
              <a:ext cx="147521" cy="144310"/>
            </a:xfrm>
            <a:custGeom>
              <a:rect b="b" l="l" r="r" t="t"/>
              <a:pathLst>
                <a:path extrusionOk="0" h="2382" w="2435">
                  <a:moveTo>
                    <a:pt x="2435" y="0"/>
                  </a:moveTo>
                  <a:lnTo>
                    <a:pt x="2435" y="0"/>
                  </a:lnTo>
                  <a:cubicBezTo>
                    <a:pt x="1773" y="495"/>
                    <a:pt x="1149" y="1043"/>
                    <a:pt x="563" y="1628"/>
                  </a:cubicBezTo>
                  <a:cubicBezTo>
                    <a:pt x="403" y="1781"/>
                    <a:pt x="251" y="1940"/>
                    <a:pt x="91" y="2100"/>
                  </a:cubicBezTo>
                  <a:cubicBezTo>
                    <a:pt x="61" y="2199"/>
                    <a:pt x="30" y="2290"/>
                    <a:pt x="0" y="2382"/>
                  </a:cubicBezTo>
                  <a:cubicBezTo>
                    <a:pt x="616" y="1651"/>
                    <a:pt x="1293" y="974"/>
                    <a:pt x="2016" y="350"/>
                  </a:cubicBezTo>
                  <a:cubicBezTo>
                    <a:pt x="2153" y="229"/>
                    <a:pt x="2298" y="114"/>
                    <a:pt x="2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22"/>
            <p:cNvSpPr/>
            <p:nvPr/>
          </p:nvSpPr>
          <p:spPr>
            <a:xfrm rot="1511358">
              <a:off x="8986325" y="4807341"/>
              <a:ext cx="101902" cy="160486"/>
            </a:xfrm>
            <a:custGeom>
              <a:rect b="b" l="l" r="r" t="t"/>
              <a:pathLst>
                <a:path extrusionOk="0" h="2649" w="1682">
                  <a:moveTo>
                    <a:pt x="1461" y="1"/>
                  </a:moveTo>
                  <a:cubicBezTo>
                    <a:pt x="1241" y="373"/>
                    <a:pt x="1020" y="754"/>
                    <a:pt x="799" y="1127"/>
                  </a:cubicBezTo>
                  <a:cubicBezTo>
                    <a:pt x="510" y="1614"/>
                    <a:pt x="236" y="2123"/>
                    <a:pt x="1" y="2648"/>
                  </a:cubicBezTo>
                  <a:cubicBezTo>
                    <a:pt x="39" y="2595"/>
                    <a:pt x="69" y="2549"/>
                    <a:pt x="100" y="2496"/>
                  </a:cubicBezTo>
                  <a:cubicBezTo>
                    <a:pt x="366" y="2116"/>
                    <a:pt x="632" y="1735"/>
                    <a:pt x="914" y="1363"/>
                  </a:cubicBezTo>
                  <a:cubicBezTo>
                    <a:pt x="1134" y="1073"/>
                    <a:pt x="1378" y="784"/>
                    <a:pt x="1614" y="495"/>
                  </a:cubicBezTo>
                  <a:cubicBezTo>
                    <a:pt x="1636" y="472"/>
                    <a:pt x="1659" y="442"/>
                    <a:pt x="1682" y="412"/>
                  </a:cubicBezTo>
                  <a:cubicBezTo>
                    <a:pt x="1674" y="404"/>
                    <a:pt x="1674" y="389"/>
                    <a:pt x="1667" y="373"/>
                  </a:cubicBezTo>
                  <a:cubicBezTo>
                    <a:pt x="1614" y="244"/>
                    <a:pt x="1545" y="115"/>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22"/>
            <p:cNvSpPr/>
            <p:nvPr/>
          </p:nvSpPr>
          <p:spPr>
            <a:xfrm rot="1511358">
              <a:off x="9142967" y="4686327"/>
              <a:ext cx="11571" cy="19447"/>
            </a:xfrm>
            <a:custGeom>
              <a:rect b="b" l="l" r="r" t="t"/>
              <a:pathLst>
                <a:path extrusionOk="0" h="321" w="191">
                  <a:moveTo>
                    <a:pt x="191" y="0"/>
                  </a:moveTo>
                  <a:lnTo>
                    <a:pt x="1" y="320"/>
                  </a:lnTo>
                  <a:cubicBezTo>
                    <a:pt x="39" y="274"/>
                    <a:pt x="84" y="221"/>
                    <a:pt x="122" y="175"/>
                  </a:cubicBezTo>
                  <a:cubicBezTo>
                    <a:pt x="145" y="115"/>
                    <a:pt x="168" y="61"/>
                    <a:pt x="191" y="0"/>
                  </a:cubicBezTo>
                  <a:close/>
                </a:path>
              </a:pathLst>
            </a:custGeom>
            <a:solidFill>
              <a:srgbClr val="89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22"/>
            <p:cNvSpPr/>
            <p:nvPr/>
          </p:nvSpPr>
          <p:spPr>
            <a:xfrm rot="1511358">
              <a:off x="8978469" y="4581638"/>
              <a:ext cx="158608" cy="265962"/>
            </a:xfrm>
            <a:custGeom>
              <a:rect b="b" l="l" r="r" t="t"/>
              <a:pathLst>
                <a:path extrusionOk="0" h="4390" w="2618">
                  <a:moveTo>
                    <a:pt x="2405" y="0"/>
                  </a:moveTo>
                  <a:cubicBezTo>
                    <a:pt x="2169" y="304"/>
                    <a:pt x="1956" y="632"/>
                    <a:pt x="1728" y="951"/>
                  </a:cubicBezTo>
                  <a:cubicBezTo>
                    <a:pt x="1446" y="1362"/>
                    <a:pt x="1142" y="1750"/>
                    <a:pt x="830" y="2146"/>
                  </a:cubicBezTo>
                  <a:cubicBezTo>
                    <a:pt x="548" y="2511"/>
                    <a:pt x="267" y="2884"/>
                    <a:pt x="1" y="3272"/>
                  </a:cubicBezTo>
                  <a:cubicBezTo>
                    <a:pt x="160" y="3644"/>
                    <a:pt x="320" y="4017"/>
                    <a:pt x="480" y="4390"/>
                  </a:cubicBezTo>
                  <a:cubicBezTo>
                    <a:pt x="564" y="4230"/>
                    <a:pt x="655" y="4070"/>
                    <a:pt x="746" y="3911"/>
                  </a:cubicBezTo>
                  <a:cubicBezTo>
                    <a:pt x="959" y="3431"/>
                    <a:pt x="1165" y="2944"/>
                    <a:pt x="1416" y="2488"/>
                  </a:cubicBezTo>
                  <a:cubicBezTo>
                    <a:pt x="1652" y="2047"/>
                    <a:pt x="1910" y="1613"/>
                    <a:pt x="2161" y="1179"/>
                  </a:cubicBezTo>
                  <a:cubicBezTo>
                    <a:pt x="2313" y="921"/>
                    <a:pt x="2473" y="647"/>
                    <a:pt x="2618" y="381"/>
                  </a:cubicBezTo>
                  <a:cubicBezTo>
                    <a:pt x="2564" y="244"/>
                    <a:pt x="2488" y="114"/>
                    <a:pt x="2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22"/>
            <p:cNvSpPr/>
            <p:nvPr/>
          </p:nvSpPr>
          <p:spPr>
            <a:xfrm rot="1511358">
              <a:off x="8961588" y="4857948"/>
              <a:ext cx="103295" cy="184416"/>
            </a:xfrm>
            <a:custGeom>
              <a:rect b="b" l="l" r="r" t="t"/>
              <a:pathLst>
                <a:path extrusionOk="0" h="3044" w="1705">
                  <a:moveTo>
                    <a:pt x="1704" y="0"/>
                  </a:moveTo>
                  <a:cubicBezTo>
                    <a:pt x="1453" y="297"/>
                    <a:pt x="1210" y="601"/>
                    <a:pt x="982" y="913"/>
                  </a:cubicBezTo>
                  <a:cubicBezTo>
                    <a:pt x="647" y="1369"/>
                    <a:pt x="327" y="1841"/>
                    <a:pt x="0" y="2313"/>
                  </a:cubicBezTo>
                  <a:cubicBezTo>
                    <a:pt x="99" y="2556"/>
                    <a:pt x="190" y="2800"/>
                    <a:pt x="289" y="3043"/>
                  </a:cubicBezTo>
                  <a:cubicBezTo>
                    <a:pt x="594" y="2465"/>
                    <a:pt x="936" y="1910"/>
                    <a:pt x="1309" y="1369"/>
                  </a:cubicBezTo>
                  <a:lnTo>
                    <a:pt x="1484" y="1096"/>
                  </a:lnTo>
                  <a:cubicBezTo>
                    <a:pt x="1621" y="746"/>
                    <a:pt x="1697" y="373"/>
                    <a:pt x="1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22"/>
            <p:cNvSpPr/>
            <p:nvPr/>
          </p:nvSpPr>
          <p:spPr>
            <a:xfrm rot="1511358">
              <a:off x="9235963" y="3834875"/>
              <a:ext cx="154912" cy="167817"/>
            </a:xfrm>
            <a:custGeom>
              <a:rect b="b" l="l" r="r" t="t"/>
              <a:pathLst>
                <a:path extrusionOk="0" h="2770" w="2557">
                  <a:moveTo>
                    <a:pt x="2557" y="0"/>
                  </a:moveTo>
                  <a:lnTo>
                    <a:pt x="2557" y="0"/>
                  </a:lnTo>
                  <a:cubicBezTo>
                    <a:pt x="1956" y="396"/>
                    <a:pt x="1385" y="830"/>
                    <a:pt x="845" y="1294"/>
                  </a:cubicBezTo>
                  <a:cubicBezTo>
                    <a:pt x="525" y="1765"/>
                    <a:pt x="244" y="2260"/>
                    <a:pt x="0" y="2770"/>
                  </a:cubicBezTo>
                  <a:cubicBezTo>
                    <a:pt x="510" y="2268"/>
                    <a:pt x="1050" y="1796"/>
                    <a:pt x="1621" y="1355"/>
                  </a:cubicBezTo>
                  <a:cubicBezTo>
                    <a:pt x="1925" y="1126"/>
                    <a:pt x="2237" y="906"/>
                    <a:pt x="2557" y="693"/>
                  </a:cubicBezTo>
                  <a:cubicBezTo>
                    <a:pt x="2526" y="465"/>
                    <a:pt x="2526" y="229"/>
                    <a:pt x="2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22"/>
            <p:cNvSpPr/>
            <p:nvPr/>
          </p:nvSpPr>
          <p:spPr>
            <a:xfrm rot="1511358">
              <a:off x="9139321" y="3905491"/>
              <a:ext cx="231429" cy="231429"/>
            </a:xfrm>
            <a:custGeom>
              <a:rect b="b" l="l" r="r" t="t"/>
              <a:pathLst>
                <a:path extrusionOk="0" h="3820" w="3820">
                  <a:moveTo>
                    <a:pt x="3554" y="1"/>
                  </a:moveTo>
                  <a:cubicBezTo>
                    <a:pt x="2557" y="746"/>
                    <a:pt x="1644" y="1591"/>
                    <a:pt x="822" y="2526"/>
                  </a:cubicBezTo>
                  <a:cubicBezTo>
                    <a:pt x="556" y="2823"/>
                    <a:pt x="305" y="3135"/>
                    <a:pt x="69" y="3462"/>
                  </a:cubicBezTo>
                  <a:cubicBezTo>
                    <a:pt x="46" y="3576"/>
                    <a:pt x="24" y="3698"/>
                    <a:pt x="1" y="3820"/>
                  </a:cubicBezTo>
                  <a:cubicBezTo>
                    <a:pt x="526" y="3287"/>
                    <a:pt x="1104" y="2808"/>
                    <a:pt x="1667" y="2321"/>
                  </a:cubicBezTo>
                  <a:cubicBezTo>
                    <a:pt x="2123" y="1925"/>
                    <a:pt x="2580" y="1537"/>
                    <a:pt x="3036" y="1157"/>
                  </a:cubicBezTo>
                  <a:cubicBezTo>
                    <a:pt x="3287" y="944"/>
                    <a:pt x="3546" y="723"/>
                    <a:pt x="3820" y="518"/>
                  </a:cubicBezTo>
                  <a:cubicBezTo>
                    <a:pt x="3721" y="343"/>
                    <a:pt x="3630" y="175"/>
                    <a:pt x="3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22"/>
            <p:cNvSpPr/>
            <p:nvPr/>
          </p:nvSpPr>
          <p:spPr>
            <a:xfrm rot="1511358">
              <a:off x="8927409" y="4995024"/>
              <a:ext cx="51193" cy="182599"/>
            </a:xfrm>
            <a:custGeom>
              <a:rect b="b" l="l" r="r" t="t"/>
              <a:pathLst>
                <a:path extrusionOk="0" h="3014" w="845">
                  <a:moveTo>
                    <a:pt x="571" y="1"/>
                  </a:moveTo>
                  <a:cubicBezTo>
                    <a:pt x="418" y="244"/>
                    <a:pt x="282" y="503"/>
                    <a:pt x="145" y="761"/>
                  </a:cubicBezTo>
                  <a:cubicBezTo>
                    <a:pt x="91" y="853"/>
                    <a:pt x="46" y="959"/>
                    <a:pt x="0" y="1058"/>
                  </a:cubicBezTo>
                  <a:cubicBezTo>
                    <a:pt x="190" y="1522"/>
                    <a:pt x="380" y="1986"/>
                    <a:pt x="571" y="2450"/>
                  </a:cubicBezTo>
                  <a:cubicBezTo>
                    <a:pt x="647" y="2648"/>
                    <a:pt x="746" y="2831"/>
                    <a:pt x="845" y="3013"/>
                  </a:cubicBezTo>
                  <a:cubicBezTo>
                    <a:pt x="472" y="2055"/>
                    <a:pt x="373" y="1012"/>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22"/>
            <p:cNvSpPr/>
            <p:nvPr/>
          </p:nvSpPr>
          <p:spPr>
            <a:xfrm rot="1511358">
              <a:off x="9101213" y="3953302"/>
              <a:ext cx="256329" cy="275231"/>
            </a:xfrm>
            <a:custGeom>
              <a:rect b="b" l="l" r="r" t="t"/>
              <a:pathLst>
                <a:path extrusionOk="0" h="4543" w="4231">
                  <a:moveTo>
                    <a:pt x="4094" y="0"/>
                  </a:moveTo>
                  <a:cubicBezTo>
                    <a:pt x="3774" y="251"/>
                    <a:pt x="3455" y="518"/>
                    <a:pt x="3143" y="791"/>
                  </a:cubicBezTo>
                  <a:cubicBezTo>
                    <a:pt x="2664" y="1195"/>
                    <a:pt x="2192" y="1598"/>
                    <a:pt x="1713" y="2001"/>
                  </a:cubicBezTo>
                  <a:cubicBezTo>
                    <a:pt x="1119" y="2496"/>
                    <a:pt x="556" y="3021"/>
                    <a:pt x="31" y="3584"/>
                  </a:cubicBezTo>
                  <a:cubicBezTo>
                    <a:pt x="16" y="3751"/>
                    <a:pt x="8" y="3918"/>
                    <a:pt x="1" y="4086"/>
                  </a:cubicBezTo>
                  <a:lnTo>
                    <a:pt x="1" y="4542"/>
                  </a:lnTo>
                  <a:cubicBezTo>
                    <a:pt x="701" y="3462"/>
                    <a:pt x="1515" y="2450"/>
                    <a:pt x="2496" y="1613"/>
                  </a:cubicBezTo>
                  <a:cubicBezTo>
                    <a:pt x="3052" y="1134"/>
                    <a:pt x="3645" y="708"/>
                    <a:pt x="4231" y="266"/>
                  </a:cubicBezTo>
                  <a:cubicBezTo>
                    <a:pt x="4185" y="175"/>
                    <a:pt x="4140" y="91"/>
                    <a:pt x="4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22"/>
            <p:cNvSpPr/>
            <p:nvPr/>
          </p:nvSpPr>
          <p:spPr>
            <a:xfrm rot="1511358">
              <a:off x="9383645" y="3790905"/>
              <a:ext cx="91784" cy="94510"/>
            </a:xfrm>
            <a:custGeom>
              <a:rect b="b" l="l" r="r" t="t"/>
              <a:pathLst>
                <a:path extrusionOk="0" h="1560" w="1515">
                  <a:moveTo>
                    <a:pt x="1514" y="0"/>
                  </a:moveTo>
                  <a:cubicBezTo>
                    <a:pt x="1400" y="92"/>
                    <a:pt x="1278" y="168"/>
                    <a:pt x="1142" y="229"/>
                  </a:cubicBezTo>
                  <a:cubicBezTo>
                    <a:pt x="746" y="655"/>
                    <a:pt x="366" y="1103"/>
                    <a:pt x="0" y="1560"/>
                  </a:cubicBezTo>
                  <a:cubicBezTo>
                    <a:pt x="320" y="1317"/>
                    <a:pt x="655" y="1096"/>
                    <a:pt x="997" y="875"/>
                  </a:cubicBezTo>
                  <a:cubicBezTo>
                    <a:pt x="1111" y="548"/>
                    <a:pt x="1286" y="251"/>
                    <a:pt x="15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22"/>
            <p:cNvSpPr/>
            <p:nvPr/>
          </p:nvSpPr>
          <p:spPr>
            <a:xfrm rot="1511358">
              <a:off x="9110719" y="4236764"/>
              <a:ext cx="127710" cy="122258"/>
            </a:xfrm>
            <a:custGeom>
              <a:rect b="b" l="l" r="r" t="t"/>
              <a:pathLst>
                <a:path extrusionOk="0" h="2018" w="2108">
                  <a:moveTo>
                    <a:pt x="1994" y="1"/>
                  </a:moveTo>
                  <a:cubicBezTo>
                    <a:pt x="1712" y="222"/>
                    <a:pt x="1454" y="442"/>
                    <a:pt x="1202" y="678"/>
                  </a:cubicBezTo>
                  <a:cubicBezTo>
                    <a:pt x="761" y="1089"/>
                    <a:pt x="366" y="1538"/>
                    <a:pt x="0" y="2017"/>
                  </a:cubicBezTo>
                  <a:cubicBezTo>
                    <a:pt x="464" y="1591"/>
                    <a:pt x="951" y="1195"/>
                    <a:pt x="1431" y="785"/>
                  </a:cubicBezTo>
                  <a:lnTo>
                    <a:pt x="2108" y="176"/>
                  </a:lnTo>
                  <a:cubicBezTo>
                    <a:pt x="2070" y="115"/>
                    <a:pt x="2032" y="62"/>
                    <a:pt x="19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22"/>
            <p:cNvSpPr/>
            <p:nvPr/>
          </p:nvSpPr>
          <p:spPr>
            <a:xfrm rot="1511358">
              <a:off x="9113204" y="3997512"/>
              <a:ext cx="247605" cy="244334"/>
            </a:xfrm>
            <a:custGeom>
              <a:rect b="b" l="l" r="r" t="t"/>
              <a:pathLst>
                <a:path extrusionOk="0" h="4033" w="4087">
                  <a:moveTo>
                    <a:pt x="3987" y="1"/>
                  </a:moveTo>
                  <a:cubicBezTo>
                    <a:pt x="3379" y="465"/>
                    <a:pt x="2755" y="921"/>
                    <a:pt x="2177" y="1431"/>
                  </a:cubicBezTo>
                  <a:cubicBezTo>
                    <a:pt x="1629" y="1933"/>
                    <a:pt x="1127" y="2481"/>
                    <a:pt x="678" y="3074"/>
                  </a:cubicBezTo>
                  <a:cubicBezTo>
                    <a:pt x="442" y="3386"/>
                    <a:pt x="214" y="3706"/>
                    <a:pt x="1" y="4033"/>
                  </a:cubicBezTo>
                  <a:cubicBezTo>
                    <a:pt x="320" y="3691"/>
                    <a:pt x="663" y="3356"/>
                    <a:pt x="1020" y="3036"/>
                  </a:cubicBezTo>
                  <a:cubicBezTo>
                    <a:pt x="1500" y="2603"/>
                    <a:pt x="2017" y="2199"/>
                    <a:pt x="2519" y="1789"/>
                  </a:cubicBezTo>
                  <a:cubicBezTo>
                    <a:pt x="2998" y="1385"/>
                    <a:pt x="3501" y="1013"/>
                    <a:pt x="4018" y="670"/>
                  </a:cubicBezTo>
                  <a:lnTo>
                    <a:pt x="4071" y="640"/>
                  </a:lnTo>
                  <a:cubicBezTo>
                    <a:pt x="4086" y="419"/>
                    <a:pt x="4064" y="206"/>
                    <a:pt x="39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22"/>
            <p:cNvSpPr/>
            <p:nvPr/>
          </p:nvSpPr>
          <p:spPr>
            <a:xfrm rot="1511358">
              <a:off x="8999934" y="4245219"/>
              <a:ext cx="221312" cy="244334"/>
            </a:xfrm>
            <a:custGeom>
              <a:rect b="b" l="l" r="r" t="t"/>
              <a:pathLst>
                <a:path extrusionOk="0" h="4033" w="3653">
                  <a:moveTo>
                    <a:pt x="3561" y="0"/>
                  </a:moveTo>
                  <a:cubicBezTo>
                    <a:pt x="3279" y="251"/>
                    <a:pt x="2998" y="502"/>
                    <a:pt x="2716" y="753"/>
                  </a:cubicBezTo>
                  <a:cubicBezTo>
                    <a:pt x="2214" y="1195"/>
                    <a:pt x="1697" y="1613"/>
                    <a:pt x="1218" y="2077"/>
                  </a:cubicBezTo>
                  <a:cubicBezTo>
                    <a:pt x="784" y="2496"/>
                    <a:pt x="373" y="2937"/>
                    <a:pt x="0" y="3409"/>
                  </a:cubicBezTo>
                  <a:cubicBezTo>
                    <a:pt x="46" y="3622"/>
                    <a:pt x="99" y="3827"/>
                    <a:pt x="160" y="4032"/>
                  </a:cubicBezTo>
                  <a:cubicBezTo>
                    <a:pt x="365" y="3804"/>
                    <a:pt x="571" y="3584"/>
                    <a:pt x="784" y="3363"/>
                  </a:cubicBezTo>
                  <a:cubicBezTo>
                    <a:pt x="1590" y="2389"/>
                    <a:pt x="2366" y="1393"/>
                    <a:pt x="3264" y="510"/>
                  </a:cubicBezTo>
                  <a:cubicBezTo>
                    <a:pt x="3393" y="381"/>
                    <a:pt x="3523" y="259"/>
                    <a:pt x="3652" y="130"/>
                  </a:cubicBezTo>
                  <a:lnTo>
                    <a:pt x="35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22"/>
            <p:cNvSpPr/>
            <p:nvPr/>
          </p:nvSpPr>
          <p:spPr>
            <a:xfrm rot="1511358">
              <a:off x="8997770" y="4286493"/>
              <a:ext cx="226340" cy="260934"/>
            </a:xfrm>
            <a:custGeom>
              <a:rect b="b" l="l" r="r" t="t"/>
              <a:pathLst>
                <a:path extrusionOk="0" h="4307" w="3736">
                  <a:moveTo>
                    <a:pt x="3606" y="0"/>
                  </a:moveTo>
                  <a:lnTo>
                    <a:pt x="3340" y="327"/>
                  </a:lnTo>
                  <a:cubicBezTo>
                    <a:pt x="2983" y="761"/>
                    <a:pt x="2610" y="1172"/>
                    <a:pt x="2214" y="1568"/>
                  </a:cubicBezTo>
                  <a:cubicBezTo>
                    <a:pt x="1742" y="2054"/>
                    <a:pt x="1240" y="2519"/>
                    <a:pt x="761" y="3013"/>
                  </a:cubicBezTo>
                  <a:cubicBezTo>
                    <a:pt x="510" y="3317"/>
                    <a:pt x="251" y="3622"/>
                    <a:pt x="0" y="3926"/>
                  </a:cubicBezTo>
                  <a:cubicBezTo>
                    <a:pt x="46" y="4055"/>
                    <a:pt x="92" y="4185"/>
                    <a:pt x="137" y="4306"/>
                  </a:cubicBezTo>
                  <a:cubicBezTo>
                    <a:pt x="472" y="3964"/>
                    <a:pt x="807" y="3614"/>
                    <a:pt x="1134" y="3257"/>
                  </a:cubicBezTo>
                  <a:cubicBezTo>
                    <a:pt x="1613" y="2739"/>
                    <a:pt x="2085" y="2207"/>
                    <a:pt x="2549" y="1674"/>
                  </a:cubicBezTo>
                  <a:cubicBezTo>
                    <a:pt x="2922" y="1240"/>
                    <a:pt x="3310" y="837"/>
                    <a:pt x="3713" y="426"/>
                  </a:cubicBezTo>
                  <a:lnTo>
                    <a:pt x="3736" y="404"/>
                  </a:lnTo>
                  <a:cubicBezTo>
                    <a:pt x="3736" y="388"/>
                    <a:pt x="3736" y="373"/>
                    <a:pt x="3728" y="358"/>
                  </a:cubicBezTo>
                  <a:cubicBezTo>
                    <a:pt x="3698" y="236"/>
                    <a:pt x="3660" y="114"/>
                    <a:pt x="3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22"/>
            <p:cNvSpPr/>
            <p:nvPr/>
          </p:nvSpPr>
          <p:spPr>
            <a:xfrm rot="1511358">
              <a:off x="9052844" y="4054962"/>
              <a:ext cx="257238" cy="293164"/>
            </a:xfrm>
            <a:custGeom>
              <a:rect b="b" l="l" r="r" t="t"/>
              <a:pathLst>
                <a:path extrusionOk="0" h="4839" w="4246">
                  <a:moveTo>
                    <a:pt x="4245" y="0"/>
                  </a:moveTo>
                  <a:cubicBezTo>
                    <a:pt x="3781" y="320"/>
                    <a:pt x="3340" y="677"/>
                    <a:pt x="2899" y="1043"/>
                  </a:cubicBezTo>
                  <a:cubicBezTo>
                    <a:pt x="2389" y="1453"/>
                    <a:pt x="1864" y="1864"/>
                    <a:pt x="1377" y="2313"/>
                  </a:cubicBezTo>
                  <a:cubicBezTo>
                    <a:pt x="883" y="2777"/>
                    <a:pt x="426" y="3272"/>
                    <a:pt x="0" y="3797"/>
                  </a:cubicBezTo>
                  <a:cubicBezTo>
                    <a:pt x="15" y="4147"/>
                    <a:pt x="46" y="4497"/>
                    <a:pt x="84" y="4839"/>
                  </a:cubicBezTo>
                  <a:lnTo>
                    <a:pt x="114" y="4786"/>
                  </a:lnTo>
                  <a:cubicBezTo>
                    <a:pt x="875" y="3607"/>
                    <a:pt x="1735" y="2450"/>
                    <a:pt x="2762" y="1476"/>
                  </a:cubicBezTo>
                  <a:cubicBezTo>
                    <a:pt x="3112" y="1157"/>
                    <a:pt x="3485" y="852"/>
                    <a:pt x="3873" y="571"/>
                  </a:cubicBezTo>
                  <a:cubicBezTo>
                    <a:pt x="4009" y="388"/>
                    <a:pt x="4131" y="198"/>
                    <a:pt x="4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22"/>
            <p:cNvSpPr/>
            <p:nvPr/>
          </p:nvSpPr>
          <p:spPr>
            <a:xfrm rot="1511358">
              <a:off x="8967434" y="4726805"/>
              <a:ext cx="114806" cy="212043"/>
            </a:xfrm>
            <a:custGeom>
              <a:rect b="b" l="l" r="r" t="t"/>
              <a:pathLst>
                <a:path extrusionOk="0" h="3500" w="1895">
                  <a:moveTo>
                    <a:pt x="1484" y="0"/>
                  </a:moveTo>
                  <a:cubicBezTo>
                    <a:pt x="1233" y="365"/>
                    <a:pt x="974" y="723"/>
                    <a:pt x="723" y="1088"/>
                  </a:cubicBezTo>
                  <a:cubicBezTo>
                    <a:pt x="609" y="1271"/>
                    <a:pt x="487" y="1461"/>
                    <a:pt x="373" y="1644"/>
                  </a:cubicBezTo>
                  <a:cubicBezTo>
                    <a:pt x="312" y="1803"/>
                    <a:pt x="244" y="1956"/>
                    <a:pt x="175" y="2108"/>
                  </a:cubicBezTo>
                  <a:lnTo>
                    <a:pt x="1" y="2511"/>
                  </a:lnTo>
                  <a:cubicBezTo>
                    <a:pt x="130" y="2838"/>
                    <a:pt x="259" y="3165"/>
                    <a:pt x="396" y="3500"/>
                  </a:cubicBezTo>
                  <a:cubicBezTo>
                    <a:pt x="411" y="3454"/>
                    <a:pt x="434" y="3416"/>
                    <a:pt x="457" y="3371"/>
                  </a:cubicBezTo>
                  <a:cubicBezTo>
                    <a:pt x="883" y="2488"/>
                    <a:pt x="1408" y="1666"/>
                    <a:pt x="1895" y="822"/>
                  </a:cubicBezTo>
                  <a:cubicBezTo>
                    <a:pt x="1705" y="563"/>
                    <a:pt x="1522" y="297"/>
                    <a:pt x="1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2" name="Google Shape;5682;p22"/>
          <p:cNvGrpSpPr/>
          <p:nvPr/>
        </p:nvGrpSpPr>
        <p:grpSpPr>
          <a:xfrm>
            <a:off x="7449165" y="3536680"/>
            <a:ext cx="1913056" cy="1809268"/>
            <a:chOff x="7390240" y="7555305"/>
            <a:chExt cx="1913056" cy="1809268"/>
          </a:xfrm>
        </p:grpSpPr>
        <p:sp>
          <p:nvSpPr>
            <p:cNvPr id="5683" name="Google Shape;5683;p22"/>
            <p:cNvSpPr/>
            <p:nvPr/>
          </p:nvSpPr>
          <p:spPr>
            <a:xfrm rot="1748691">
              <a:off x="7585694" y="7924026"/>
              <a:ext cx="1414124" cy="1170278"/>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22"/>
            <p:cNvSpPr/>
            <p:nvPr/>
          </p:nvSpPr>
          <p:spPr>
            <a:xfrm rot="1748691">
              <a:off x="7759324" y="7818406"/>
              <a:ext cx="1364386" cy="1092187"/>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22"/>
            <p:cNvSpPr/>
            <p:nvPr/>
          </p:nvSpPr>
          <p:spPr>
            <a:xfrm rot="1748691">
              <a:off x="8644555" y="8312287"/>
              <a:ext cx="102870" cy="271532"/>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22"/>
            <p:cNvSpPr/>
            <p:nvPr/>
          </p:nvSpPr>
          <p:spPr>
            <a:xfrm rot="1748691">
              <a:off x="8534611" y="8053577"/>
              <a:ext cx="229124" cy="375735"/>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22"/>
            <p:cNvSpPr/>
            <p:nvPr/>
          </p:nvSpPr>
          <p:spPr>
            <a:xfrm rot="1748691">
              <a:off x="8460051" y="7950417"/>
              <a:ext cx="293645" cy="413962"/>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22"/>
            <p:cNvSpPr/>
            <p:nvPr/>
          </p:nvSpPr>
          <p:spPr>
            <a:xfrm rot="1748691">
              <a:off x="8701604" y="8656950"/>
              <a:ext cx="61370" cy="189988"/>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22"/>
            <p:cNvSpPr/>
            <p:nvPr/>
          </p:nvSpPr>
          <p:spPr>
            <a:xfrm rot="1748691">
              <a:off x="8343840" y="7793365"/>
              <a:ext cx="273834" cy="316242"/>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22"/>
            <p:cNvSpPr/>
            <p:nvPr/>
          </p:nvSpPr>
          <p:spPr>
            <a:xfrm rot="1748691">
              <a:off x="8550943" y="8182359"/>
              <a:ext cx="39258"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22"/>
            <p:cNvSpPr/>
            <p:nvPr/>
          </p:nvSpPr>
          <p:spPr>
            <a:xfrm rot="1748691">
              <a:off x="8496703" y="7844230"/>
              <a:ext cx="85301"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22"/>
            <p:cNvSpPr/>
            <p:nvPr/>
          </p:nvSpPr>
          <p:spPr>
            <a:xfrm rot="1748691">
              <a:off x="8743422" y="9077983"/>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22"/>
            <p:cNvSpPr/>
            <p:nvPr/>
          </p:nvSpPr>
          <p:spPr>
            <a:xfrm rot="1748691">
              <a:off x="8411834" y="7862801"/>
              <a:ext cx="220885" cy="300127"/>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22"/>
            <p:cNvSpPr/>
            <p:nvPr/>
          </p:nvSpPr>
          <p:spPr>
            <a:xfrm rot="1748691">
              <a:off x="8132409" y="7658831"/>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22"/>
            <p:cNvSpPr/>
            <p:nvPr/>
          </p:nvSpPr>
          <p:spPr>
            <a:xfrm rot="1748691">
              <a:off x="8177854" y="7668275"/>
              <a:ext cx="163695"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22"/>
            <p:cNvSpPr/>
            <p:nvPr/>
          </p:nvSpPr>
          <p:spPr>
            <a:xfrm rot="1748691">
              <a:off x="8057360" y="7631101"/>
              <a:ext cx="148004"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22"/>
            <p:cNvSpPr/>
            <p:nvPr/>
          </p:nvSpPr>
          <p:spPr>
            <a:xfrm rot="1748691">
              <a:off x="8309084" y="7759763"/>
              <a:ext cx="258204" cy="282619"/>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22"/>
            <p:cNvSpPr/>
            <p:nvPr/>
          </p:nvSpPr>
          <p:spPr>
            <a:xfrm rot="1748691">
              <a:off x="8212479" y="7691025"/>
              <a:ext cx="199620" cy="200529"/>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22"/>
            <p:cNvSpPr/>
            <p:nvPr/>
          </p:nvSpPr>
          <p:spPr>
            <a:xfrm rot="1748691">
              <a:off x="8740446" y="8898211"/>
              <a:ext cx="23082" cy="97781"/>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22"/>
            <p:cNvSpPr/>
            <p:nvPr/>
          </p:nvSpPr>
          <p:spPr>
            <a:xfrm rot="1748691">
              <a:off x="8733488" y="8821650"/>
              <a:ext cx="17569" cy="113472"/>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22"/>
            <p:cNvSpPr/>
            <p:nvPr/>
          </p:nvSpPr>
          <p:spPr>
            <a:xfrm rot="1748691">
              <a:off x="8746734" y="8978480"/>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22"/>
            <p:cNvSpPr/>
            <p:nvPr/>
          </p:nvSpPr>
          <p:spPr>
            <a:xfrm rot="1748691">
              <a:off x="8248313" y="7717388"/>
              <a:ext cx="244755" cy="24124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22"/>
            <p:cNvSpPr/>
            <p:nvPr/>
          </p:nvSpPr>
          <p:spPr>
            <a:xfrm rot="1748691">
              <a:off x="8675194" y="8482453"/>
              <a:ext cx="76092" cy="236515"/>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22"/>
            <p:cNvSpPr/>
            <p:nvPr/>
          </p:nvSpPr>
          <p:spPr>
            <a:xfrm rot="1748691">
              <a:off x="8726581" y="9132425"/>
              <a:ext cx="77001" cy="118985"/>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22"/>
            <p:cNvSpPr/>
            <p:nvPr/>
          </p:nvSpPr>
          <p:spPr>
            <a:xfrm rot="1748691">
              <a:off x="7791143" y="7850708"/>
              <a:ext cx="1213656" cy="84216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22"/>
            <p:cNvSpPr/>
            <p:nvPr/>
          </p:nvSpPr>
          <p:spPr>
            <a:xfrm rot="1748691">
              <a:off x="8026655" y="7910834"/>
              <a:ext cx="484481"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22"/>
            <p:cNvSpPr/>
            <p:nvPr/>
          </p:nvSpPr>
          <p:spPr>
            <a:xfrm rot="1748691">
              <a:off x="8049656" y="7748193"/>
              <a:ext cx="119954"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22"/>
            <p:cNvSpPr/>
            <p:nvPr/>
          </p:nvSpPr>
          <p:spPr>
            <a:xfrm rot="1748691">
              <a:off x="8455276" y="8164307"/>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22"/>
            <p:cNvSpPr/>
            <p:nvPr/>
          </p:nvSpPr>
          <p:spPr>
            <a:xfrm rot="1748691">
              <a:off x="8042430" y="7732155"/>
              <a:ext cx="210707"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22"/>
            <p:cNvSpPr/>
            <p:nvPr/>
          </p:nvSpPr>
          <p:spPr>
            <a:xfrm rot="1748691">
              <a:off x="8047862" y="8055165"/>
              <a:ext cx="578021"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22"/>
            <p:cNvSpPr/>
            <p:nvPr/>
          </p:nvSpPr>
          <p:spPr>
            <a:xfrm rot="1748691">
              <a:off x="8303982" y="8404480"/>
              <a:ext cx="411660"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22"/>
            <p:cNvSpPr/>
            <p:nvPr/>
          </p:nvSpPr>
          <p:spPr>
            <a:xfrm rot="1748691">
              <a:off x="8058182" y="7673396"/>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22"/>
            <p:cNvSpPr/>
            <p:nvPr/>
          </p:nvSpPr>
          <p:spPr>
            <a:xfrm rot="1748691">
              <a:off x="8163214" y="8030124"/>
              <a:ext cx="387669"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22"/>
            <p:cNvSpPr/>
            <p:nvPr/>
          </p:nvSpPr>
          <p:spPr>
            <a:xfrm rot="1748691">
              <a:off x="8153523" y="8238076"/>
              <a:ext cx="542519"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22"/>
            <p:cNvSpPr/>
            <p:nvPr/>
          </p:nvSpPr>
          <p:spPr>
            <a:xfrm rot="1748691">
              <a:off x="8064550" y="7618512"/>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22"/>
            <p:cNvSpPr/>
            <p:nvPr/>
          </p:nvSpPr>
          <p:spPr>
            <a:xfrm rot="1748691">
              <a:off x="8033741" y="7851907"/>
              <a:ext cx="400150"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22"/>
            <p:cNvSpPr/>
            <p:nvPr/>
          </p:nvSpPr>
          <p:spPr>
            <a:xfrm rot="1748691">
              <a:off x="8487225" y="8549146"/>
              <a:ext cx="225429" cy="62764"/>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22"/>
            <p:cNvSpPr/>
            <p:nvPr/>
          </p:nvSpPr>
          <p:spPr>
            <a:xfrm rot="1748691">
              <a:off x="8637183" y="8769035"/>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22"/>
            <p:cNvSpPr/>
            <p:nvPr/>
          </p:nvSpPr>
          <p:spPr>
            <a:xfrm rot="1748691">
              <a:off x="8607468" y="8705044"/>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22"/>
            <p:cNvSpPr/>
            <p:nvPr/>
          </p:nvSpPr>
          <p:spPr>
            <a:xfrm rot="1748691">
              <a:off x="8507915" y="8595160"/>
              <a:ext cx="210707"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22"/>
            <p:cNvSpPr/>
            <p:nvPr/>
          </p:nvSpPr>
          <p:spPr>
            <a:xfrm rot="1748691">
              <a:off x="8684574" y="8874425"/>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22"/>
            <p:cNvSpPr/>
            <p:nvPr/>
          </p:nvSpPr>
          <p:spPr>
            <a:xfrm rot="1748691">
              <a:off x="8412614" y="8426008"/>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22"/>
            <p:cNvSpPr/>
            <p:nvPr/>
          </p:nvSpPr>
          <p:spPr>
            <a:xfrm rot="1748691">
              <a:off x="8072632" y="8127901"/>
              <a:ext cx="594620"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22"/>
            <p:cNvSpPr/>
            <p:nvPr/>
          </p:nvSpPr>
          <p:spPr>
            <a:xfrm rot="1748691">
              <a:off x="8187356" y="8269813"/>
              <a:ext cx="461883"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5" name="Google Shape;5725;p22"/>
          <p:cNvGrpSpPr/>
          <p:nvPr/>
        </p:nvGrpSpPr>
        <p:grpSpPr>
          <a:xfrm>
            <a:off x="7606143" y="4290486"/>
            <a:ext cx="1432677" cy="944227"/>
            <a:chOff x="7606143" y="4290486"/>
            <a:chExt cx="1432677" cy="944227"/>
          </a:xfrm>
        </p:grpSpPr>
        <p:sp>
          <p:nvSpPr>
            <p:cNvPr id="5726" name="Google Shape;5726;p22"/>
            <p:cNvSpPr/>
            <p:nvPr/>
          </p:nvSpPr>
          <p:spPr>
            <a:xfrm flipH="1" rot="-4613497">
              <a:off x="8053871" y="4177482"/>
              <a:ext cx="686837" cy="1157450"/>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22"/>
            <p:cNvSpPr/>
            <p:nvPr/>
          </p:nvSpPr>
          <p:spPr>
            <a:xfrm flipH="1" rot="-4613497">
              <a:off x="7882911" y="4359001"/>
              <a:ext cx="541194" cy="997994"/>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22"/>
            <p:cNvSpPr/>
            <p:nvPr/>
          </p:nvSpPr>
          <p:spPr>
            <a:xfrm flipH="1" rot="-4613497">
              <a:off x="7882911" y="4359001"/>
              <a:ext cx="541194" cy="997994"/>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22"/>
            <p:cNvSpPr/>
            <p:nvPr/>
          </p:nvSpPr>
          <p:spPr>
            <a:xfrm flipH="1" rot="-4613497">
              <a:off x="7752296" y="4490495"/>
              <a:ext cx="21750" cy="91784"/>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22"/>
            <p:cNvSpPr/>
            <p:nvPr/>
          </p:nvSpPr>
          <p:spPr>
            <a:xfrm flipH="1" rot="-4613497">
              <a:off x="7855323" y="4550620"/>
              <a:ext cx="66884" cy="82091"/>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22"/>
            <p:cNvSpPr/>
            <p:nvPr/>
          </p:nvSpPr>
          <p:spPr>
            <a:xfrm flipH="1" rot="-4613497">
              <a:off x="7891924" y="4564129"/>
              <a:ext cx="98691" cy="124499"/>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22"/>
            <p:cNvSpPr/>
            <p:nvPr/>
          </p:nvSpPr>
          <p:spPr>
            <a:xfrm flipH="1" rot="-4613497">
              <a:off x="7936462" y="4587360"/>
              <a:ext cx="115291" cy="146188"/>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22"/>
            <p:cNvSpPr/>
            <p:nvPr/>
          </p:nvSpPr>
          <p:spPr>
            <a:xfrm flipH="1" rot="-4613497">
              <a:off x="7986987" y="4592570"/>
              <a:ext cx="123591" cy="204712"/>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22"/>
            <p:cNvSpPr/>
            <p:nvPr/>
          </p:nvSpPr>
          <p:spPr>
            <a:xfrm flipH="1" rot="-4613497">
              <a:off x="8048472" y="4660344"/>
              <a:ext cx="162364" cy="252634"/>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22"/>
            <p:cNvSpPr/>
            <p:nvPr/>
          </p:nvSpPr>
          <p:spPr>
            <a:xfrm flipH="1" rot="-4613497">
              <a:off x="8284896" y="4762146"/>
              <a:ext cx="48467" cy="139706"/>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22"/>
            <p:cNvSpPr/>
            <p:nvPr/>
          </p:nvSpPr>
          <p:spPr>
            <a:xfrm flipH="1" rot="-4613497">
              <a:off x="8071558" y="4816749"/>
              <a:ext cx="95964" cy="128195"/>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22"/>
            <p:cNvSpPr/>
            <p:nvPr/>
          </p:nvSpPr>
          <p:spPr>
            <a:xfrm flipH="1" rot="-4613497">
              <a:off x="8099792" y="4683506"/>
              <a:ext cx="167332" cy="284864"/>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22"/>
            <p:cNvSpPr/>
            <p:nvPr/>
          </p:nvSpPr>
          <p:spPr>
            <a:xfrm flipH="1" rot="-4613497">
              <a:off x="8347985" y="4806092"/>
              <a:ext cx="48043" cy="135526"/>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22"/>
            <p:cNvSpPr/>
            <p:nvPr/>
          </p:nvSpPr>
          <p:spPr>
            <a:xfrm flipH="1" rot="-4613497">
              <a:off x="8096238" y="4884701"/>
              <a:ext cx="59493" cy="87604"/>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22"/>
            <p:cNvSpPr/>
            <p:nvPr/>
          </p:nvSpPr>
          <p:spPr>
            <a:xfrm flipH="1" rot="-4613497">
              <a:off x="8441567" y="4889132"/>
              <a:ext cx="21265" cy="69247"/>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22"/>
            <p:cNvSpPr/>
            <p:nvPr/>
          </p:nvSpPr>
          <p:spPr>
            <a:xfrm flipH="1" rot="-4613497">
              <a:off x="8360591" y="4971677"/>
              <a:ext cx="123106" cy="162304"/>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22"/>
            <p:cNvSpPr/>
            <p:nvPr/>
          </p:nvSpPr>
          <p:spPr>
            <a:xfrm flipH="1" rot="-4613497">
              <a:off x="8209983" y="5018946"/>
              <a:ext cx="96873" cy="110262"/>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22"/>
            <p:cNvSpPr/>
            <p:nvPr/>
          </p:nvSpPr>
          <p:spPr>
            <a:xfrm flipH="1" rot="-4613497">
              <a:off x="8360836" y="4956857"/>
              <a:ext cx="186719" cy="284501"/>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22"/>
            <p:cNvSpPr/>
            <p:nvPr/>
          </p:nvSpPr>
          <p:spPr>
            <a:xfrm flipH="1" rot="-4613497">
              <a:off x="8530340" y="5075901"/>
              <a:ext cx="55798" cy="83484"/>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22"/>
            <p:cNvSpPr/>
            <p:nvPr/>
          </p:nvSpPr>
          <p:spPr>
            <a:xfrm flipH="1" rot="-4613497">
              <a:off x="8525638" y="5158512"/>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22"/>
            <p:cNvSpPr/>
            <p:nvPr/>
          </p:nvSpPr>
          <p:spPr>
            <a:xfrm flipH="1" rot="-4613497">
              <a:off x="8243938" y="4826346"/>
              <a:ext cx="179388" cy="373862"/>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22"/>
            <p:cNvSpPr/>
            <p:nvPr/>
          </p:nvSpPr>
          <p:spPr>
            <a:xfrm flipH="1" rot="-4613497">
              <a:off x="8375939" y="5094061"/>
              <a:ext cx="77971" cy="115775"/>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22"/>
            <p:cNvSpPr/>
            <p:nvPr/>
          </p:nvSpPr>
          <p:spPr>
            <a:xfrm flipH="1" rot="-4613497">
              <a:off x="8454338" y="5172001"/>
              <a:ext cx="17085"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22"/>
            <p:cNvSpPr/>
            <p:nvPr/>
          </p:nvSpPr>
          <p:spPr>
            <a:xfrm flipH="1" rot="-4613497">
              <a:off x="8170823" y="4808440"/>
              <a:ext cx="156730" cy="291347"/>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22"/>
            <p:cNvSpPr/>
            <p:nvPr/>
          </p:nvSpPr>
          <p:spPr>
            <a:xfrm flipH="1" rot="-4613497">
              <a:off x="8084376" y="4647762"/>
              <a:ext cx="98751" cy="161395"/>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22"/>
            <p:cNvSpPr/>
            <p:nvPr/>
          </p:nvSpPr>
          <p:spPr>
            <a:xfrm flipH="1" rot="-4613497">
              <a:off x="7819405" y="4533270"/>
              <a:ext cx="44287" cy="65006"/>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22"/>
            <p:cNvSpPr/>
            <p:nvPr/>
          </p:nvSpPr>
          <p:spPr>
            <a:xfrm flipH="1" rot="-4613497">
              <a:off x="7977235" y="4138645"/>
              <a:ext cx="530592" cy="1159753"/>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22"/>
            <p:cNvSpPr/>
            <p:nvPr/>
          </p:nvSpPr>
          <p:spPr>
            <a:xfrm flipH="1" rot="-4613497">
              <a:off x="7977235" y="4138645"/>
              <a:ext cx="530592" cy="1159753"/>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22"/>
            <p:cNvSpPr/>
            <p:nvPr/>
          </p:nvSpPr>
          <p:spPr>
            <a:xfrm flipH="1" rot="-4613497">
              <a:off x="7858940" y="4488997"/>
              <a:ext cx="61856" cy="73791"/>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22"/>
            <p:cNvSpPr/>
            <p:nvPr/>
          </p:nvSpPr>
          <p:spPr>
            <a:xfrm flipH="1" rot="-4613497">
              <a:off x="7910219" y="4484927"/>
              <a:ext cx="96449" cy="96389"/>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22"/>
            <p:cNvSpPr/>
            <p:nvPr/>
          </p:nvSpPr>
          <p:spPr>
            <a:xfrm flipH="1" rot="-4613497">
              <a:off x="7961784" y="4475593"/>
              <a:ext cx="143886" cy="141099"/>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22"/>
            <p:cNvSpPr/>
            <p:nvPr/>
          </p:nvSpPr>
          <p:spPr>
            <a:xfrm flipH="1" rot="-4613497">
              <a:off x="8073633" y="4497458"/>
              <a:ext cx="260934" cy="190899"/>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22"/>
            <p:cNvSpPr/>
            <p:nvPr/>
          </p:nvSpPr>
          <p:spPr>
            <a:xfrm flipH="1" rot="-4613497">
              <a:off x="8159361" y="4551686"/>
              <a:ext cx="344357" cy="184901"/>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22"/>
            <p:cNvSpPr/>
            <p:nvPr/>
          </p:nvSpPr>
          <p:spPr>
            <a:xfrm flipH="1" rot="-4613497">
              <a:off x="8241928" y="4639229"/>
              <a:ext cx="372044" cy="91602"/>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22"/>
            <p:cNvSpPr/>
            <p:nvPr/>
          </p:nvSpPr>
          <p:spPr>
            <a:xfrm flipH="1" rot="-4613497">
              <a:off x="8284401" y="4668706"/>
              <a:ext cx="391370" cy="94813"/>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22"/>
            <p:cNvSpPr/>
            <p:nvPr/>
          </p:nvSpPr>
          <p:spPr>
            <a:xfrm flipH="1" rot="-4613497">
              <a:off x="8362610" y="4738075"/>
              <a:ext cx="401064" cy="68157"/>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22"/>
            <p:cNvSpPr/>
            <p:nvPr/>
          </p:nvSpPr>
          <p:spPr>
            <a:xfrm flipH="1" rot="-4613497">
              <a:off x="8462803" y="4767868"/>
              <a:ext cx="360049" cy="99115"/>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22"/>
            <p:cNvSpPr/>
            <p:nvPr/>
          </p:nvSpPr>
          <p:spPr>
            <a:xfrm flipH="1" rot="-4613497">
              <a:off x="8724017" y="4768320"/>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22"/>
            <p:cNvSpPr/>
            <p:nvPr/>
          </p:nvSpPr>
          <p:spPr>
            <a:xfrm flipH="1" rot="-4613497">
              <a:off x="8529224" y="4852389"/>
              <a:ext cx="267416" cy="143401"/>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22"/>
            <p:cNvSpPr/>
            <p:nvPr/>
          </p:nvSpPr>
          <p:spPr>
            <a:xfrm flipH="1" rot="-4613497">
              <a:off x="8580937" y="4899080"/>
              <a:ext cx="249847" cy="142917"/>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22"/>
            <p:cNvSpPr/>
            <p:nvPr/>
          </p:nvSpPr>
          <p:spPr>
            <a:xfrm flipH="1" rot="-4613497">
              <a:off x="8118971" y="4524001"/>
              <a:ext cx="304736" cy="188597"/>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22"/>
            <p:cNvSpPr/>
            <p:nvPr/>
          </p:nvSpPr>
          <p:spPr>
            <a:xfrm flipH="1" rot="-4613497">
              <a:off x="8020182" y="4482362"/>
              <a:ext cx="186295" cy="179812"/>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22"/>
            <p:cNvSpPr/>
            <p:nvPr/>
          </p:nvSpPr>
          <p:spPr>
            <a:xfrm flipH="1" rot="-4613497">
              <a:off x="7809004" y="4496317"/>
              <a:ext cx="31867" cy="53980"/>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22"/>
            <p:cNvSpPr/>
            <p:nvPr/>
          </p:nvSpPr>
          <p:spPr>
            <a:xfrm flipH="1" rot="-4613497">
              <a:off x="7726898" y="4477203"/>
              <a:ext cx="16600" cy="80273"/>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1">
  <p:cSld name="CUSTOM_15">
    <p:spTree>
      <p:nvGrpSpPr>
        <p:cNvPr id="5770" name="Shape 5770"/>
        <p:cNvGrpSpPr/>
        <p:nvPr/>
      </p:nvGrpSpPr>
      <p:grpSpPr>
        <a:xfrm>
          <a:off x="0" y="0"/>
          <a:ext cx="0" cy="0"/>
          <a:chOff x="0" y="0"/>
          <a:chExt cx="0" cy="0"/>
        </a:xfrm>
      </p:grpSpPr>
      <p:sp>
        <p:nvSpPr>
          <p:cNvPr id="5771" name="Google Shape;5771;p2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772" name="Google Shape;5772;p23"/>
          <p:cNvSpPr txBox="1"/>
          <p:nvPr>
            <p:ph idx="2" type="title"/>
          </p:nvPr>
        </p:nvSpPr>
        <p:spPr>
          <a:xfrm>
            <a:off x="2399100" y="1572700"/>
            <a:ext cx="2087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773" name="Google Shape;5773;p23"/>
          <p:cNvSpPr txBox="1"/>
          <p:nvPr>
            <p:ph idx="1" type="subTitle"/>
          </p:nvPr>
        </p:nvSpPr>
        <p:spPr>
          <a:xfrm>
            <a:off x="2399100" y="2086775"/>
            <a:ext cx="20871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74" name="Google Shape;5774;p23"/>
          <p:cNvSpPr txBox="1"/>
          <p:nvPr>
            <p:ph idx="3" type="title"/>
          </p:nvPr>
        </p:nvSpPr>
        <p:spPr>
          <a:xfrm>
            <a:off x="5621325" y="1572700"/>
            <a:ext cx="2087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775" name="Google Shape;5775;p23"/>
          <p:cNvSpPr txBox="1"/>
          <p:nvPr>
            <p:ph idx="4" type="subTitle"/>
          </p:nvPr>
        </p:nvSpPr>
        <p:spPr>
          <a:xfrm>
            <a:off x="5621326" y="2086775"/>
            <a:ext cx="20871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76" name="Google Shape;5776;p23"/>
          <p:cNvSpPr txBox="1"/>
          <p:nvPr>
            <p:ph idx="5" type="title"/>
          </p:nvPr>
        </p:nvSpPr>
        <p:spPr>
          <a:xfrm>
            <a:off x="2399100" y="2989175"/>
            <a:ext cx="2087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777" name="Google Shape;5777;p23"/>
          <p:cNvSpPr txBox="1"/>
          <p:nvPr>
            <p:ph idx="6" type="subTitle"/>
          </p:nvPr>
        </p:nvSpPr>
        <p:spPr>
          <a:xfrm>
            <a:off x="2399100" y="3493900"/>
            <a:ext cx="20871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5778" name="Google Shape;5778;p23"/>
          <p:cNvSpPr txBox="1"/>
          <p:nvPr>
            <p:ph idx="7" type="title"/>
          </p:nvPr>
        </p:nvSpPr>
        <p:spPr>
          <a:xfrm>
            <a:off x="5621325" y="2989175"/>
            <a:ext cx="2087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200">
                <a:latin typeface="Montserrat Light"/>
                <a:ea typeface="Montserrat Light"/>
                <a:cs typeface="Montserrat Light"/>
                <a:sym typeface="Montserrat Light"/>
              </a:defRPr>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5779" name="Google Shape;5779;p23"/>
          <p:cNvSpPr txBox="1"/>
          <p:nvPr>
            <p:ph idx="8" type="subTitle"/>
          </p:nvPr>
        </p:nvSpPr>
        <p:spPr>
          <a:xfrm>
            <a:off x="5621326" y="3493900"/>
            <a:ext cx="20871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5780" name="Google Shape;5780;p23"/>
          <p:cNvGrpSpPr/>
          <p:nvPr/>
        </p:nvGrpSpPr>
        <p:grpSpPr>
          <a:xfrm flipH="1" rot="-4977446">
            <a:off x="7457943" y="-49307"/>
            <a:ext cx="1831318" cy="1720571"/>
            <a:chOff x="498490" y="3679950"/>
            <a:chExt cx="1831420" cy="1720667"/>
          </a:xfrm>
        </p:grpSpPr>
        <p:sp>
          <p:nvSpPr>
            <p:cNvPr id="5781" name="Google Shape;5781;p23"/>
            <p:cNvSpPr/>
            <p:nvPr/>
          </p:nvSpPr>
          <p:spPr>
            <a:xfrm flipH="1" rot="-1270888">
              <a:off x="752127" y="4014390"/>
              <a:ext cx="1414127" cy="1170281"/>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23"/>
            <p:cNvSpPr/>
            <p:nvPr/>
          </p:nvSpPr>
          <p:spPr>
            <a:xfrm flipH="1" rot="-1270888">
              <a:off x="649718" y="3889549"/>
              <a:ext cx="1364388" cy="1092189"/>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23"/>
            <p:cNvSpPr/>
            <p:nvPr/>
          </p:nvSpPr>
          <p:spPr>
            <a:xfrm flipH="1" rot="-1270888">
              <a:off x="1016851" y="4347334"/>
              <a:ext cx="102870" cy="271533"/>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23"/>
            <p:cNvSpPr/>
            <p:nvPr/>
          </p:nvSpPr>
          <p:spPr>
            <a:xfrm flipH="1" rot="-1270888">
              <a:off x="1028725" y="4097109"/>
              <a:ext cx="229125" cy="375735"/>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23"/>
            <p:cNvSpPr/>
            <p:nvPr/>
          </p:nvSpPr>
          <p:spPr>
            <a:xfrm flipH="1" rot="-1270888">
              <a:off x="1050005" y="4000623"/>
              <a:ext cx="293645" cy="413963"/>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23"/>
            <p:cNvSpPr/>
            <p:nvPr/>
          </p:nvSpPr>
          <p:spPr>
            <a:xfrm flipH="1" rot="-1270888">
              <a:off x="959533" y="4684034"/>
              <a:ext cx="61371" cy="189988"/>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23"/>
            <p:cNvSpPr/>
            <p:nvPr/>
          </p:nvSpPr>
          <p:spPr>
            <a:xfrm flipH="1" rot="-1270888">
              <a:off x="1213345" y="3863037"/>
              <a:ext cx="273835" cy="316243"/>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23"/>
            <p:cNvSpPr/>
            <p:nvPr/>
          </p:nvSpPr>
          <p:spPr>
            <a:xfrm flipH="1" rot="-1270888">
              <a:off x="1205303" y="4237047"/>
              <a:ext cx="39258"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23"/>
            <p:cNvSpPr/>
            <p:nvPr/>
          </p:nvSpPr>
          <p:spPr>
            <a:xfrm flipH="1" rot="-1270888">
              <a:off x="1258432" y="3906395"/>
              <a:ext cx="85301"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23"/>
            <p:cNvSpPr/>
            <p:nvPr/>
          </p:nvSpPr>
          <p:spPr>
            <a:xfrm flipH="1" rot="-1270888">
              <a:off x="875445" y="5096301"/>
              <a:ext cx="52647"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23"/>
            <p:cNvSpPr/>
            <p:nvPr/>
          </p:nvSpPr>
          <p:spPr>
            <a:xfrm flipH="1" rot="-1270888">
              <a:off x="1190194" y="3926125"/>
              <a:ext cx="220885" cy="300128"/>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23"/>
            <p:cNvSpPr/>
            <p:nvPr/>
          </p:nvSpPr>
          <p:spPr>
            <a:xfrm flipH="1" rot="-1270888">
              <a:off x="1559181" y="3767305"/>
              <a:ext cx="167815" cy="138796"/>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23"/>
            <p:cNvSpPr/>
            <p:nvPr/>
          </p:nvSpPr>
          <p:spPr>
            <a:xfrm flipH="1" rot="-1270888">
              <a:off x="1514955" y="3770505"/>
              <a:ext cx="163695" cy="167815"/>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23"/>
            <p:cNvSpPr/>
            <p:nvPr/>
          </p:nvSpPr>
          <p:spPr>
            <a:xfrm flipH="1" rot="-1270888">
              <a:off x="1661024" y="3751892"/>
              <a:ext cx="148004"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23"/>
            <p:cNvSpPr/>
            <p:nvPr/>
          </p:nvSpPr>
          <p:spPr>
            <a:xfrm flipH="1" rot="-1270888">
              <a:off x="1270307" y="3835822"/>
              <a:ext cx="258204" cy="282619"/>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23"/>
            <p:cNvSpPr/>
            <p:nvPr/>
          </p:nvSpPr>
          <p:spPr>
            <a:xfrm flipH="1" rot="-1270888">
              <a:off x="1439493" y="3785590"/>
              <a:ext cx="199621" cy="200530"/>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23"/>
            <p:cNvSpPr/>
            <p:nvPr/>
          </p:nvSpPr>
          <p:spPr>
            <a:xfrm flipH="1" rot="-1270888">
              <a:off x="932120" y="4920682"/>
              <a:ext cx="23082" cy="97781"/>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23"/>
            <p:cNvSpPr/>
            <p:nvPr/>
          </p:nvSpPr>
          <p:spPr>
            <a:xfrm flipH="1" rot="-1270888">
              <a:off x="954021" y="4846130"/>
              <a:ext cx="17569" cy="113472"/>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23"/>
            <p:cNvSpPr/>
            <p:nvPr/>
          </p:nvSpPr>
          <p:spPr>
            <a:xfrm flipH="1" rot="-1270888">
              <a:off x="910887" y="4999035"/>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23"/>
            <p:cNvSpPr/>
            <p:nvPr/>
          </p:nvSpPr>
          <p:spPr>
            <a:xfrm flipH="1" rot="-1270888">
              <a:off x="1352614" y="3803409"/>
              <a:ext cx="244755" cy="24124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23"/>
            <p:cNvSpPr/>
            <p:nvPr/>
          </p:nvSpPr>
          <p:spPr>
            <a:xfrm flipH="1" rot="-1270888">
              <a:off x="991998" y="4513636"/>
              <a:ext cx="76092" cy="236516"/>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23"/>
            <p:cNvSpPr/>
            <p:nvPr/>
          </p:nvSpPr>
          <p:spPr>
            <a:xfrm flipH="1" rot="-1270888">
              <a:off x="858265" y="5150720"/>
              <a:ext cx="77001" cy="118985"/>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23"/>
            <p:cNvSpPr/>
            <p:nvPr/>
          </p:nvSpPr>
          <p:spPr>
            <a:xfrm flipH="1" rot="-1270888">
              <a:off x="781050" y="3928779"/>
              <a:ext cx="1213658" cy="842163"/>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23"/>
            <p:cNvSpPr/>
            <p:nvPr/>
          </p:nvSpPr>
          <p:spPr>
            <a:xfrm flipH="1" rot="-1270888">
              <a:off x="1320462" y="4010058"/>
              <a:ext cx="484482"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23"/>
            <p:cNvSpPr/>
            <p:nvPr/>
          </p:nvSpPr>
          <p:spPr>
            <a:xfrm flipH="1" rot="-1270888">
              <a:off x="1684936" y="3871186"/>
              <a:ext cx="119954"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23"/>
            <p:cNvSpPr/>
            <p:nvPr/>
          </p:nvSpPr>
          <p:spPr>
            <a:xfrm flipH="1" rot="-1270888">
              <a:off x="1252060" y="4228914"/>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23"/>
            <p:cNvSpPr/>
            <p:nvPr/>
          </p:nvSpPr>
          <p:spPr>
            <a:xfrm flipH="1" rot="-1270888">
              <a:off x="1603329" y="3849971"/>
              <a:ext cx="210707"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23"/>
            <p:cNvSpPr/>
            <p:nvPr/>
          </p:nvSpPr>
          <p:spPr>
            <a:xfrm flipH="1" rot="-1270888">
              <a:off x="1185031" y="4143484"/>
              <a:ext cx="578022"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23"/>
            <p:cNvSpPr/>
            <p:nvPr/>
          </p:nvSpPr>
          <p:spPr>
            <a:xfrm flipH="1" rot="-1270888">
              <a:off x="1047914" y="4465414"/>
              <a:ext cx="411661"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23"/>
            <p:cNvSpPr/>
            <p:nvPr/>
          </p:nvSpPr>
          <p:spPr>
            <a:xfrm flipH="1" rot="-1270888">
              <a:off x="1718664" y="3798143"/>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23"/>
            <p:cNvSpPr/>
            <p:nvPr/>
          </p:nvSpPr>
          <p:spPr>
            <a:xfrm flipH="1" rot="-1270888">
              <a:off x="1266098" y="4116052"/>
              <a:ext cx="387670"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23"/>
            <p:cNvSpPr/>
            <p:nvPr/>
          </p:nvSpPr>
          <p:spPr>
            <a:xfrm flipH="1" rot="-1270888">
              <a:off x="1089505" y="4312385"/>
              <a:ext cx="542520"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23"/>
            <p:cNvSpPr/>
            <p:nvPr/>
          </p:nvSpPr>
          <p:spPr>
            <a:xfrm flipH="1" rot="-1270888">
              <a:off x="1760175" y="3745705"/>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23"/>
            <p:cNvSpPr/>
            <p:nvPr/>
          </p:nvSpPr>
          <p:spPr>
            <a:xfrm flipH="1" rot="-1270888">
              <a:off x="1406165" y="3956603"/>
              <a:ext cx="400150"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23"/>
            <p:cNvSpPr/>
            <p:nvPr/>
          </p:nvSpPr>
          <p:spPr>
            <a:xfrm flipH="1" rot="-1270888">
              <a:off x="1032331" y="4596231"/>
              <a:ext cx="225429" cy="62764"/>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23"/>
            <p:cNvSpPr/>
            <p:nvPr/>
          </p:nvSpPr>
          <p:spPr>
            <a:xfrm flipH="1" rot="-1270888">
              <a:off x="992145" y="4802878"/>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23"/>
            <p:cNvSpPr/>
            <p:nvPr/>
          </p:nvSpPr>
          <p:spPr>
            <a:xfrm flipH="1" rot="-1270888">
              <a:off x="1018647" y="4742801"/>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23"/>
            <p:cNvSpPr/>
            <p:nvPr/>
          </p:nvSpPr>
          <p:spPr>
            <a:xfrm flipH="1" rot="-1270888">
              <a:off x="1019573" y="4639916"/>
              <a:ext cx="210707"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23"/>
            <p:cNvSpPr/>
            <p:nvPr/>
          </p:nvSpPr>
          <p:spPr>
            <a:xfrm flipH="1" rot="-1270888">
              <a:off x="963199" y="4902952"/>
              <a:ext cx="54040"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23"/>
            <p:cNvSpPr/>
            <p:nvPr/>
          </p:nvSpPr>
          <p:spPr>
            <a:xfrm flipH="1" rot="-1270888">
              <a:off x="1241284" y="4492836"/>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23"/>
            <p:cNvSpPr/>
            <p:nvPr/>
          </p:nvSpPr>
          <p:spPr>
            <a:xfrm flipH="1" rot="-1270888">
              <a:off x="1132926" y="4210867"/>
              <a:ext cx="594622"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23"/>
            <p:cNvSpPr/>
            <p:nvPr/>
          </p:nvSpPr>
          <p:spPr>
            <a:xfrm flipH="1" rot="-1270888">
              <a:off x="1132866" y="4344784"/>
              <a:ext cx="461884"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3" name="Google Shape;5823;p23"/>
          <p:cNvGrpSpPr/>
          <p:nvPr/>
        </p:nvGrpSpPr>
        <p:grpSpPr>
          <a:xfrm flipH="1" rot="-7191259">
            <a:off x="7896301" y="-910141"/>
            <a:ext cx="1207661" cy="1479013"/>
            <a:chOff x="-632951" y="4048056"/>
            <a:chExt cx="1207653" cy="1479003"/>
          </a:xfrm>
        </p:grpSpPr>
        <p:sp>
          <p:nvSpPr>
            <p:cNvPr id="5824" name="Google Shape;5824;p23"/>
            <p:cNvSpPr/>
            <p:nvPr/>
          </p:nvSpPr>
          <p:spPr>
            <a:xfrm flipH="1">
              <a:off x="-548619" y="4207693"/>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23"/>
            <p:cNvSpPr/>
            <p:nvPr/>
          </p:nvSpPr>
          <p:spPr>
            <a:xfrm flipH="1">
              <a:off x="-592860" y="4412465"/>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23"/>
            <p:cNvSpPr/>
            <p:nvPr/>
          </p:nvSpPr>
          <p:spPr>
            <a:xfrm flipH="1">
              <a:off x="-632951" y="4048056"/>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23"/>
            <p:cNvSpPr/>
            <p:nvPr/>
          </p:nvSpPr>
          <p:spPr>
            <a:xfrm flipH="1">
              <a:off x="346485" y="4406043"/>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23"/>
            <p:cNvSpPr/>
            <p:nvPr/>
          </p:nvSpPr>
          <p:spPr>
            <a:xfrm flipH="1">
              <a:off x="125235" y="4100461"/>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23"/>
            <p:cNvSpPr/>
            <p:nvPr/>
          </p:nvSpPr>
          <p:spPr>
            <a:xfrm flipH="1">
              <a:off x="322978" y="4201393"/>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23"/>
            <p:cNvSpPr/>
            <p:nvPr/>
          </p:nvSpPr>
          <p:spPr>
            <a:xfrm flipH="1">
              <a:off x="368174" y="4947173"/>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23"/>
            <p:cNvSpPr/>
            <p:nvPr/>
          </p:nvSpPr>
          <p:spPr>
            <a:xfrm flipH="1">
              <a:off x="399496" y="4849877"/>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23"/>
            <p:cNvSpPr/>
            <p:nvPr/>
          </p:nvSpPr>
          <p:spPr>
            <a:xfrm flipH="1">
              <a:off x="383381" y="4493586"/>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23"/>
            <p:cNvSpPr/>
            <p:nvPr/>
          </p:nvSpPr>
          <p:spPr>
            <a:xfrm flipH="1">
              <a:off x="-608548" y="4220719"/>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23"/>
            <p:cNvSpPr/>
            <p:nvPr/>
          </p:nvSpPr>
          <p:spPr>
            <a:xfrm flipH="1">
              <a:off x="-623270" y="4270094"/>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23"/>
            <p:cNvSpPr/>
            <p:nvPr/>
          </p:nvSpPr>
          <p:spPr>
            <a:xfrm flipH="1">
              <a:off x="-614971" y="4303718"/>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23"/>
            <p:cNvSpPr/>
            <p:nvPr/>
          </p:nvSpPr>
          <p:spPr>
            <a:xfrm flipH="1">
              <a:off x="441419" y="4718532"/>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23"/>
            <p:cNvSpPr/>
            <p:nvPr/>
          </p:nvSpPr>
          <p:spPr>
            <a:xfrm flipH="1">
              <a:off x="193936" y="4149776"/>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23"/>
            <p:cNvSpPr/>
            <p:nvPr/>
          </p:nvSpPr>
          <p:spPr>
            <a:xfrm flipH="1">
              <a:off x="398102" y="4620811"/>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23"/>
            <p:cNvSpPr/>
            <p:nvPr/>
          </p:nvSpPr>
          <p:spPr>
            <a:xfrm flipH="1">
              <a:off x="-555961" y="4178189"/>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23"/>
            <p:cNvSpPr/>
            <p:nvPr/>
          </p:nvSpPr>
          <p:spPr>
            <a:xfrm flipH="1">
              <a:off x="-374393" y="4089374"/>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23"/>
            <p:cNvSpPr/>
            <p:nvPr/>
          </p:nvSpPr>
          <p:spPr>
            <a:xfrm flipH="1">
              <a:off x="-456423" y="4132267"/>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23"/>
            <p:cNvSpPr/>
            <p:nvPr/>
          </p:nvSpPr>
          <p:spPr>
            <a:xfrm flipH="1">
              <a:off x="-518643" y="4154865"/>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23"/>
            <p:cNvSpPr/>
            <p:nvPr/>
          </p:nvSpPr>
          <p:spPr>
            <a:xfrm flipH="1">
              <a:off x="345091" y="5041199"/>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23"/>
            <p:cNvSpPr/>
            <p:nvPr/>
          </p:nvSpPr>
          <p:spPr>
            <a:xfrm flipH="1">
              <a:off x="-106617" y="4058537"/>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23"/>
            <p:cNvSpPr/>
            <p:nvPr/>
          </p:nvSpPr>
          <p:spPr>
            <a:xfrm flipH="1">
              <a:off x="-625148" y="4250889"/>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23"/>
            <p:cNvSpPr/>
            <p:nvPr/>
          </p:nvSpPr>
          <p:spPr>
            <a:xfrm flipH="1">
              <a:off x="-326471" y="4068352"/>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23"/>
            <p:cNvSpPr/>
            <p:nvPr/>
          </p:nvSpPr>
          <p:spPr>
            <a:xfrm flipH="1">
              <a:off x="-590557" y="4341946"/>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23"/>
            <p:cNvSpPr/>
            <p:nvPr/>
          </p:nvSpPr>
          <p:spPr>
            <a:xfrm flipH="1">
              <a:off x="165343" y="5074398"/>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23"/>
            <p:cNvSpPr/>
            <p:nvPr/>
          </p:nvSpPr>
          <p:spPr>
            <a:xfrm flipH="1">
              <a:off x="-586436" y="4204907"/>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23"/>
            <p:cNvSpPr/>
            <p:nvPr/>
          </p:nvSpPr>
          <p:spPr>
            <a:xfrm flipH="1">
              <a:off x="252944" y="4174676"/>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23"/>
            <p:cNvSpPr/>
            <p:nvPr/>
          </p:nvSpPr>
          <p:spPr>
            <a:xfrm flipH="1">
              <a:off x="308257" y="4276516"/>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23"/>
            <p:cNvSpPr/>
            <p:nvPr/>
          </p:nvSpPr>
          <p:spPr>
            <a:xfrm flipH="1">
              <a:off x="-149449" y="4080650"/>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23"/>
            <p:cNvSpPr/>
            <p:nvPr/>
          </p:nvSpPr>
          <p:spPr>
            <a:xfrm flipH="1">
              <a:off x="387985" y="4763242"/>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23"/>
            <p:cNvSpPr/>
            <p:nvPr/>
          </p:nvSpPr>
          <p:spPr>
            <a:xfrm flipH="1">
              <a:off x="-53121" y="4050237"/>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23"/>
            <p:cNvSpPr/>
            <p:nvPr/>
          </p:nvSpPr>
          <p:spPr>
            <a:xfrm flipH="1">
              <a:off x="-21800" y="4048359"/>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23"/>
            <p:cNvSpPr/>
            <p:nvPr/>
          </p:nvSpPr>
          <p:spPr>
            <a:xfrm flipH="1">
              <a:off x="-585940" y="4192366"/>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23"/>
            <p:cNvSpPr/>
            <p:nvPr/>
          </p:nvSpPr>
          <p:spPr>
            <a:xfrm flipH="1">
              <a:off x="190241" y="4557199"/>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23"/>
            <p:cNvSpPr/>
            <p:nvPr/>
          </p:nvSpPr>
          <p:spPr>
            <a:xfrm flipH="1">
              <a:off x="173158" y="4500129"/>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23"/>
            <p:cNvSpPr/>
            <p:nvPr/>
          </p:nvSpPr>
          <p:spPr>
            <a:xfrm flipH="1">
              <a:off x="-111219" y="4245619"/>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23"/>
            <p:cNvSpPr/>
            <p:nvPr/>
          </p:nvSpPr>
          <p:spPr>
            <a:xfrm flipH="1">
              <a:off x="-161929" y="4272396"/>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23"/>
            <p:cNvSpPr/>
            <p:nvPr/>
          </p:nvSpPr>
          <p:spPr>
            <a:xfrm flipH="1">
              <a:off x="74105" y="4386657"/>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23"/>
            <p:cNvSpPr/>
            <p:nvPr/>
          </p:nvSpPr>
          <p:spPr>
            <a:xfrm flipH="1">
              <a:off x="-426921" y="4211510"/>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23"/>
            <p:cNvSpPr/>
            <p:nvPr/>
          </p:nvSpPr>
          <p:spPr>
            <a:xfrm flipH="1">
              <a:off x="286084" y="4786325"/>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23"/>
            <p:cNvSpPr/>
            <p:nvPr/>
          </p:nvSpPr>
          <p:spPr>
            <a:xfrm flipH="1">
              <a:off x="230346" y="4648013"/>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23"/>
            <p:cNvSpPr/>
            <p:nvPr/>
          </p:nvSpPr>
          <p:spPr>
            <a:xfrm flipH="1">
              <a:off x="197149" y="4587187"/>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23"/>
            <p:cNvSpPr/>
            <p:nvPr/>
          </p:nvSpPr>
          <p:spPr>
            <a:xfrm flipH="1">
              <a:off x="289355" y="4853572"/>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23"/>
            <p:cNvSpPr/>
            <p:nvPr/>
          </p:nvSpPr>
          <p:spPr>
            <a:xfrm flipH="1">
              <a:off x="-514948" y="4240106"/>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23"/>
            <p:cNvSpPr/>
            <p:nvPr/>
          </p:nvSpPr>
          <p:spPr>
            <a:xfrm flipH="1">
              <a:off x="-422800" y="4194971"/>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23"/>
            <p:cNvSpPr/>
            <p:nvPr/>
          </p:nvSpPr>
          <p:spPr>
            <a:xfrm flipH="1">
              <a:off x="272271" y="4985886"/>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23"/>
            <p:cNvSpPr/>
            <p:nvPr/>
          </p:nvSpPr>
          <p:spPr>
            <a:xfrm flipH="1">
              <a:off x="-362882" y="4192184"/>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23"/>
            <p:cNvSpPr/>
            <p:nvPr/>
          </p:nvSpPr>
          <p:spPr>
            <a:xfrm flipH="1">
              <a:off x="-585468" y="4335524"/>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23"/>
            <p:cNvSpPr/>
            <p:nvPr/>
          </p:nvSpPr>
          <p:spPr>
            <a:xfrm flipH="1">
              <a:off x="-76204" y="4304203"/>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23"/>
            <p:cNvSpPr/>
            <p:nvPr/>
          </p:nvSpPr>
          <p:spPr>
            <a:xfrm flipH="1">
              <a:off x="-322292" y="4212904"/>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23"/>
            <p:cNvSpPr/>
            <p:nvPr/>
          </p:nvSpPr>
          <p:spPr>
            <a:xfrm flipH="1">
              <a:off x="-49424" y="4289420"/>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23"/>
            <p:cNvSpPr/>
            <p:nvPr/>
          </p:nvSpPr>
          <p:spPr>
            <a:xfrm flipH="1">
              <a:off x="-18103" y="4341037"/>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23"/>
            <p:cNvSpPr/>
            <p:nvPr/>
          </p:nvSpPr>
          <p:spPr>
            <a:xfrm flipH="1">
              <a:off x="-249955" y="4207875"/>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23"/>
            <p:cNvSpPr/>
            <p:nvPr/>
          </p:nvSpPr>
          <p:spPr>
            <a:xfrm flipH="1">
              <a:off x="285175" y="4692723"/>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8" name="Google Shape;5878;p23"/>
          <p:cNvGrpSpPr/>
          <p:nvPr/>
        </p:nvGrpSpPr>
        <p:grpSpPr>
          <a:xfrm flipH="1" rot="-8100000">
            <a:off x="8406480" y="86842"/>
            <a:ext cx="1037599" cy="1448273"/>
            <a:chOff x="-2897540" y="-7282192"/>
            <a:chExt cx="1037608" cy="1448286"/>
          </a:xfrm>
        </p:grpSpPr>
        <p:sp>
          <p:nvSpPr>
            <p:cNvPr id="5879" name="Google Shape;5879;p23"/>
            <p:cNvSpPr/>
            <p:nvPr/>
          </p:nvSpPr>
          <p:spPr>
            <a:xfrm>
              <a:off x="-2897540" y="-7192044"/>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23"/>
            <p:cNvSpPr/>
            <p:nvPr/>
          </p:nvSpPr>
          <p:spPr>
            <a:xfrm>
              <a:off x="-2806241" y="-7282010"/>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23"/>
            <p:cNvSpPr/>
            <p:nvPr/>
          </p:nvSpPr>
          <p:spPr>
            <a:xfrm>
              <a:off x="-2721001" y="-6610141"/>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23"/>
            <p:cNvSpPr/>
            <p:nvPr/>
          </p:nvSpPr>
          <p:spPr>
            <a:xfrm>
              <a:off x="-2664295" y="-6924932"/>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23"/>
            <p:cNvSpPr/>
            <p:nvPr/>
          </p:nvSpPr>
          <p:spPr>
            <a:xfrm>
              <a:off x="-2752807" y="-6783470"/>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23"/>
            <p:cNvSpPr/>
            <p:nvPr/>
          </p:nvSpPr>
          <p:spPr>
            <a:xfrm>
              <a:off x="-2756927" y="-6211442"/>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23"/>
            <p:cNvSpPr/>
            <p:nvPr/>
          </p:nvSpPr>
          <p:spPr>
            <a:xfrm>
              <a:off x="-2794246" y="-6282446"/>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23"/>
            <p:cNvSpPr/>
            <p:nvPr/>
          </p:nvSpPr>
          <p:spPr>
            <a:xfrm>
              <a:off x="-2778131" y="-6536411"/>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23"/>
            <p:cNvSpPr/>
            <p:nvPr/>
          </p:nvSpPr>
          <p:spPr>
            <a:xfrm>
              <a:off x="-2207981" y="-7281707"/>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23"/>
            <p:cNvSpPr/>
            <p:nvPr/>
          </p:nvSpPr>
          <p:spPr>
            <a:xfrm>
              <a:off x="-2111654" y="-7268803"/>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23"/>
            <p:cNvSpPr/>
            <p:nvPr/>
          </p:nvSpPr>
          <p:spPr>
            <a:xfrm>
              <a:off x="-2048041" y="-7254505"/>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23"/>
            <p:cNvSpPr/>
            <p:nvPr/>
          </p:nvSpPr>
          <p:spPr>
            <a:xfrm>
              <a:off x="-2756927" y="-6371382"/>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23"/>
            <p:cNvSpPr/>
            <p:nvPr/>
          </p:nvSpPr>
          <p:spPr>
            <a:xfrm>
              <a:off x="-2675806" y="-6859078"/>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23"/>
            <p:cNvSpPr/>
            <p:nvPr/>
          </p:nvSpPr>
          <p:spPr>
            <a:xfrm>
              <a:off x="-2762924" y="-644147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23"/>
            <p:cNvSpPr/>
            <p:nvPr/>
          </p:nvSpPr>
          <p:spPr>
            <a:xfrm>
              <a:off x="-2257296" y="-7268803"/>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23"/>
            <p:cNvSpPr/>
            <p:nvPr/>
          </p:nvSpPr>
          <p:spPr>
            <a:xfrm>
              <a:off x="-2410754" y="-7193195"/>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23"/>
            <p:cNvSpPr/>
            <p:nvPr/>
          </p:nvSpPr>
          <p:spPr>
            <a:xfrm>
              <a:off x="-2334722" y="-722269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23"/>
            <p:cNvSpPr/>
            <p:nvPr/>
          </p:nvSpPr>
          <p:spPr>
            <a:xfrm>
              <a:off x="-2287709" y="-7254505"/>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23"/>
            <p:cNvSpPr/>
            <p:nvPr/>
          </p:nvSpPr>
          <p:spPr>
            <a:xfrm>
              <a:off x="-2749111" y="-6144619"/>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23"/>
            <p:cNvSpPr/>
            <p:nvPr/>
          </p:nvSpPr>
          <p:spPr>
            <a:xfrm>
              <a:off x="-2568391" y="-705264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23"/>
            <p:cNvSpPr/>
            <p:nvPr/>
          </p:nvSpPr>
          <p:spPr>
            <a:xfrm>
              <a:off x="-2148489" y="-7282192"/>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23"/>
            <p:cNvSpPr/>
            <p:nvPr/>
          </p:nvSpPr>
          <p:spPr>
            <a:xfrm>
              <a:off x="-2468853" y="-717889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23"/>
            <p:cNvSpPr/>
            <p:nvPr/>
          </p:nvSpPr>
          <p:spPr>
            <a:xfrm>
              <a:off x="-1980309" y="-7216277"/>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23"/>
            <p:cNvSpPr/>
            <p:nvPr/>
          </p:nvSpPr>
          <p:spPr>
            <a:xfrm>
              <a:off x="-2780918" y="-6123900"/>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23"/>
            <p:cNvSpPr/>
            <p:nvPr/>
          </p:nvSpPr>
          <p:spPr>
            <a:xfrm>
              <a:off x="-2208890" y="-7277103"/>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23"/>
            <p:cNvSpPr/>
            <p:nvPr/>
          </p:nvSpPr>
          <p:spPr>
            <a:xfrm>
              <a:off x="-2361439" y="-7189075"/>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23"/>
            <p:cNvSpPr/>
            <p:nvPr/>
          </p:nvSpPr>
          <p:spPr>
            <a:xfrm>
              <a:off x="-2723727" y="-6822667"/>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23"/>
            <p:cNvSpPr/>
            <p:nvPr/>
          </p:nvSpPr>
          <p:spPr>
            <a:xfrm>
              <a:off x="-2743538" y="-6713860"/>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23"/>
            <p:cNvSpPr/>
            <p:nvPr/>
          </p:nvSpPr>
          <p:spPr>
            <a:xfrm>
              <a:off x="-2511261" y="-7068333"/>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23"/>
            <p:cNvSpPr/>
            <p:nvPr/>
          </p:nvSpPr>
          <p:spPr>
            <a:xfrm>
              <a:off x="-2791035" y="-6340545"/>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23"/>
            <p:cNvSpPr/>
            <p:nvPr/>
          </p:nvSpPr>
          <p:spPr>
            <a:xfrm>
              <a:off x="-2594685" y="-7039253"/>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23"/>
            <p:cNvSpPr/>
            <p:nvPr/>
          </p:nvSpPr>
          <p:spPr>
            <a:xfrm>
              <a:off x="-2649512" y="-7025440"/>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23"/>
            <p:cNvSpPr/>
            <p:nvPr/>
          </p:nvSpPr>
          <p:spPr>
            <a:xfrm>
              <a:off x="-2762440" y="-7189075"/>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23"/>
            <p:cNvSpPr/>
            <p:nvPr/>
          </p:nvSpPr>
          <p:spPr>
            <a:xfrm>
              <a:off x="-2478062" y="-6523022"/>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23"/>
            <p:cNvSpPr/>
            <p:nvPr/>
          </p:nvSpPr>
          <p:spPr>
            <a:xfrm>
              <a:off x="-2612193" y="-6575609"/>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23"/>
            <p:cNvSpPr/>
            <p:nvPr/>
          </p:nvSpPr>
          <p:spPr>
            <a:xfrm>
              <a:off x="-2496964" y="-6853080"/>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23"/>
            <p:cNvSpPr/>
            <p:nvPr/>
          </p:nvSpPr>
          <p:spPr>
            <a:xfrm>
              <a:off x="-2334298" y="-6891308"/>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23"/>
            <p:cNvSpPr/>
            <p:nvPr/>
          </p:nvSpPr>
          <p:spPr>
            <a:xfrm>
              <a:off x="-2588263" y="-6663636"/>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23"/>
            <p:cNvSpPr/>
            <p:nvPr/>
          </p:nvSpPr>
          <p:spPr>
            <a:xfrm>
              <a:off x="-2241605" y="-7099473"/>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23"/>
            <p:cNvSpPr/>
            <p:nvPr/>
          </p:nvSpPr>
          <p:spPr>
            <a:xfrm>
              <a:off x="-2678108" y="-631055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23"/>
            <p:cNvSpPr/>
            <p:nvPr/>
          </p:nvSpPr>
          <p:spPr>
            <a:xfrm>
              <a:off x="-2438440" y="-6432693"/>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23"/>
            <p:cNvSpPr/>
            <p:nvPr/>
          </p:nvSpPr>
          <p:spPr>
            <a:xfrm>
              <a:off x="-2645877" y="-6493094"/>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23"/>
            <p:cNvSpPr/>
            <p:nvPr/>
          </p:nvSpPr>
          <p:spPr>
            <a:xfrm>
              <a:off x="-2713610" y="-6257122"/>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23"/>
            <p:cNvSpPr/>
            <p:nvPr/>
          </p:nvSpPr>
          <p:spPr>
            <a:xfrm>
              <a:off x="-2172964" y="-7154058"/>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23"/>
            <p:cNvSpPr/>
            <p:nvPr/>
          </p:nvSpPr>
          <p:spPr>
            <a:xfrm>
              <a:off x="-2306611" y="-7074936"/>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23"/>
            <p:cNvSpPr/>
            <p:nvPr/>
          </p:nvSpPr>
          <p:spPr>
            <a:xfrm>
              <a:off x="-2762440" y="-6169519"/>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23"/>
            <p:cNvSpPr/>
            <p:nvPr/>
          </p:nvSpPr>
          <p:spPr>
            <a:xfrm>
              <a:off x="-2373010" y="-7018291"/>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23"/>
            <p:cNvSpPr/>
            <p:nvPr/>
          </p:nvSpPr>
          <p:spPr>
            <a:xfrm>
              <a:off x="-1991335" y="-7189075"/>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23"/>
            <p:cNvSpPr/>
            <p:nvPr/>
          </p:nvSpPr>
          <p:spPr>
            <a:xfrm>
              <a:off x="-2384036" y="-6815094"/>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23"/>
            <p:cNvSpPr/>
            <p:nvPr/>
          </p:nvSpPr>
          <p:spPr>
            <a:xfrm>
              <a:off x="-2361015" y="-698169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23"/>
            <p:cNvSpPr/>
            <p:nvPr/>
          </p:nvSpPr>
          <p:spPr>
            <a:xfrm>
              <a:off x="-2531981" y="-6779290"/>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23"/>
            <p:cNvSpPr/>
            <p:nvPr/>
          </p:nvSpPr>
          <p:spPr>
            <a:xfrm>
              <a:off x="-2554154" y="-6737366"/>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23"/>
            <p:cNvSpPr/>
            <p:nvPr/>
          </p:nvSpPr>
          <p:spPr>
            <a:xfrm>
              <a:off x="-2452253" y="-6930990"/>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23"/>
            <p:cNvSpPr/>
            <p:nvPr/>
          </p:nvSpPr>
          <p:spPr>
            <a:xfrm>
              <a:off x="-2678592" y="-6389376"/>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23"/>
          <p:cNvGrpSpPr/>
          <p:nvPr/>
        </p:nvGrpSpPr>
        <p:grpSpPr>
          <a:xfrm flipH="1" rot="5822554">
            <a:off x="-180778" y="3376610"/>
            <a:ext cx="1831318" cy="1720571"/>
            <a:chOff x="498490" y="3679950"/>
            <a:chExt cx="1831420" cy="1720667"/>
          </a:xfrm>
        </p:grpSpPr>
        <p:sp>
          <p:nvSpPr>
            <p:cNvPr id="5934" name="Google Shape;5934;p23"/>
            <p:cNvSpPr/>
            <p:nvPr/>
          </p:nvSpPr>
          <p:spPr>
            <a:xfrm flipH="1" rot="-1270888">
              <a:off x="752127" y="4014390"/>
              <a:ext cx="1414127" cy="1170281"/>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23"/>
            <p:cNvSpPr/>
            <p:nvPr/>
          </p:nvSpPr>
          <p:spPr>
            <a:xfrm flipH="1" rot="-1270888">
              <a:off x="649718" y="3889549"/>
              <a:ext cx="1364388" cy="1092189"/>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23"/>
            <p:cNvSpPr/>
            <p:nvPr/>
          </p:nvSpPr>
          <p:spPr>
            <a:xfrm flipH="1" rot="-1270888">
              <a:off x="1016851" y="4347334"/>
              <a:ext cx="102870" cy="271533"/>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23"/>
            <p:cNvSpPr/>
            <p:nvPr/>
          </p:nvSpPr>
          <p:spPr>
            <a:xfrm flipH="1" rot="-1270888">
              <a:off x="1028725" y="4097109"/>
              <a:ext cx="229125" cy="375735"/>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23"/>
            <p:cNvSpPr/>
            <p:nvPr/>
          </p:nvSpPr>
          <p:spPr>
            <a:xfrm flipH="1" rot="-1270888">
              <a:off x="1050005" y="4000623"/>
              <a:ext cx="293645" cy="413963"/>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23"/>
            <p:cNvSpPr/>
            <p:nvPr/>
          </p:nvSpPr>
          <p:spPr>
            <a:xfrm flipH="1" rot="-1270888">
              <a:off x="959533" y="4684034"/>
              <a:ext cx="61371" cy="189988"/>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23"/>
            <p:cNvSpPr/>
            <p:nvPr/>
          </p:nvSpPr>
          <p:spPr>
            <a:xfrm flipH="1" rot="-1270888">
              <a:off x="1213345" y="3863037"/>
              <a:ext cx="273835" cy="316243"/>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23"/>
            <p:cNvSpPr/>
            <p:nvPr/>
          </p:nvSpPr>
          <p:spPr>
            <a:xfrm flipH="1" rot="-1270888">
              <a:off x="1205303" y="4237047"/>
              <a:ext cx="39258"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23"/>
            <p:cNvSpPr/>
            <p:nvPr/>
          </p:nvSpPr>
          <p:spPr>
            <a:xfrm flipH="1" rot="-1270888">
              <a:off x="1258432" y="3906395"/>
              <a:ext cx="85301"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23"/>
            <p:cNvSpPr/>
            <p:nvPr/>
          </p:nvSpPr>
          <p:spPr>
            <a:xfrm flipH="1" rot="-1270888">
              <a:off x="875445" y="5096301"/>
              <a:ext cx="52647"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23"/>
            <p:cNvSpPr/>
            <p:nvPr/>
          </p:nvSpPr>
          <p:spPr>
            <a:xfrm flipH="1" rot="-1270888">
              <a:off x="1190194" y="3926125"/>
              <a:ext cx="220885" cy="300128"/>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23"/>
            <p:cNvSpPr/>
            <p:nvPr/>
          </p:nvSpPr>
          <p:spPr>
            <a:xfrm flipH="1" rot="-1270888">
              <a:off x="1559181" y="3767305"/>
              <a:ext cx="167815" cy="138796"/>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23"/>
            <p:cNvSpPr/>
            <p:nvPr/>
          </p:nvSpPr>
          <p:spPr>
            <a:xfrm flipH="1" rot="-1270888">
              <a:off x="1514955" y="3770505"/>
              <a:ext cx="163695" cy="167815"/>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23"/>
            <p:cNvSpPr/>
            <p:nvPr/>
          </p:nvSpPr>
          <p:spPr>
            <a:xfrm flipH="1" rot="-1270888">
              <a:off x="1661024" y="3751892"/>
              <a:ext cx="148004"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23"/>
            <p:cNvSpPr/>
            <p:nvPr/>
          </p:nvSpPr>
          <p:spPr>
            <a:xfrm flipH="1" rot="-1270888">
              <a:off x="1270307" y="3835822"/>
              <a:ext cx="258204" cy="282619"/>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23"/>
            <p:cNvSpPr/>
            <p:nvPr/>
          </p:nvSpPr>
          <p:spPr>
            <a:xfrm flipH="1" rot="-1270888">
              <a:off x="1439493" y="3785590"/>
              <a:ext cx="199621" cy="200530"/>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23"/>
            <p:cNvSpPr/>
            <p:nvPr/>
          </p:nvSpPr>
          <p:spPr>
            <a:xfrm flipH="1" rot="-1270888">
              <a:off x="932120" y="4920682"/>
              <a:ext cx="23082" cy="97781"/>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23"/>
            <p:cNvSpPr/>
            <p:nvPr/>
          </p:nvSpPr>
          <p:spPr>
            <a:xfrm flipH="1" rot="-1270888">
              <a:off x="954021" y="4846130"/>
              <a:ext cx="17569" cy="113472"/>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23"/>
            <p:cNvSpPr/>
            <p:nvPr/>
          </p:nvSpPr>
          <p:spPr>
            <a:xfrm flipH="1" rot="-1270888">
              <a:off x="910887" y="4999035"/>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23"/>
            <p:cNvSpPr/>
            <p:nvPr/>
          </p:nvSpPr>
          <p:spPr>
            <a:xfrm flipH="1" rot="-1270888">
              <a:off x="1352614" y="3803409"/>
              <a:ext cx="244755" cy="24124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23"/>
            <p:cNvSpPr/>
            <p:nvPr/>
          </p:nvSpPr>
          <p:spPr>
            <a:xfrm flipH="1" rot="-1270888">
              <a:off x="991998" y="4513636"/>
              <a:ext cx="76092" cy="236516"/>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23"/>
            <p:cNvSpPr/>
            <p:nvPr/>
          </p:nvSpPr>
          <p:spPr>
            <a:xfrm flipH="1" rot="-1270888">
              <a:off x="858265" y="5150720"/>
              <a:ext cx="77001" cy="118985"/>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23"/>
            <p:cNvSpPr/>
            <p:nvPr/>
          </p:nvSpPr>
          <p:spPr>
            <a:xfrm flipH="1" rot="-1270888">
              <a:off x="781050" y="3928779"/>
              <a:ext cx="1213658" cy="842163"/>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23"/>
            <p:cNvSpPr/>
            <p:nvPr/>
          </p:nvSpPr>
          <p:spPr>
            <a:xfrm flipH="1" rot="-1270888">
              <a:off x="1320462" y="4010058"/>
              <a:ext cx="484482"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23"/>
            <p:cNvSpPr/>
            <p:nvPr/>
          </p:nvSpPr>
          <p:spPr>
            <a:xfrm flipH="1" rot="-1270888">
              <a:off x="1684936" y="3871186"/>
              <a:ext cx="119954"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23"/>
            <p:cNvSpPr/>
            <p:nvPr/>
          </p:nvSpPr>
          <p:spPr>
            <a:xfrm flipH="1" rot="-1270888">
              <a:off x="1252060" y="4228914"/>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23"/>
            <p:cNvSpPr/>
            <p:nvPr/>
          </p:nvSpPr>
          <p:spPr>
            <a:xfrm flipH="1" rot="-1270888">
              <a:off x="1603329" y="3849971"/>
              <a:ext cx="210707"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23"/>
            <p:cNvSpPr/>
            <p:nvPr/>
          </p:nvSpPr>
          <p:spPr>
            <a:xfrm flipH="1" rot="-1270888">
              <a:off x="1185031" y="4143484"/>
              <a:ext cx="578022"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23"/>
            <p:cNvSpPr/>
            <p:nvPr/>
          </p:nvSpPr>
          <p:spPr>
            <a:xfrm flipH="1" rot="-1270888">
              <a:off x="1047914" y="4465414"/>
              <a:ext cx="411661"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23"/>
            <p:cNvSpPr/>
            <p:nvPr/>
          </p:nvSpPr>
          <p:spPr>
            <a:xfrm flipH="1" rot="-1270888">
              <a:off x="1718664" y="3798143"/>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23"/>
            <p:cNvSpPr/>
            <p:nvPr/>
          </p:nvSpPr>
          <p:spPr>
            <a:xfrm flipH="1" rot="-1270888">
              <a:off x="1266098" y="4116052"/>
              <a:ext cx="387670"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23"/>
            <p:cNvSpPr/>
            <p:nvPr/>
          </p:nvSpPr>
          <p:spPr>
            <a:xfrm flipH="1" rot="-1270888">
              <a:off x="1089505" y="4312385"/>
              <a:ext cx="542520"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23"/>
            <p:cNvSpPr/>
            <p:nvPr/>
          </p:nvSpPr>
          <p:spPr>
            <a:xfrm flipH="1" rot="-1270888">
              <a:off x="1760175" y="3745705"/>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23"/>
            <p:cNvSpPr/>
            <p:nvPr/>
          </p:nvSpPr>
          <p:spPr>
            <a:xfrm flipH="1" rot="-1270888">
              <a:off x="1406165" y="3956603"/>
              <a:ext cx="400150"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23"/>
            <p:cNvSpPr/>
            <p:nvPr/>
          </p:nvSpPr>
          <p:spPr>
            <a:xfrm flipH="1" rot="-1270888">
              <a:off x="1032331" y="4596231"/>
              <a:ext cx="225429" cy="62764"/>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23"/>
            <p:cNvSpPr/>
            <p:nvPr/>
          </p:nvSpPr>
          <p:spPr>
            <a:xfrm flipH="1" rot="-1270888">
              <a:off x="992145" y="4802878"/>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23"/>
            <p:cNvSpPr/>
            <p:nvPr/>
          </p:nvSpPr>
          <p:spPr>
            <a:xfrm flipH="1" rot="-1270888">
              <a:off x="1018647" y="4742801"/>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23"/>
            <p:cNvSpPr/>
            <p:nvPr/>
          </p:nvSpPr>
          <p:spPr>
            <a:xfrm flipH="1" rot="-1270888">
              <a:off x="1019573" y="4639916"/>
              <a:ext cx="210707"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23"/>
            <p:cNvSpPr/>
            <p:nvPr/>
          </p:nvSpPr>
          <p:spPr>
            <a:xfrm flipH="1" rot="-1270888">
              <a:off x="963199" y="4902952"/>
              <a:ext cx="54040"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23"/>
            <p:cNvSpPr/>
            <p:nvPr/>
          </p:nvSpPr>
          <p:spPr>
            <a:xfrm flipH="1" rot="-1270888">
              <a:off x="1241284" y="4492836"/>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23"/>
            <p:cNvSpPr/>
            <p:nvPr/>
          </p:nvSpPr>
          <p:spPr>
            <a:xfrm flipH="1" rot="-1270888">
              <a:off x="1132926" y="4210867"/>
              <a:ext cx="594622"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23"/>
            <p:cNvSpPr/>
            <p:nvPr/>
          </p:nvSpPr>
          <p:spPr>
            <a:xfrm flipH="1" rot="-1270888">
              <a:off x="1132866" y="4344784"/>
              <a:ext cx="461884"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6" name="Google Shape;5976;p23"/>
          <p:cNvGrpSpPr/>
          <p:nvPr/>
        </p:nvGrpSpPr>
        <p:grpSpPr>
          <a:xfrm flipH="1" rot="3608741">
            <a:off x="4521" y="4479002"/>
            <a:ext cx="1207661" cy="1479013"/>
            <a:chOff x="-632951" y="4048056"/>
            <a:chExt cx="1207653" cy="1479003"/>
          </a:xfrm>
        </p:grpSpPr>
        <p:sp>
          <p:nvSpPr>
            <p:cNvPr id="5977" name="Google Shape;5977;p23"/>
            <p:cNvSpPr/>
            <p:nvPr/>
          </p:nvSpPr>
          <p:spPr>
            <a:xfrm flipH="1">
              <a:off x="-548619" y="4207693"/>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23"/>
            <p:cNvSpPr/>
            <p:nvPr/>
          </p:nvSpPr>
          <p:spPr>
            <a:xfrm flipH="1">
              <a:off x="-592860" y="4412465"/>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23"/>
            <p:cNvSpPr/>
            <p:nvPr/>
          </p:nvSpPr>
          <p:spPr>
            <a:xfrm flipH="1">
              <a:off x="-632951" y="4048056"/>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23"/>
            <p:cNvSpPr/>
            <p:nvPr/>
          </p:nvSpPr>
          <p:spPr>
            <a:xfrm flipH="1">
              <a:off x="346485" y="4406043"/>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23"/>
            <p:cNvSpPr/>
            <p:nvPr/>
          </p:nvSpPr>
          <p:spPr>
            <a:xfrm flipH="1">
              <a:off x="125235" y="4100461"/>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23"/>
            <p:cNvSpPr/>
            <p:nvPr/>
          </p:nvSpPr>
          <p:spPr>
            <a:xfrm flipH="1">
              <a:off x="322978" y="4201393"/>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23"/>
            <p:cNvSpPr/>
            <p:nvPr/>
          </p:nvSpPr>
          <p:spPr>
            <a:xfrm flipH="1">
              <a:off x="368174" y="4947173"/>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23"/>
            <p:cNvSpPr/>
            <p:nvPr/>
          </p:nvSpPr>
          <p:spPr>
            <a:xfrm flipH="1">
              <a:off x="399496" y="4849877"/>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23"/>
            <p:cNvSpPr/>
            <p:nvPr/>
          </p:nvSpPr>
          <p:spPr>
            <a:xfrm flipH="1">
              <a:off x="383381" y="4493586"/>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23"/>
            <p:cNvSpPr/>
            <p:nvPr/>
          </p:nvSpPr>
          <p:spPr>
            <a:xfrm flipH="1">
              <a:off x="-608548" y="4220719"/>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23"/>
            <p:cNvSpPr/>
            <p:nvPr/>
          </p:nvSpPr>
          <p:spPr>
            <a:xfrm flipH="1">
              <a:off x="-623270" y="4270094"/>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23"/>
            <p:cNvSpPr/>
            <p:nvPr/>
          </p:nvSpPr>
          <p:spPr>
            <a:xfrm flipH="1">
              <a:off x="-614971" y="4303718"/>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23"/>
            <p:cNvSpPr/>
            <p:nvPr/>
          </p:nvSpPr>
          <p:spPr>
            <a:xfrm flipH="1">
              <a:off x="441419" y="4718532"/>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23"/>
            <p:cNvSpPr/>
            <p:nvPr/>
          </p:nvSpPr>
          <p:spPr>
            <a:xfrm flipH="1">
              <a:off x="193936" y="4149776"/>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23"/>
            <p:cNvSpPr/>
            <p:nvPr/>
          </p:nvSpPr>
          <p:spPr>
            <a:xfrm flipH="1">
              <a:off x="398102" y="4620811"/>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23"/>
            <p:cNvSpPr/>
            <p:nvPr/>
          </p:nvSpPr>
          <p:spPr>
            <a:xfrm flipH="1">
              <a:off x="-555961" y="4178189"/>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23"/>
            <p:cNvSpPr/>
            <p:nvPr/>
          </p:nvSpPr>
          <p:spPr>
            <a:xfrm flipH="1">
              <a:off x="-374393" y="4089374"/>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23"/>
            <p:cNvSpPr/>
            <p:nvPr/>
          </p:nvSpPr>
          <p:spPr>
            <a:xfrm flipH="1">
              <a:off x="-456423" y="4132267"/>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23"/>
            <p:cNvSpPr/>
            <p:nvPr/>
          </p:nvSpPr>
          <p:spPr>
            <a:xfrm flipH="1">
              <a:off x="-518643" y="4154865"/>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23"/>
            <p:cNvSpPr/>
            <p:nvPr/>
          </p:nvSpPr>
          <p:spPr>
            <a:xfrm flipH="1">
              <a:off x="345091" y="5041199"/>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23"/>
            <p:cNvSpPr/>
            <p:nvPr/>
          </p:nvSpPr>
          <p:spPr>
            <a:xfrm flipH="1">
              <a:off x="-106617" y="4058537"/>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23"/>
            <p:cNvSpPr/>
            <p:nvPr/>
          </p:nvSpPr>
          <p:spPr>
            <a:xfrm flipH="1">
              <a:off x="-625148" y="4250889"/>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23"/>
            <p:cNvSpPr/>
            <p:nvPr/>
          </p:nvSpPr>
          <p:spPr>
            <a:xfrm flipH="1">
              <a:off x="-326471" y="4068352"/>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23"/>
            <p:cNvSpPr/>
            <p:nvPr/>
          </p:nvSpPr>
          <p:spPr>
            <a:xfrm flipH="1">
              <a:off x="-590557" y="4341946"/>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23"/>
            <p:cNvSpPr/>
            <p:nvPr/>
          </p:nvSpPr>
          <p:spPr>
            <a:xfrm flipH="1">
              <a:off x="165343" y="5074398"/>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23"/>
            <p:cNvSpPr/>
            <p:nvPr/>
          </p:nvSpPr>
          <p:spPr>
            <a:xfrm flipH="1">
              <a:off x="-586436" y="4204907"/>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23"/>
            <p:cNvSpPr/>
            <p:nvPr/>
          </p:nvSpPr>
          <p:spPr>
            <a:xfrm flipH="1">
              <a:off x="252944" y="4174676"/>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23"/>
            <p:cNvSpPr/>
            <p:nvPr/>
          </p:nvSpPr>
          <p:spPr>
            <a:xfrm flipH="1">
              <a:off x="308257" y="4276516"/>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23"/>
            <p:cNvSpPr/>
            <p:nvPr/>
          </p:nvSpPr>
          <p:spPr>
            <a:xfrm flipH="1">
              <a:off x="-149449" y="4080650"/>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23"/>
            <p:cNvSpPr/>
            <p:nvPr/>
          </p:nvSpPr>
          <p:spPr>
            <a:xfrm flipH="1">
              <a:off x="387985" y="4763242"/>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23"/>
            <p:cNvSpPr/>
            <p:nvPr/>
          </p:nvSpPr>
          <p:spPr>
            <a:xfrm flipH="1">
              <a:off x="-53121" y="4050237"/>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23"/>
            <p:cNvSpPr/>
            <p:nvPr/>
          </p:nvSpPr>
          <p:spPr>
            <a:xfrm flipH="1">
              <a:off x="-21800" y="4048359"/>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23"/>
            <p:cNvSpPr/>
            <p:nvPr/>
          </p:nvSpPr>
          <p:spPr>
            <a:xfrm flipH="1">
              <a:off x="-585940" y="4192366"/>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23"/>
            <p:cNvSpPr/>
            <p:nvPr/>
          </p:nvSpPr>
          <p:spPr>
            <a:xfrm flipH="1">
              <a:off x="190241" y="4557199"/>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23"/>
            <p:cNvSpPr/>
            <p:nvPr/>
          </p:nvSpPr>
          <p:spPr>
            <a:xfrm flipH="1">
              <a:off x="173158" y="4500129"/>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23"/>
            <p:cNvSpPr/>
            <p:nvPr/>
          </p:nvSpPr>
          <p:spPr>
            <a:xfrm flipH="1">
              <a:off x="-111219" y="4245619"/>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23"/>
            <p:cNvSpPr/>
            <p:nvPr/>
          </p:nvSpPr>
          <p:spPr>
            <a:xfrm flipH="1">
              <a:off x="-161929" y="4272396"/>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23"/>
            <p:cNvSpPr/>
            <p:nvPr/>
          </p:nvSpPr>
          <p:spPr>
            <a:xfrm flipH="1">
              <a:off x="74105" y="4386657"/>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23"/>
            <p:cNvSpPr/>
            <p:nvPr/>
          </p:nvSpPr>
          <p:spPr>
            <a:xfrm flipH="1">
              <a:off x="-426921" y="4211510"/>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23"/>
            <p:cNvSpPr/>
            <p:nvPr/>
          </p:nvSpPr>
          <p:spPr>
            <a:xfrm flipH="1">
              <a:off x="286084" y="4786325"/>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23"/>
            <p:cNvSpPr/>
            <p:nvPr/>
          </p:nvSpPr>
          <p:spPr>
            <a:xfrm flipH="1">
              <a:off x="230346" y="4648013"/>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23"/>
            <p:cNvSpPr/>
            <p:nvPr/>
          </p:nvSpPr>
          <p:spPr>
            <a:xfrm flipH="1">
              <a:off x="197149" y="4587187"/>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23"/>
            <p:cNvSpPr/>
            <p:nvPr/>
          </p:nvSpPr>
          <p:spPr>
            <a:xfrm flipH="1">
              <a:off x="289355" y="4853572"/>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23"/>
            <p:cNvSpPr/>
            <p:nvPr/>
          </p:nvSpPr>
          <p:spPr>
            <a:xfrm flipH="1">
              <a:off x="-514948" y="4240106"/>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23"/>
            <p:cNvSpPr/>
            <p:nvPr/>
          </p:nvSpPr>
          <p:spPr>
            <a:xfrm flipH="1">
              <a:off x="-422800" y="4194971"/>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23"/>
            <p:cNvSpPr/>
            <p:nvPr/>
          </p:nvSpPr>
          <p:spPr>
            <a:xfrm flipH="1">
              <a:off x="272271" y="4985886"/>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23"/>
            <p:cNvSpPr/>
            <p:nvPr/>
          </p:nvSpPr>
          <p:spPr>
            <a:xfrm flipH="1">
              <a:off x="-362882" y="4192184"/>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23"/>
            <p:cNvSpPr/>
            <p:nvPr/>
          </p:nvSpPr>
          <p:spPr>
            <a:xfrm flipH="1">
              <a:off x="-585468" y="4335524"/>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23"/>
            <p:cNvSpPr/>
            <p:nvPr/>
          </p:nvSpPr>
          <p:spPr>
            <a:xfrm flipH="1">
              <a:off x="-76204" y="4304203"/>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23"/>
            <p:cNvSpPr/>
            <p:nvPr/>
          </p:nvSpPr>
          <p:spPr>
            <a:xfrm flipH="1">
              <a:off x="-322292" y="4212904"/>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23"/>
            <p:cNvSpPr/>
            <p:nvPr/>
          </p:nvSpPr>
          <p:spPr>
            <a:xfrm flipH="1">
              <a:off x="-49424" y="4289420"/>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23"/>
            <p:cNvSpPr/>
            <p:nvPr/>
          </p:nvSpPr>
          <p:spPr>
            <a:xfrm flipH="1">
              <a:off x="-18103" y="4341037"/>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23"/>
            <p:cNvSpPr/>
            <p:nvPr/>
          </p:nvSpPr>
          <p:spPr>
            <a:xfrm flipH="1">
              <a:off x="-249955" y="4207875"/>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23"/>
            <p:cNvSpPr/>
            <p:nvPr/>
          </p:nvSpPr>
          <p:spPr>
            <a:xfrm flipH="1">
              <a:off x="285175" y="4692723"/>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1" name="Google Shape;6031;p23"/>
          <p:cNvGrpSpPr/>
          <p:nvPr/>
        </p:nvGrpSpPr>
        <p:grpSpPr>
          <a:xfrm flipH="1" rot="2700000">
            <a:off x="-335595" y="3512759"/>
            <a:ext cx="1037599" cy="1448273"/>
            <a:chOff x="-2897540" y="-7282192"/>
            <a:chExt cx="1037608" cy="1448286"/>
          </a:xfrm>
        </p:grpSpPr>
        <p:sp>
          <p:nvSpPr>
            <p:cNvPr id="6032" name="Google Shape;6032;p23"/>
            <p:cNvSpPr/>
            <p:nvPr/>
          </p:nvSpPr>
          <p:spPr>
            <a:xfrm>
              <a:off x="-2897540" y="-7192044"/>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23"/>
            <p:cNvSpPr/>
            <p:nvPr/>
          </p:nvSpPr>
          <p:spPr>
            <a:xfrm>
              <a:off x="-2806241" y="-7282010"/>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23"/>
            <p:cNvSpPr/>
            <p:nvPr/>
          </p:nvSpPr>
          <p:spPr>
            <a:xfrm>
              <a:off x="-2721001" y="-6610141"/>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23"/>
            <p:cNvSpPr/>
            <p:nvPr/>
          </p:nvSpPr>
          <p:spPr>
            <a:xfrm>
              <a:off x="-2664295" y="-6924932"/>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23"/>
            <p:cNvSpPr/>
            <p:nvPr/>
          </p:nvSpPr>
          <p:spPr>
            <a:xfrm>
              <a:off x="-2752807" y="-6783470"/>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23"/>
            <p:cNvSpPr/>
            <p:nvPr/>
          </p:nvSpPr>
          <p:spPr>
            <a:xfrm>
              <a:off x="-2756927" y="-6211442"/>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23"/>
            <p:cNvSpPr/>
            <p:nvPr/>
          </p:nvSpPr>
          <p:spPr>
            <a:xfrm>
              <a:off x="-2794246" y="-6282446"/>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23"/>
            <p:cNvSpPr/>
            <p:nvPr/>
          </p:nvSpPr>
          <p:spPr>
            <a:xfrm>
              <a:off x="-2778131" y="-6536411"/>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23"/>
            <p:cNvSpPr/>
            <p:nvPr/>
          </p:nvSpPr>
          <p:spPr>
            <a:xfrm>
              <a:off x="-2207981" y="-7281707"/>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23"/>
            <p:cNvSpPr/>
            <p:nvPr/>
          </p:nvSpPr>
          <p:spPr>
            <a:xfrm>
              <a:off x="-2111654" y="-7268803"/>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23"/>
            <p:cNvSpPr/>
            <p:nvPr/>
          </p:nvSpPr>
          <p:spPr>
            <a:xfrm>
              <a:off x="-2048041" y="-7254505"/>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23"/>
            <p:cNvSpPr/>
            <p:nvPr/>
          </p:nvSpPr>
          <p:spPr>
            <a:xfrm>
              <a:off x="-2756927" y="-6371382"/>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23"/>
            <p:cNvSpPr/>
            <p:nvPr/>
          </p:nvSpPr>
          <p:spPr>
            <a:xfrm>
              <a:off x="-2675806" y="-6859078"/>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23"/>
            <p:cNvSpPr/>
            <p:nvPr/>
          </p:nvSpPr>
          <p:spPr>
            <a:xfrm>
              <a:off x="-2762924" y="-644147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23"/>
            <p:cNvSpPr/>
            <p:nvPr/>
          </p:nvSpPr>
          <p:spPr>
            <a:xfrm>
              <a:off x="-2257296" y="-7268803"/>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23"/>
            <p:cNvSpPr/>
            <p:nvPr/>
          </p:nvSpPr>
          <p:spPr>
            <a:xfrm>
              <a:off x="-2410754" y="-7193195"/>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23"/>
            <p:cNvSpPr/>
            <p:nvPr/>
          </p:nvSpPr>
          <p:spPr>
            <a:xfrm>
              <a:off x="-2334722" y="-722269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23"/>
            <p:cNvSpPr/>
            <p:nvPr/>
          </p:nvSpPr>
          <p:spPr>
            <a:xfrm>
              <a:off x="-2287709" y="-7254505"/>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23"/>
            <p:cNvSpPr/>
            <p:nvPr/>
          </p:nvSpPr>
          <p:spPr>
            <a:xfrm>
              <a:off x="-2749111" y="-6144619"/>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23"/>
            <p:cNvSpPr/>
            <p:nvPr/>
          </p:nvSpPr>
          <p:spPr>
            <a:xfrm>
              <a:off x="-2568391" y="-705264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23"/>
            <p:cNvSpPr/>
            <p:nvPr/>
          </p:nvSpPr>
          <p:spPr>
            <a:xfrm>
              <a:off x="-2148489" y="-7282192"/>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23"/>
            <p:cNvSpPr/>
            <p:nvPr/>
          </p:nvSpPr>
          <p:spPr>
            <a:xfrm>
              <a:off x="-2468853" y="-717889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23"/>
            <p:cNvSpPr/>
            <p:nvPr/>
          </p:nvSpPr>
          <p:spPr>
            <a:xfrm>
              <a:off x="-1980309" y="-7216277"/>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23"/>
            <p:cNvSpPr/>
            <p:nvPr/>
          </p:nvSpPr>
          <p:spPr>
            <a:xfrm>
              <a:off x="-2780918" y="-6123900"/>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23"/>
            <p:cNvSpPr/>
            <p:nvPr/>
          </p:nvSpPr>
          <p:spPr>
            <a:xfrm>
              <a:off x="-2208890" y="-7277103"/>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23"/>
            <p:cNvSpPr/>
            <p:nvPr/>
          </p:nvSpPr>
          <p:spPr>
            <a:xfrm>
              <a:off x="-2361439" y="-7189075"/>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23"/>
            <p:cNvSpPr/>
            <p:nvPr/>
          </p:nvSpPr>
          <p:spPr>
            <a:xfrm>
              <a:off x="-2723727" y="-6822667"/>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23"/>
            <p:cNvSpPr/>
            <p:nvPr/>
          </p:nvSpPr>
          <p:spPr>
            <a:xfrm>
              <a:off x="-2743538" y="-6713860"/>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23"/>
            <p:cNvSpPr/>
            <p:nvPr/>
          </p:nvSpPr>
          <p:spPr>
            <a:xfrm>
              <a:off x="-2511261" y="-7068333"/>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23"/>
            <p:cNvSpPr/>
            <p:nvPr/>
          </p:nvSpPr>
          <p:spPr>
            <a:xfrm>
              <a:off x="-2791035" y="-6340545"/>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23"/>
            <p:cNvSpPr/>
            <p:nvPr/>
          </p:nvSpPr>
          <p:spPr>
            <a:xfrm>
              <a:off x="-2594685" y="-7039253"/>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23"/>
            <p:cNvSpPr/>
            <p:nvPr/>
          </p:nvSpPr>
          <p:spPr>
            <a:xfrm>
              <a:off x="-2649512" y="-7025440"/>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23"/>
            <p:cNvSpPr/>
            <p:nvPr/>
          </p:nvSpPr>
          <p:spPr>
            <a:xfrm>
              <a:off x="-2762440" y="-7189075"/>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23"/>
            <p:cNvSpPr/>
            <p:nvPr/>
          </p:nvSpPr>
          <p:spPr>
            <a:xfrm>
              <a:off x="-2478062" y="-6523022"/>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23"/>
            <p:cNvSpPr/>
            <p:nvPr/>
          </p:nvSpPr>
          <p:spPr>
            <a:xfrm>
              <a:off x="-2612193" y="-6575609"/>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23"/>
            <p:cNvSpPr/>
            <p:nvPr/>
          </p:nvSpPr>
          <p:spPr>
            <a:xfrm>
              <a:off x="-2496964" y="-6853080"/>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23"/>
            <p:cNvSpPr/>
            <p:nvPr/>
          </p:nvSpPr>
          <p:spPr>
            <a:xfrm>
              <a:off x="-2334298" y="-6891308"/>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23"/>
            <p:cNvSpPr/>
            <p:nvPr/>
          </p:nvSpPr>
          <p:spPr>
            <a:xfrm>
              <a:off x="-2588263" y="-6663636"/>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23"/>
            <p:cNvSpPr/>
            <p:nvPr/>
          </p:nvSpPr>
          <p:spPr>
            <a:xfrm>
              <a:off x="-2241605" y="-7099473"/>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23"/>
            <p:cNvSpPr/>
            <p:nvPr/>
          </p:nvSpPr>
          <p:spPr>
            <a:xfrm>
              <a:off x="-2678108" y="-631055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23"/>
            <p:cNvSpPr/>
            <p:nvPr/>
          </p:nvSpPr>
          <p:spPr>
            <a:xfrm>
              <a:off x="-2438440" y="-6432693"/>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23"/>
            <p:cNvSpPr/>
            <p:nvPr/>
          </p:nvSpPr>
          <p:spPr>
            <a:xfrm>
              <a:off x="-2645877" y="-6493094"/>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23"/>
            <p:cNvSpPr/>
            <p:nvPr/>
          </p:nvSpPr>
          <p:spPr>
            <a:xfrm>
              <a:off x="-2713610" y="-6257122"/>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23"/>
            <p:cNvSpPr/>
            <p:nvPr/>
          </p:nvSpPr>
          <p:spPr>
            <a:xfrm>
              <a:off x="-2172964" y="-7154058"/>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23"/>
            <p:cNvSpPr/>
            <p:nvPr/>
          </p:nvSpPr>
          <p:spPr>
            <a:xfrm>
              <a:off x="-2306611" y="-7074936"/>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23"/>
            <p:cNvSpPr/>
            <p:nvPr/>
          </p:nvSpPr>
          <p:spPr>
            <a:xfrm>
              <a:off x="-2762440" y="-6169519"/>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23"/>
            <p:cNvSpPr/>
            <p:nvPr/>
          </p:nvSpPr>
          <p:spPr>
            <a:xfrm>
              <a:off x="-2373010" y="-7018291"/>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23"/>
            <p:cNvSpPr/>
            <p:nvPr/>
          </p:nvSpPr>
          <p:spPr>
            <a:xfrm>
              <a:off x="-1991335" y="-7189075"/>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23"/>
            <p:cNvSpPr/>
            <p:nvPr/>
          </p:nvSpPr>
          <p:spPr>
            <a:xfrm>
              <a:off x="-2384036" y="-6815094"/>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23"/>
            <p:cNvSpPr/>
            <p:nvPr/>
          </p:nvSpPr>
          <p:spPr>
            <a:xfrm>
              <a:off x="-2361015" y="-698169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23"/>
            <p:cNvSpPr/>
            <p:nvPr/>
          </p:nvSpPr>
          <p:spPr>
            <a:xfrm>
              <a:off x="-2531981" y="-6779290"/>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23"/>
            <p:cNvSpPr/>
            <p:nvPr/>
          </p:nvSpPr>
          <p:spPr>
            <a:xfrm>
              <a:off x="-2554154" y="-6737366"/>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23"/>
            <p:cNvSpPr/>
            <p:nvPr/>
          </p:nvSpPr>
          <p:spPr>
            <a:xfrm>
              <a:off x="-2452253" y="-6930990"/>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23"/>
            <p:cNvSpPr/>
            <p:nvPr/>
          </p:nvSpPr>
          <p:spPr>
            <a:xfrm>
              <a:off x="-2678592" y="-6389376"/>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ive columns">
  <p:cSld name="CUSTOM_18">
    <p:spTree>
      <p:nvGrpSpPr>
        <p:cNvPr id="6086" name="Shape 6086"/>
        <p:cNvGrpSpPr/>
        <p:nvPr/>
      </p:nvGrpSpPr>
      <p:grpSpPr>
        <a:xfrm>
          <a:off x="0" y="0"/>
          <a:ext cx="0" cy="0"/>
          <a:chOff x="0" y="0"/>
          <a:chExt cx="0" cy="0"/>
        </a:xfrm>
      </p:grpSpPr>
      <p:sp>
        <p:nvSpPr>
          <p:cNvPr id="6087" name="Google Shape;6087;p2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Font typeface="Montserrat Light"/>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088" name="Google Shape;6088;p24"/>
          <p:cNvSpPr txBox="1"/>
          <p:nvPr>
            <p:ph idx="2" type="title"/>
          </p:nvPr>
        </p:nvSpPr>
        <p:spPr>
          <a:xfrm>
            <a:off x="1181150" y="1816713"/>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089" name="Google Shape;6089;p24"/>
          <p:cNvSpPr txBox="1"/>
          <p:nvPr>
            <p:ph idx="1" type="subTitle"/>
          </p:nvPr>
        </p:nvSpPr>
        <p:spPr>
          <a:xfrm>
            <a:off x="1181150" y="2215988"/>
            <a:ext cx="18321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090" name="Google Shape;6090;p24"/>
          <p:cNvSpPr txBox="1"/>
          <p:nvPr>
            <p:ph idx="3" type="title"/>
          </p:nvPr>
        </p:nvSpPr>
        <p:spPr>
          <a:xfrm>
            <a:off x="3875624" y="1816713"/>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091" name="Google Shape;6091;p24"/>
          <p:cNvSpPr txBox="1"/>
          <p:nvPr>
            <p:ph idx="4" type="subTitle"/>
          </p:nvPr>
        </p:nvSpPr>
        <p:spPr>
          <a:xfrm>
            <a:off x="3875624" y="2215988"/>
            <a:ext cx="18321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092" name="Google Shape;6092;p24"/>
          <p:cNvSpPr txBox="1"/>
          <p:nvPr>
            <p:ph idx="5" type="title"/>
          </p:nvPr>
        </p:nvSpPr>
        <p:spPr>
          <a:xfrm>
            <a:off x="2401300" y="3560225"/>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093" name="Google Shape;6093;p24"/>
          <p:cNvSpPr txBox="1"/>
          <p:nvPr>
            <p:ph idx="6" type="subTitle"/>
          </p:nvPr>
        </p:nvSpPr>
        <p:spPr>
          <a:xfrm>
            <a:off x="2401300" y="3956525"/>
            <a:ext cx="18321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094" name="Google Shape;6094;p24"/>
          <p:cNvSpPr txBox="1"/>
          <p:nvPr>
            <p:ph idx="7" type="title"/>
          </p:nvPr>
        </p:nvSpPr>
        <p:spPr>
          <a:xfrm>
            <a:off x="6570100" y="1816713"/>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095" name="Google Shape;6095;p24"/>
          <p:cNvSpPr txBox="1"/>
          <p:nvPr>
            <p:ph idx="8" type="subTitle"/>
          </p:nvPr>
        </p:nvSpPr>
        <p:spPr>
          <a:xfrm>
            <a:off x="6570100" y="2215988"/>
            <a:ext cx="1832100" cy="6600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096" name="Google Shape;6096;p24"/>
          <p:cNvSpPr txBox="1"/>
          <p:nvPr>
            <p:ph idx="9" type="title"/>
          </p:nvPr>
        </p:nvSpPr>
        <p:spPr>
          <a:xfrm>
            <a:off x="5250474" y="3560225"/>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097" name="Google Shape;6097;p24"/>
          <p:cNvSpPr txBox="1"/>
          <p:nvPr>
            <p:ph idx="13" type="subTitle"/>
          </p:nvPr>
        </p:nvSpPr>
        <p:spPr>
          <a:xfrm>
            <a:off x="5250475" y="3956525"/>
            <a:ext cx="1832100" cy="66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098" name="Google Shape;6098;p24"/>
          <p:cNvSpPr txBox="1"/>
          <p:nvPr>
            <p:ph idx="14" type="title"/>
          </p:nvPr>
        </p:nvSpPr>
        <p:spPr>
          <a:xfrm>
            <a:off x="1181150" y="1448488"/>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500">
                <a:solidFill>
                  <a:schemeClr val="accent4"/>
                </a:solidFill>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099" name="Google Shape;6099;p24"/>
          <p:cNvSpPr txBox="1"/>
          <p:nvPr>
            <p:ph idx="15" type="title"/>
          </p:nvPr>
        </p:nvSpPr>
        <p:spPr>
          <a:xfrm>
            <a:off x="3875624" y="1448488"/>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500">
                <a:solidFill>
                  <a:schemeClr val="accent4"/>
                </a:solidFill>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100" name="Google Shape;6100;p24"/>
          <p:cNvSpPr txBox="1"/>
          <p:nvPr>
            <p:ph idx="16" type="title"/>
          </p:nvPr>
        </p:nvSpPr>
        <p:spPr>
          <a:xfrm>
            <a:off x="2401300" y="3192000"/>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500">
                <a:solidFill>
                  <a:schemeClr val="accent4"/>
                </a:solidFill>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101" name="Google Shape;6101;p24"/>
          <p:cNvSpPr txBox="1"/>
          <p:nvPr>
            <p:ph idx="17" type="title"/>
          </p:nvPr>
        </p:nvSpPr>
        <p:spPr>
          <a:xfrm>
            <a:off x="5250474" y="3192000"/>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500">
                <a:solidFill>
                  <a:schemeClr val="accent4"/>
                </a:solidFill>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102" name="Google Shape;6102;p24"/>
          <p:cNvSpPr txBox="1"/>
          <p:nvPr>
            <p:ph idx="18" type="title"/>
          </p:nvPr>
        </p:nvSpPr>
        <p:spPr>
          <a:xfrm>
            <a:off x="6570099" y="1448488"/>
            <a:ext cx="1832100" cy="5277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Font typeface="Raleway Thin"/>
              <a:buNone/>
              <a:defRPr sz="2500">
                <a:solidFill>
                  <a:schemeClr val="accent4"/>
                </a:solidFill>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grpSp>
        <p:nvGrpSpPr>
          <p:cNvPr id="6103" name="Google Shape;6103;p24"/>
          <p:cNvGrpSpPr/>
          <p:nvPr/>
        </p:nvGrpSpPr>
        <p:grpSpPr>
          <a:xfrm rot="1905346">
            <a:off x="-5482" y="3562311"/>
            <a:ext cx="1037609" cy="1448288"/>
            <a:chOff x="-2897540" y="-7282192"/>
            <a:chExt cx="1037608" cy="1448286"/>
          </a:xfrm>
        </p:grpSpPr>
        <p:sp>
          <p:nvSpPr>
            <p:cNvPr id="6104" name="Google Shape;6104;p24"/>
            <p:cNvSpPr/>
            <p:nvPr/>
          </p:nvSpPr>
          <p:spPr>
            <a:xfrm>
              <a:off x="-2897540" y="-7192044"/>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24"/>
            <p:cNvSpPr/>
            <p:nvPr/>
          </p:nvSpPr>
          <p:spPr>
            <a:xfrm>
              <a:off x="-2806241" y="-7282010"/>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24"/>
            <p:cNvSpPr/>
            <p:nvPr/>
          </p:nvSpPr>
          <p:spPr>
            <a:xfrm>
              <a:off x="-2721001" y="-6610141"/>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24"/>
            <p:cNvSpPr/>
            <p:nvPr/>
          </p:nvSpPr>
          <p:spPr>
            <a:xfrm>
              <a:off x="-2664295" y="-6924932"/>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24"/>
            <p:cNvSpPr/>
            <p:nvPr/>
          </p:nvSpPr>
          <p:spPr>
            <a:xfrm>
              <a:off x="-2752807" y="-6783470"/>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24"/>
            <p:cNvSpPr/>
            <p:nvPr/>
          </p:nvSpPr>
          <p:spPr>
            <a:xfrm>
              <a:off x="-2756927" y="-6211442"/>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24"/>
            <p:cNvSpPr/>
            <p:nvPr/>
          </p:nvSpPr>
          <p:spPr>
            <a:xfrm>
              <a:off x="-2794246" y="-6282446"/>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24"/>
            <p:cNvSpPr/>
            <p:nvPr/>
          </p:nvSpPr>
          <p:spPr>
            <a:xfrm>
              <a:off x="-2778131" y="-6536411"/>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24"/>
            <p:cNvSpPr/>
            <p:nvPr/>
          </p:nvSpPr>
          <p:spPr>
            <a:xfrm>
              <a:off x="-2207981" y="-7281707"/>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24"/>
            <p:cNvSpPr/>
            <p:nvPr/>
          </p:nvSpPr>
          <p:spPr>
            <a:xfrm>
              <a:off x="-2111654" y="-7268803"/>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24"/>
            <p:cNvSpPr/>
            <p:nvPr/>
          </p:nvSpPr>
          <p:spPr>
            <a:xfrm>
              <a:off x="-2048041" y="-7254505"/>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24"/>
            <p:cNvSpPr/>
            <p:nvPr/>
          </p:nvSpPr>
          <p:spPr>
            <a:xfrm>
              <a:off x="-2756927" y="-6371382"/>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24"/>
            <p:cNvSpPr/>
            <p:nvPr/>
          </p:nvSpPr>
          <p:spPr>
            <a:xfrm>
              <a:off x="-2675806" y="-6859078"/>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24"/>
            <p:cNvSpPr/>
            <p:nvPr/>
          </p:nvSpPr>
          <p:spPr>
            <a:xfrm>
              <a:off x="-2762924" y="-644147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24"/>
            <p:cNvSpPr/>
            <p:nvPr/>
          </p:nvSpPr>
          <p:spPr>
            <a:xfrm>
              <a:off x="-2257296" y="-7268803"/>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24"/>
            <p:cNvSpPr/>
            <p:nvPr/>
          </p:nvSpPr>
          <p:spPr>
            <a:xfrm>
              <a:off x="-2410754" y="-7193195"/>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24"/>
            <p:cNvSpPr/>
            <p:nvPr/>
          </p:nvSpPr>
          <p:spPr>
            <a:xfrm>
              <a:off x="-2334722" y="-722269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24"/>
            <p:cNvSpPr/>
            <p:nvPr/>
          </p:nvSpPr>
          <p:spPr>
            <a:xfrm>
              <a:off x="-2287709" y="-7254505"/>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24"/>
            <p:cNvSpPr/>
            <p:nvPr/>
          </p:nvSpPr>
          <p:spPr>
            <a:xfrm>
              <a:off x="-2749111" y="-6144619"/>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24"/>
            <p:cNvSpPr/>
            <p:nvPr/>
          </p:nvSpPr>
          <p:spPr>
            <a:xfrm>
              <a:off x="-2568391" y="-705264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24"/>
            <p:cNvSpPr/>
            <p:nvPr/>
          </p:nvSpPr>
          <p:spPr>
            <a:xfrm>
              <a:off x="-2148489" y="-7282192"/>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24"/>
            <p:cNvSpPr/>
            <p:nvPr/>
          </p:nvSpPr>
          <p:spPr>
            <a:xfrm>
              <a:off x="-2468853" y="-717889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24"/>
            <p:cNvSpPr/>
            <p:nvPr/>
          </p:nvSpPr>
          <p:spPr>
            <a:xfrm>
              <a:off x="-1980309" y="-7216277"/>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24"/>
            <p:cNvSpPr/>
            <p:nvPr/>
          </p:nvSpPr>
          <p:spPr>
            <a:xfrm>
              <a:off x="-2780918" y="-6123900"/>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24"/>
            <p:cNvSpPr/>
            <p:nvPr/>
          </p:nvSpPr>
          <p:spPr>
            <a:xfrm>
              <a:off x="-2208890" y="-7277103"/>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24"/>
            <p:cNvSpPr/>
            <p:nvPr/>
          </p:nvSpPr>
          <p:spPr>
            <a:xfrm>
              <a:off x="-2361439" y="-7189075"/>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24"/>
            <p:cNvSpPr/>
            <p:nvPr/>
          </p:nvSpPr>
          <p:spPr>
            <a:xfrm>
              <a:off x="-2723727" y="-6822667"/>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24"/>
            <p:cNvSpPr/>
            <p:nvPr/>
          </p:nvSpPr>
          <p:spPr>
            <a:xfrm>
              <a:off x="-2743538" y="-6713860"/>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24"/>
            <p:cNvSpPr/>
            <p:nvPr/>
          </p:nvSpPr>
          <p:spPr>
            <a:xfrm>
              <a:off x="-2511261" y="-7068333"/>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24"/>
            <p:cNvSpPr/>
            <p:nvPr/>
          </p:nvSpPr>
          <p:spPr>
            <a:xfrm>
              <a:off x="-2791035" y="-6340545"/>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24"/>
            <p:cNvSpPr/>
            <p:nvPr/>
          </p:nvSpPr>
          <p:spPr>
            <a:xfrm>
              <a:off x="-2594685" y="-7039253"/>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24"/>
            <p:cNvSpPr/>
            <p:nvPr/>
          </p:nvSpPr>
          <p:spPr>
            <a:xfrm>
              <a:off x="-2649512" y="-7025440"/>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24"/>
            <p:cNvSpPr/>
            <p:nvPr/>
          </p:nvSpPr>
          <p:spPr>
            <a:xfrm>
              <a:off x="-2762440" y="-7189075"/>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24"/>
            <p:cNvSpPr/>
            <p:nvPr/>
          </p:nvSpPr>
          <p:spPr>
            <a:xfrm>
              <a:off x="-2478062" y="-6523022"/>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24"/>
            <p:cNvSpPr/>
            <p:nvPr/>
          </p:nvSpPr>
          <p:spPr>
            <a:xfrm>
              <a:off x="-2612193" y="-6575609"/>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24"/>
            <p:cNvSpPr/>
            <p:nvPr/>
          </p:nvSpPr>
          <p:spPr>
            <a:xfrm>
              <a:off x="-2496964" y="-6853080"/>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24"/>
            <p:cNvSpPr/>
            <p:nvPr/>
          </p:nvSpPr>
          <p:spPr>
            <a:xfrm>
              <a:off x="-2334298" y="-6891308"/>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24"/>
            <p:cNvSpPr/>
            <p:nvPr/>
          </p:nvSpPr>
          <p:spPr>
            <a:xfrm>
              <a:off x="-2588263" y="-6663636"/>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24"/>
            <p:cNvSpPr/>
            <p:nvPr/>
          </p:nvSpPr>
          <p:spPr>
            <a:xfrm>
              <a:off x="-2241605" y="-7099473"/>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24"/>
            <p:cNvSpPr/>
            <p:nvPr/>
          </p:nvSpPr>
          <p:spPr>
            <a:xfrm>
              <a:off x="-2678108" y="-631055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24"/>
            <p:cNvSpPr/>
            <p:nvPr/>
          </p:nvSpPr>
          <p:spPr>
            <a:xfrm>
              <a:off x="-2438440" y="-6432693"/>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24"/>
            <p:cNvSpPr/>
            <p:nvPr/>
          </p:nvSpPr>
          <p:spPr>
            <a:xfrm>
              <a:off x="-2645877" y="-6493094"/>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24"/>
            <p:cNvSpPr/>
            <p:nvPr/>
          </p:nvSpPr>
          <p:spPr>
            <a:xfrm>
              <a:off x="-2713610" y="-6257122"/>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24"/>
            <p:cNvSpPr/>
            <p:nvPr/>
          </p:nvSpPr>
          <p:spPr>
            <a:xfrm>
              <a:off x="-2172964" y="-7154058"/>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24"/>
            <p:cNvSpPr/>
            <p:nvPr/>
          </p:nvSpPr>
          <p:spPr>
            <a:xfrm>
              <a:off x="-2306611" y="-7074936"/>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24"/>
            <p:cNvSpPr/>
            <p:nvPr/>
          </p:nvSpPr>
          <p:spPr>
            <a:xfrm>
              <a:off x="-2762440" y="-6169519"/>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24"/>
            <p:cNvSpPr/>
            <p:nvPr/>
          </p:nvSpPr>
          <p:spPr>
            <a:xfrm>
              <a:off x="-2373010" y="-7018291"/>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24"/>
            <p:cNvSpPr/>
            <p:nvPr/>
          </p:nvSpPr>
          <p:spPr>
            <a:xfrm>
              <a:off x="-1991335" y="-7189075"/>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24"/>
            <p:cNvSpPr/>
            <p:nvPr/>
          </p:nvSpPr>
          <p:spPr>
            <a:xfrm>
              <a:off x="-2384036" y="-6815094"/>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24"/>
            <p:cNvSpPr/>
            <p:nvPr/>
          </p:nvSpPr>
          <p:spPr>
            <a:xfrm>
              <a:off x="-2361015" y="-698169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24"/>
            <p:cNvSpPr/>
            <p:nvPr/>
          </p:nvSpPr>
          <p:spPr>
            <a:xfrm>
              <a:off x="-2531981" y="-6779290"/>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24"/>
            <p:cNvSpPr/>
            <p:nvPr/>
          </p:nvSpPr>
          <p:spPr>
            <a:xfrm>
              <a:off x="-2554154" y="-6737366"/>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24"/>
            <p:cNvSpPr/>
            <p:nvPr/>
          </p:nvSpPr>
          <p:spPr>
            <a:xfrm>
              <a:off x="-2452253" y="-6930990"/>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24"/>
            <p:cNvSpPr/>
            <p:nvPr/>
          </p:nvSpPr>
          <p:spPr>
            <a:xfrm>
              <a:off x="-2678592" y="-6389376"/>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8" name="Google Shape;6158;p24"/>
          <p:cNvGrpSpPr/>
          <p:nvPr/>
        </p:nvGrpSpPr>
        <p:grpSpPr>
          <a:xfrm rot="5006479">
            <a:off x="213751" y="3998790"/>
            <a:ext cx="1012503" cy="1736434"/>
            <a:chOff x="7115651" y="-2483192"/>
            <a:chExt cx="768431" cy="1317853"/>
          </a:xfrm>
        </p:grpSpPr>
        <p:sp>
          <p:nvSpPr>
            <p:cNvPr id="6159" name="Google Shape;6159;p24"/>
            <p:cNvSpPr/>
            <p:nvPr/>
          </p:nvSpPr>
          <p:spPr>
            <a:xfrm>
              <a:off x="7115651" y="-2322767"/>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24"/>
            <p:cNvSpPr/>
            <p:nvPr/>
          </p:nvSpPr>
          <p:spPr>
            <a:xfrm>
              <a:off x="7342899" y="-245738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24"/>
            <p:cNvSpPr/>
            <p:nvPr/>
          </p:nvSpPr>
          <p:spPr>
            <a:xfrm>
              <a:off x="7342899" y="-245738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24"/>
            <p:cNvSpPr/>
            <p:nvPr/>
          </p:nvSpPr>
          <p:spPr>
            <a:xfrm>
              <a:off x="7377917" y="-2457383"/>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24"/>
            <p:cNvSpPr/>
            <p:nvPr/>
          </p:nvSpPr>
          <p:spPr>
            <a:xfrm>
              <a:off x="7380703" y="-2317678"/>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24"/>
            <p:cNvSpPr/>
            <p:nvPr/>
          </p:nvSpPr>
          <p:spPr>
            <a:xfrm>
              <a:off x="7386701" y="-2279874"/>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24"/>
            <p:cNvSpPr/>
            <p:nvPr/>
          </p:nvSpPr>
          <p:spPr>
            <a:xfrm>
              <a:off x="7399605" y="-2231529"/>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24"/>
            <p:cNvSpPr/>
            <p:nvPr/>
          </p:nvSpPr>
          <p:spPr>
            <a:xfrm>
              <a:off x="7416629" y="-2199723"/>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24"/>
            <p:cNvSpPr/>
            <p:nvPr/>
          </p:nvSpPr>
          <p:spPr>
            <a:xfrm>
              <a:off x="7468246" y="-2124115"/>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24"/>
            <p:cNvSpPr/>
            <p:nvPr/>
          </p:nvSpPr>
          <p:spPr>
            <a:xfrm>
              <a:off x="7528648" y="-1882569"/>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24"/>
            <p:cNvSpPr/>
            <p:nvPr/>
          </p:nvSpPr>
          <p:spPr>
            <a:xfrm>
              <a:off x="7595471" y="-2050385"/>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24"/>
            <p:cNvSpPr/>
            <p:nvPr/>
          </p:nvSpPr>
          <p:spPr>
            <a:xfrm>
              <a:off x="7491813" y="-2078920"/>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24"/>
            <p:cNvSpPr/>
            <p:nvPr/>
          </p:nvSpPr>
          <p:spPr>
            <a:xfrm>
              <a:off x="7555365" y="-1809748"/>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24"/>
            <p:cNvSpPr/>
            <p:nvPr/>
          </p:nvSpPr>
          <p:spPr>
            <a:xfrm>
              <a:off x="7658660" y="-2013005"/>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24"/>
            <p:cNvSpPr/>
            <p:nvPr/>
          </p:nvSpPr>
          <p:spPr>
            <a:xfrm>
              <a:off x="7599167" y="-1687188"/>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24"/>
            <p:cNvSpPr/>
            <p:nvPr/>
          </p:nvSpPr>
          <p:spPr>
            <a:xfrm>
              <a:off x="7680772" y="-1733716"/>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24"/>
            <p:cNvSpPr/>
            <p:nvPr/>
          </p:nvSpPr>
          <p:spPr>
            <a:xfrm>
              <a:off x="7751715" y="-1862334"/>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24"/>
            <p:cNvSpPr/>
            <p:nvPr/>
          </p:nvSpPr>
          <p:spPr>
            <a:xfrm>
              <a:off x="7686770" y="-1753102"/>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24"/>
            <p:cNvSpPr/>
            <p:nvPr/>
          </p:nvSpPr>
          <p:spPr>
            <a:xfrm>
              <a:off x="7746687" y="-1547059"/>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24"/>
            <p:cNvSpPr/>
            <p:nvPr/>
          </p:nvSpPr>
          <p:spPr>
            <a:xfrm>
              <a:off x="7822234" y="-1528157"/>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24"/>
            <p:cNvSpPr/>
            <p:nvPr/>
          </p:nvSpPr>
          <p:spPr>
            <a:xfrm>
              <a:off x="7634184" y="-1934671"/>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24"/>
            <p:cNvSpPr/>
            <p:nvPr/>
          </p:nvSpPr>
          <p:spPr>
            <a:xfrm>
              <a:off x="7801515" y="-1695003"/>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24"/>
            <p:cNvSpPr/>
            <p:nvPr/>
          </p:nvSpPr>
          <p:spPr>
            <a:xfrm>
              <a:off x="7852708" y="-1595465"/>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24"/>
            <p:cNvSpPr/>
            <p:nvPr/>
          </p:nvSpPr>
          <p:spPr>
            <a:xfrm>
              <a:off x="7607043" y="-1989074"/>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24"/>
            <p:cNvSpPr/>
            <p:nvPr/>
          </p:nvSpPr>
          <p:spPr>
            <a:xfrm>
              <a:off x="7442438" y="-2087704"/>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24"/>
            <p:cNvSpPr/>
            <p:nvPr/>
          </p:nvSpPr>
          <p:spPr>
            <a:xfrm>
              <a:off x="7377492" y="-2360995"/>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24"/>
            <p:cNvSpPr/>
            <p:nvPr/>
          </p:nvSpPr>
          <p:spPr>
            <a:xfrm>
              <a:off x="7192168" y="-248319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24"/>
            <p:cNvSpPr/>
            <p:nvPr/>
          </p:nvSpPr>
          <p:spPr>
            <a:xfrm>
              <a:off x="7192168" y="-248319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24"/>
            <p:cNvSpPr/>
            <p:nvPr/>
          </p:nvSpPr>
          <p:spPr>
            <a:xfrm>
              <a:off x="7318908" y="-2327372"/>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24"/>
            <p:cNvSpPr/>
            <p:nvPr/>
          </p:nvSpPr>
          <p:spPr>
            <a:xfrm>
              <a:off x="7293100" y="-2270242"/>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24"/>
            <p:cNvSpPr/>
            <p:nvPr/>
          </p:nvSpPr>
          <p:spPr>
            <a:xfrm>
              <a:off x="7264989" y="-2216322"/>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24"/>
            <p:cNvSpPr/>
            <p:nvPr/>
          </p:nvSpPr>
          <p:spPr>
            <a:xfrm>
              <a:off x="7213372" y="-2064682"/>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24"/>
            <p:cNvSpPr/>
            <p:nvPr/>
          </p:nvSpPr>
          <p:spPr>
            <a:xfrm>
              <a:off x="7192653" y="-1925947"/>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24"/>
            <p:cNvSpPr/>
            <p:nvPr/>
          </p:nvSpPr>
          <p:spPr>
            <a:xfrm>
              <a:off x="7196772" y="-1776124"/>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24"/>
            <p:cNvSpPr/>
            <p:nvPr/>
          </p:nvSpPr>
          <p:spPr>
            <a:xfrm>
              <a:off x="7205557" y="-1719903"/>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24"/>
            <p:cNvSpPr/>
            <p:nvPr/>
          </p:nvSpPr>
          <p:spPr>
            <a:xfrm>
              <a:off x="7236455" y="-1612973"/>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24"/>
            <p:cNvSpPr/>
            <p:nvPr/>
          </p:nvSpPr>
          <p:spPr>
            <a:xfrm>
              <a:off x="7282982" y="-154057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24"/>
            <p:cNvSpPr/>
            <p:nvPr/>
          </p:nvSpPr>
          <p:spPr>
            <a:xfrm>
              <a:off x="7381612" y="-1411049"/>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24"/>
            <p:cNvSpPr/>
            <p:nvPr/>
          </p:nvSpPr>
          <p:spPr>
            <a:xfrm>
              <a:off x="7428625" y="-1518948"/>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24"/>
            <p:cNvSpPr/>
            <p:nvPr/>
          </p:nvSpPr>
          <p:spPr>
            <a:xfrm>
              <a:off x="7472911" y="-1466362"/>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24"/>
            <p:cNvSpPr/>
            <p:nvPr/>
          </p:nvSpPr>
          <p:spPr>
            <a:xfrm>
              <a:off x="7200953" y="-1992285"/>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24"/>
            <p:cNvSpPr/>
            <p:nvPr/>
          </p:nvSpPr>
          <p:spPr>
            <a:xfrm>
              <a:off x="7251176" y="-2152225"/>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24"/>
            <p:cNvSpPr/>
            <p:nvPr/>
          </p:nvSpPr>
          <p:spPr>
            <a:xfrm>
              <a:off x="7346110" y="-2381291"/>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24"/>
            <p:cNvSpPr/>
            <p:nvPr/>
          </p:nvSpPr>
          <p:spPr>
            <a:xfrm>
              <a:off x="7368284" y="-2483192"/>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3" name="Google Shape;6203;p24"/>
          <p:cNvGrpSpPr/>
          <p:nvPr/>
        </p:nvGrpSpPr>
        <p:grpSpPr>
          <a:xfrm flipH="1" rot="-1905346">
            <a:off x="8106364" y="3562311"/>
            <a:ext cx="1037609" cy="1448288"/>
            <a:chOff x="-2897540" y="-7282192"/>
            <a:chExt cx="1037608" cy="1448286"/>
          </a:xfrm>
        </p:grpSpPr>
        <p:sp>
          <p:nvSpPr>
            <p:cNvPr id="6204" name="Google Shape;6204;p24"/>
            <p:cNvSpPr/>
            <p:nvPr/>
          </p:nvSpPr>
          <p:spPr>
            <a:xfrm>
              <a:off x="-2897540" y="-7192044"/>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24"/>
            <p:cNvSpPr/>
            <p:nvPr/>
          </p:nvSpPr>
          <p:spPr>
            <a:xfrm>
              <a:off x="-2806241" y="-7282010"/>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24"/>
            <p:cNvSpPr/>
            <p:nvPr/>
          </p:nvSpPr>
          <p:spPr>
            <a:xfrm>
              <a:off x="-2721001" y="-6610141"/>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24"/>
            <p:cNvSpPr/>
            <p:nvPr/>
          </p:nvSpPr>
          <p:spPr>
            <a:xfrm>
              <a:off x="-2664295" y="-6924932"/>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24"/>
            <p:cNvSpPr/>
            <p:nvPr/>
          </p:nvSpPr>
          <p:spPr>
            <a:xfrm>
              <a:off x="-2752807" y="-6783470"/>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24"/>
            <p:cNvSpPr/>
            <p:nvPr/>
          </p:nvSpPr>
          <p:spPr>
            <a:xfrm>
              <a:off x="-2756927" y="-6211442"/>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24"/>
            <p:cNvSpPr/>
            <p:nvPr/>
          </p:nvSpPr>
          <p:spPr>
            <a:xfrm>
              <a:off x="-2794246" y="-6282446"/>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24"/>
            <p:cNvSpPr/>
            <p:nvPr/>
          </p:nvSpPr>
          <p:spPr>
            <a:xfrm>
              <a:off x="-2778131" y="-6536411"/>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24"/>
            <p:cNvSpPr/>
            <p:nvPr/>
          </p:nvSpPr>
          <p:spPr>
            <a:xfrm>
              <a:off x="-2207981" y="-7281707"/>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24"/>
            <p:cNvSpPr/>
            <p:nvPr/>
          </p:nvSpPr>
          <p:spPr>
            <a:xfrm>
              <a:off x="-2111654" y="-7268803"/>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24"/>
            <p:cNvSpPr/>
            <p:nvPr/>
          </p:nvSpPr>
          <p:spPr>
            <a:xfrm>
              <a:off x="-2048041" y="-7254505"/>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24"/>
            <p:cNvSpPr/>
            <p:nvPr/>
          </p:nvSpPr>
          <p:spPr>
            <a:xfrm>
              <a:off x="-2756927" y="-6371382"/>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24"/>
            <p:cNvSpPr/>
            <p:nvPr/>
          </p:nvSpPr>
          <p:spPr>
            <a:xfrm>
              <a:off x="-2675806" y="-6859078"/>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24"/>
            <p:cNvSpPr/>
            <p:nvPr/>
          </p:nvSpPr>
          <p:spPr>
            <a:xfrm>
              <a:off x="-2762924" y="-644147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24"/>
            <p:cNvSpPr/>
            <p:nvPr/>
          </p:nvSpPr>
          <p:spPr>
            <a:xfrm>
              <a:off x="-2257296" y="-7268803"/>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24"/>
            <p:cNvSpPr/>
            <p:nvPr/>
          </p:nvSpPr>
          <p:spPr>
            <a:xfrm>
              <a:off x="-2410754" y="-7193195"/>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24"/>
            <p:cNvSpPr/>
            <p:nvPr/>
          </p:nvSpPr>
          <p:spPr>
            <a:xfrm>
              <a:off x="-2334722" y="-722269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24"/>
            <p:cNvSpPr/>
            <p:nvPr/>
          </p:nvSpPr>
          <p:spPr>
            <a:xfrm>
              <a:off x="-2287709" y="-7254505"/>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24"/>
            <p:cNvSpPr/>
            <p:nvPr/>
          </p:nvSpPr>
          <p:spPr>
            <a:xfrm>
              <a:off x="-2749111" y="-6144619"/>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24"/>
            <p:cNvSpPr/>
            <p:nvPr/>
          </p:nvSpPr>
          <p:spPr>
            <a:xfrm>
              <a:off x="-2568391" y="-705264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24"/>
            <p:cNvSpPr/>
            <p:nvPr/>
          </p:nvSpPr>
          <p:spPr>
            <a:xfrm>
              <a:off x="-2148489" y="-7282192"/>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24"/>
            <p:cNvSpPr/>
            <p:nvPr/>
          </p:nvSpPr>
          <p:spPr>
            <a:xfrm>
              <a:off x="-2468853" y="-717889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24"/>
            <p:cNvSpPr/>
            <p:nvPr/>
          </p:nvSpPr>
          <p:spPr>
            <a:xfrm>
              <a:off x="-1980309" y="-7216277"/>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24"/>
            <p:cNvSpPr/>
            <p:nvPr/>
          </p:nvSpPr>
          <p:spPr>
            <a:xfrm>
              <a:off x="-2780918" y="-6123900"/>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24"/>
            <p:cNvSpPr/>
            <p:nvPr/>
          </p:nvSpPr>
          <p:spPr>
            <a:xfrm>
              <a:off x="-2208890" y="-7277103"/>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24"/>
            <p:cNvSpPr/>
            <p:nvPr/>
          </p:nvSpPr>
          <p:spPr>
            <a:xfrm>
              <a:off x="-2361439" y="-7189075"/>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24"/>
            <p:cNvSpPr/>
            <p:nvPr/>
          </p:nvSpPr>
          <p:spPr>
            <a:xfrm>
              <a:off x="-2723727" y="-6822667"/>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24"/>
            <p:cNvSpPr/>
            <p:nvPr/>
          </p:nvSpPr>
          <p:spPr>
            <a:xfrm>
              <a:off x="-2743538" y="-6713860"/>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24"/>
            <p:cNvSpPr/>
            <p:nvPr/>
          </p:nvSpPr>
          <p:spPr>
            <a:xfrm>
              <a:off x="-2511261" y="-7068333"/>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24"/>
            <p:cNvSpPr/>
            <p:nvPr/>
          </p:nvSpPr>
          <p:spPr>
            <a:xfrm>
              <a:off x="-2791035" y="-6340545"/>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24"/>
            <p:cNvSpPr/>
            <p:nvPr/>
          </p:nvSpPr>
          <p:spPr>
            <a:xfrm>
              <a:off x="-2594685" y="-7039253"/>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24"/>
            <p:cNvSpPr/>
            <p:nvPr/>
          </p:nvSpPr>
          <p:spPr>
            <a:xfrm>
              <a:off x="-2649512" y="-7025440"/>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24"/>
            <p:cNvSpPr/>
            <p:nvPr/>
          </p:nvSpPr>
          <p:spPr>
            <a:xfrm>
              <a:off x="-2762440" y="-7189075"/>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24"/>
            <p:cNvSpPr/>
            <p:nvPr/>
          </p:nvSpPr>
          <p:spPr>
            <a:xfrm>
              <a:off x="-2478062" y="-6523022"/>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24"/>
            <p:cNvSpPr/>
            <p:nvPr/>
          </p:nvSpPr>
          <p:spPr>
            <a:xfrm>
              <a:off x="-2612193" y="-6575609"/>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24"/>
            <p:cNvSpPr/>
            <p:nvPr/>
          </p:nvSpPr>
          <p:spPr>
            <a:xfrm>
              <a:off x="-2496964" y="-6853080"/>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24"/>
            <p:cNvSpPr/>
            <p:nvPr/>
          </p:nvSpPr>
          <p:spPr>
            <a:xfrm>
              <a:off x="-2334298" y="-6891308"/>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24"/>
            <p:cNvSpPr/>
            <p:nvPr/>
          </p:nvSpPr>
          <p:spPr>
            <a:xfrm>
              <a:off x="-2588263" y="-6663636"/>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24"/>
            <p:cNvSpPr/>
            <p:nvPr/>
          </p:nvSpPr>
          <p:spPr>
            <a:xfrm>
              <a:off x="-2241605" y="-7099473"/>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24"/>
            <p:cNvSpPr/>
            <p:nvPr/>
          </p:nvSpPr>
          <p:spPr>
            <a:xfrm>
              <a:off x="-2678108" y="-631055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24"/>
            <p:cNvSpPr/>
            <p:nvPr/>
          </p:nvSpPr>
          <p:spPr>
            <a:xfrm>
              <a:off x="-2438440" y="-6432693"/>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24"/>
            <p:cNvSpPr/>
            <p:nvPr/>
          </p:nvSpPr>
          <p:spPr>
            <a:xfrm>
              <a:off x="-2645877" y="-6493094"/>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24"/>
            <p:cNvSpPr/>
            <p:nvPr/>
          </p:nvSpPr>
          <p:spPr>
            <a:xfrm>
              <a:off x="-2713610" y="-6257122"/>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24"/>
            <p:cNvSpPr/>
            <p:nvPr/>
          </p:nvSpPr>
          <p:spPr>
            <a:xfrm>
              <a:off x="-2172964" y="-7154058"/>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24"/>
            <p:cNvSpPr/>
            <p:nvPr/>
          </p:nvSpPr>
          <p:spPr>
            <a:xfrm>
              <a:off x="-2306611" y="-7074936"/>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24"/>
            <p:cNvSpPr/>
            <p:nvPr/>
          </p:nvSpPr>
          <p:spPr>
            <a:xfrm>
              <a:off x="-2762440" y="-6169519"/>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24"/>
            <p:cNvSpPr/>
            <p:nvPr/>
          </p:nvSpPr>
          <p:spPr>
            <a:xfrm>
              <a:off x="-2373010" y="-7018291"/>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24"/>
            <p:cNvSpPr/>
            <p:nvPr/>
          </p:nvSpPr>
          <p:spPr>
            <a:xfrm>
              <a:off x="-1991335" y="-7189075"/>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24"/>
            <p:cNvSpPr/>
            <p:nvPr/>
          </p:nvSpPr>
          <p:spPr>
            <a:xfrm>
              <a:off x="-2384036" y="-6815094"/>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24"/>
            <p:cNvSpPr/>
            <p:nvPr/>
          </p:nvSpPr>
          <p:spPr>
            <a:xfrm>
              <a:off x="-2361015" y="-698169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24"/>
            <p:cNvSpPr/>
            <p:nvPr/>
          </p:nvSpPr>
          <p:spPr>
            <a:xfrm>
              <a:off x="-2531981" y="-6779290"/>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24"/>
            <p:cNvSpPr/>
            <p:nvPr/>
          </p:nvSpPr>
          <p:spPr>
            <a:xfrm>
              <a:off x="-2554154" y="-6737366"/>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24"/>
            <p:cNvSpPr/>
            <p:nvPr/>
          </p:nvSpPr>
          <p:spPr>
            <a:xfrm>
              <a:off x="-2452253" y="-6930990"/>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24"/>
            <p:cNvSpPr/>
            <p:nvPr/>
          </p:nvSpPr>
          <p:spPr>
            <a:xfrm>
              <a:off x="-2678592" y="-6389376"/>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8" name="Google Shape;6258;p24"/>
          <p:cNvGrpSpPr/>
          <p:nvPr/>
        </p:nvGrpSpPr>
        <p:grpSpPr>
          <a:xfrm flipH="1" rot="-5006479">
            <a:off x="7912238" y="3998790"/>
            <a:ext cx="1012503" cy="1736434"/>
            <a:chOff x="7115651" y="-2483192"/>
            <a:chExt cx="768431" cy="1317853"/>
          </a:xfrm>
        </p:grpSpPr>
        <p:sp>
          <p:nvSpPr>
            <p:cNvPr id="6259" name="Google Shape;6259;p24"/>
            <p:cNvSpPr/>
            <p:nvPr/>
          </p:nvSpPr>
          <p:spPr>
            <a:xfrm>
              <a:off x="7115651" y="-2322767"/>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24"/>
            <p:cNvSpPr/>
            <p:nvPr/>
          </p:nvSpPr>
          <p:spPr>
            <a:xfrm>
              <a:off x="7342899" y="-245738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24"/>
            <p:cNvSpPr/>
            <p:nvPr/>
          </p:nvSpPr>
          <p:spPr>
            <a:xfrm>
              <a:off x="7342899" y="-245738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24"/>
            <p:cNvSpPr/>
            <p:nvPr/>
          </p:nvSpPr>
          <p:spPr>
            <a:xfrm>
              <a:off x="7377917" y="-2457383"/>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24"/>
            <p:cNvSpPr/>
            <p:nvPr/>
          </p:nvSpPr>
          <p:spPr>
            <a:xfrm>
              <a:off x="7380703" y="-2317678"/>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24"/>
            <p:cNvSpPr/>
            <p:nvPr/>
          </p:nvSpPr>
          <p:spPr>
            <a:xfrm>
              <a:off x="7386701" y="-2279874"/>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24"/>
            <p:cNvSpPr/>
            <p:nvPr/>
          </p:nvSpPr>
          <p:spPr>
            <a:xfrm>
              <a:off x="7399605" y="-2231529"/>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24"/>
            <p:cNvSpPr/>
            <p:nvPr/>
          </p:nvSpPr>
          <p:spPr>
            <a:xfrm>
              <a:off x="7416629" y="-2199723"/>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24"/>
            <p:cNvSpPr/>
            <p:nvPr/>
          </p:nvSpPr>
          <p:spPr>
            <a:xfrm>
              <a:off x="7468246" y="-2124115"/>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24"/>
            <p:cNvSpPr/>
            <p:nvPr/>
          </p:nvSpPr>
          <p:spPr>
            <a:xfrm>
              <a:off x="7528648" y="-1882569"/>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24"/>
            <p:cNvSpPr/>
            <p:nvPr/>
          </p:nvSpPr>
          <p:spPr>
            <a:xfrm>
              <a:off x="7595471" y="-2050385"/>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24"/>
            <p:cNvSpPr/>
            <p:nvPr/>
          </p:nvSpPr>
          <p:spPr>
            <a:xfrm>
              <a:off x="7491813" y="-2078920"/>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24"/>
            <p:cNvSpPr/>
            <p:nvPr/>
          </p:nvSpPr>
          <p:spPr>
            <a:xfrm>
              <a:off x="7555365" y="-1809748"/>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24"/>
            <p:cNvSpPr/>
            <p:nvPr/>
          </p:nvSpPr>
          <p:spPr>
            <a:xfrm>
              <a:off x="7658660" y="-2013005"/>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24"/>
            <p:cNvSpPr/>
            <p:nvPr/>
          </p:nvSpPr>
          <p:spPr>
            <a:xfrm>
              <a:off x="7599167" y="-1687188"/>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24"/>
            <p:cNvSpPr/>
            <p:nvPr/>
          </p:nvSpPr>
          <p:spPr>
            <a:xfrm>
              <a:off x="7680772" y="-1733716"/>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24"/>
            <p:cNvSpPr/>
            <p:nvPr/>
          </p:nvSpPr>
          <p:spPr>
            <a:xfrm>
              <a:off x="7751715" y="-1862334"/>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24"/>
            <p:cNvSpPr/>
            <p:nvPr/>
          </p:nvSpPr>
          <p:spPr>
            <a:xfrm>
              <a:off x="7686770" y="-1753102"/>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24"/>
            <p:cNvSpPr/>
            <p:nvPr/>
          </p:nvSpPr>
          <p:spPr>
            <a:xfrm>
              <a:off x="7746687" y="-1547059"/>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24"/>
            <p:cNvSpPr/>
            <p:nvPr/>
          </p:nvSpPr>
          <p:spPr>
            <a:xfrm>
              <a:off x="7822234" y="-1528157"/>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24"/>
            <p:cNvSpPr/>
            <p:nvPr/>
          </p:nvSpPr>
          <p:spPr>
            <a:xfrm>
              <a:off x="7634184" y="-1934671"/>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24"/>
            <p:cNvSpPr/>
            <p:nvPr/>
          </p:nvSpPr>
          <p:spPr>
            <a:xfrm>
              <a:off x="7801515" y="-1695003"/>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24"/>
            <p:cNvSpPr/>
            <p:nvPr/>
          </p:nvSpPr>
          <p:spPr>
            <a:xfrm>
              <a:off x="7852708" y="-1595465"/>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24"/>
            <p:cNvSpPr/>
            <p:nvPr/>
          </p:nvSpPr>
          <p:spPr>
            <a:xfrm>
              <a:off x="7607043" y="-1989074"/>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24"/>
            <p:cNvSpPr/>
            <p:nvPr/>
          </p:nvSpPr>
          <p:spPr>
            <a:xfrm>
              <a:off x="7442438" y="-2087704"/>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24"/>
            <p:cNvSpPr/>
            <p:nvPr/>
          </p:nvSpPr>
          <p:spPr>
            <a:xfrm>
              <a:off x="7377492" y="-2360995"/>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24"/>
            <p:cNvSpPr/>
            <p:nvPr/>
          </p:nvSpPr>
          <p:spPr>
            <a:xfrm>
              <a:off x="7192168" y="-248319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24"/>
            <p:cNvSpPr/>
            <p:nvPr/>
          </p:nvSpPr>
          <p:spPr>
            <a:xfrm>
              <a:off x="7192168" y="-248319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24"/>
            <p:cNvSpPr/>
            <p:nvPr/>
          </p:nvSpPr>
          <p:spPr>
            <a:xfrm>
              <a:off x="7318908" y="-2327372"/>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24"/>
            <p:cNvSpPr/>
            <p:nvPr/>
          </p:nvSpPr>
          <p:spPr>
            <a:xfrm>
              <a:off x="7293100" y="-2270242"/>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24"/>
            <p:cNvSpPr/>
            <p:nvPr/>
          </p:nvSpPr>
          <p:spPr>
            <a:xfrm>
              <a:off x="7264989" y="-2216322"/>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24"/>
            <p:cNvSpPr/>
            <p:nvPr/>
          </p:nvSpPr>
          <p:spPr>
            <a:xfrm>
              <a:off x="7213372" y="-2064682"/>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24"/>
            <p:cNvSpPr/>
            <p:nvPr/>
          </p:nvSpPr>
          <p:spPr>
            <a:xfrm>
              <a:off x="7192653" y="-1925947"/>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24"/>
            <p:cNvSpPr/>
            <p:nvPr/>
          </p:nvSpPr>
          <p:spPr>
            <a:xfrm>
              <a:off x="7196772" y="-1776124"/>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24"/>
            <p:cNvSpPr/>
            <p:nvPr/>
          </p:nvSpPr>
          <p:spPr>
            <a:xfrm>
              <a:off x="7205557" y="-1719903"/>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24"/>
            <p:cNvSpPr/>
            <p:nvPr/>
          </p:nvSpPr>
          <p:spPr>
            <a:xfrm>
              <a:off x="7236455" y="-1612973"/>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24"/>
            <p:cNvSpPr/>
            <p:nvPr/>
          </p:nvSpPr>
          <p:spPr>
            <a:xfrm>
              <a:off x="7282982" y="-154057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24"/>
            <p:cNvSpPr/>
            <p:nvPr/>
          </p:nvSpPr>
          <p:spPr>
            <a:xfrm>
              <a:off x="7381612" y="-1411049"/>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24"/>
            <p:cNvSpPr/>
            <p:nvPr/>
          </p:nvSpPr>
          <p:spPr>
            <a:xfrm>
              <a:off x="7428625" y="-1518948"/>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24"/>
            <p:cNvSpPr/>
            <p:nvPr/>
          </p:nvSpPr>
          <p:spPr>
            <a:xfrm>
              <a:off x="7472911" y="-1466362"/>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24"/>
            <p:cNvSpPr/>
            <p:nvPr/>
          </p:nvSpPr>
          <p:spPr>
            <a:xfrm>
              <a:off x="7200953" y="-1992285"/>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24"/>
            <p:cNvSpPr/>
            <p:nvPr/>
          </p:nvSpPr>
          <p:spPr>
            <a:xfrm>
              <a:off x="7251176" y="-2152225"/>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24"/>
            <p:cNvSpPr/>
            <p:nvPr/>
          </p:nvSpPr>
          <p:spPr>
            <a:xfrm>
              <a:off x="7346110" y="-2381291"/>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24"/>
            <p:cNvSpPr/>
            <p:nvPr/>
          </p:nvSpPr>
          <p:spPr>
            <a:xfrm>
              <a:off x="7368284" y="-2483192"/>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10">
    <p:spTree>
      <p:nvGrpSpPr>
        <p:cNvPr id="6303" name="Shape 6303"/>
        <p:cNvGrpSpPr/>
        <p:nvPr/>
      </p:nvGrpSpPr>
      <p:grpSpPr>
        <a:xfrm>
          <a:off x="0" y="0"/>
          <a:ext cx="0" cy="0"/>
          <a:chOff x="0" y="0"/>
          <a:chExt cx="0" cy="0"/>
        </a:xfrm>
      </p:grpSpPr>
      <p:sp>
        <p:nvSpPr>
          <p:cNvPr id="6304" name="Google Shape;6304;p2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Font typeface="Montserrat Light"/>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305" name="Google Shape;6305;p25"/>
          <p:cNvSpPr txBox="1"/>
          <p:nvPr>
            <p:ph idx="2" type="title"/>
          </p:nvPr>
        </p:nvSpPr>
        <p:spPr>
          <a:xfrm>
            <a:off x="720000" y="1835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306" name="Google Shape;6306;p25"/>
          <p:cNvSpPr txBox="1"/>
          <p:nvPr>
            <p:ph idx="1" type="subTitle"/>
          </p:nvPr>
        </p:nvSpPr>
        <p:spPr>
          <a:xfrm>
            <a:off x="720000" y="2290900"/>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307" name="Google Shape;6307;p25"/>
          <p:cNvSpPr txBox="1"/>
          <p:nvPr>
            <p:ph idx="3" type="title"/>
          </p:nvPr>
        </p:nvSpPr>
        <p:spPr>
          <a:xfrm>
            <a:off x="3419269" y="1835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308" name="Google Shape;6308;p25"/>
          <p:cNvSpPr txBox="1"/>
          <p:nvPr>
            <p:ph idx="4" type="subTitle"/>
          </p:nvPr>
        </p:nvSpPr>
        <p:spPr>
          <a:xfrm>
            <a:off x="3419269" y="2290900"/>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309" name="Google Shape;6309;p25"/>
          <p:cNvSpPr txBox="1"/>
          <p:nvPr>
            <p:ph idx="5" type="title"/>
          </p:nvPr>
        </p:nvSpPr>
        <p:spPr>
          <a:xfrm>
            <a:off x="720000" y="34210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310" name="Google Shape;6310;p25"/>
          <p:cNvSpPr txBox="1"/>
          <p:nvPr>
            <p:ph idx="6" type="subTitle"/>
          </p:nvPr>
        </p:nvSpPr>
        <p:spPr>
          <a:xfrm>
            <a:off x="720000" y="38898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311" name="Google Shape;6311;p25"/>
          <p:cNvSpPr txBox="1"/>
          <p:nvPr>
            <p:ph idx="7" type="title"/>
          </p:nvPr>
        </p:nvSpPr>
        <p:spPr>
          <a:xfrm>
            <a:off x="3419269" y="34210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312" name="Google Shape;6312;p25"/>
          <p:cNvSpPr txBox="1"/>
          <p:nvPr>
            <p:ph idx="8" type="subTitle"/>
          </p:nvPr>
        </p:nvSpPr>
        <p:spPr>
          <a:xfrm>
            <a:off x="3419269" y="38898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313" name="Google Shape;6313;p25"/>
          <p:cNvSpPr txBox="1"/>
          <p:nvPr>
            <p:ph idx="9" type="title"/>
          </p:nvPr>
        </p:nvSpPr>
        <p:spPr>
          <a:xfrm>
            <a:off x="6118545" y="18352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314" name="Google Shape;6314;p25"/>
          <p:cNvSpPr txBox="1"/>
          <p:nvPr>
            <p:ph idx="13" type="subTitle"/>
          </p:nvPr>
        </p:nvSpPr>
        <p:spPr>
          <a:xfrm>
            <a:off x="6118545" y="2290900"/>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315" name="Google Shape;6315;p25"/>
          <p:cNvSpPr txBox="1"/>
          <p:nvPr>
            <p:ph idx="14" type="title"/>
          </p:nvPr>
        </p:nvSpPr>
        <p:spPr>
          <a:xfrm>
            <a:off x="6118545" y="3421050"/>
            <a:ext cx="23055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Font typeface="Raleway Thin"/>
              <a:buNone/>
              <a:defRPr sz="2200">
                <a:latin typeface="Montserrat Light"/>
                <a:ea typeface="Montserrat Light"/>
                <a:cs typeface="Montserrat Light"/>
                <a:sym typeface="Montserrat Light"/>
              </a:defRPr>
            </a:lvl1pPr>
            <a:lvl2pPr lvl="1" rtl="0" algn="ctr">
              <a:spcBef>
                <a:spcPts val="0"/>
              </a:spcBef>
              <a:spcAft>
                <a:spcPts val="0"/>
              </a:spcAft>
              <a:buSzPts val="2400"/>
              <a:buFont typeface="Raleway"/>
              <a:buNone/>
              <a:defRPr sz="2400">
                <a:latin typeface="Raleway"/>
                <a:ea typeface="Raleway"/>
                <a:cs typeface="Raleway"/>
                <a:sym typeface="Raleway"/>
              </a:defRPr>
            </a:lvl2pPr>
            <a:lvl3pPr lvl="2" rtl="0" algn="ctr">
              <a:spcBef>
                <a:spcPts val="0"/>
              </a:spcBef>
              <a:spcAft>
                <a:spcPts val="0"/>
              </a:spcAft>
              <a:buSzPts val="2400"/>
              <a:buFont typeface="Raleway"/>
              <a:buNone/>
              <a:defRPr sz="2400">
                <a:latin typeface="Raleway"/>
                <a:ea typeface="Raleway"/>
                <a:cs typeface="Raleway"/>
                <a:sym typeface="Raleway"/>
              </a:defRPr>
            </a:lvl3pPr>
            <a:lvl4pPr lvl="3" rtl="0" algn="ctr">
              <a:spcBef>
                <a:spcPts val="0"/>
              </a:spcBef>
              <a:spcAft>
                <a:spcPts val="0"/>
              </a:spcAft>
              <a:buSzPts val="2400"/>
              <a:buFont typeface="Raleway"/>
              <a:buNone/>
              <a:defRPr sz="2400">
                <a:latin typeface="Raleway"/>
                <a:ea typeface="Raleway"/>
                <a:cs typeface="Raleway"/>
                <a:sym typeface="Raleway"/>
              </a:defRPr>
            </a:lvl4pPr>
            <a:lvl5pPr lvl="4" rtl="0" algn="ctr">
              <a:spcBef>
                <a:spcPts val="0"/>
              </a:spcBef>
              <a:spcAft>
                <a:spcPts val="0"/>
              </a:spcAft>
              <a:buSzPts val="2400"/>
              <a:buFont typeface="Raleway"/>
              <a:buNone/>
              <a:defRPr sz="2400">
                <a:latin typeface="Raleway"/>
                <a:ea typeface="Raleway"/>
                <a:cs typeface="Raleway"/>
                <a:sym typeface="Raleway"/>
              </a:defRPr>
            </a:lvl5pPr>
            <a:lvl6pPr lvl="5" rtl="0" algn="ctr">
              <a:spcBef>
                <a:spcPts val="0"/>
              </a:spcBef>
              <a:spcAft>
                <a:spcPts val="0"/>
              </a:spcAft>
              <a:buSzPts val="2400"/>
              <a:buFont typeface="Raleway"/>
              <a:buNone/>
              <a:defRPr sz="2400">
                <a:latin typeface="Raleway"/>
                <a:ea typeface="Raleway"/>
                <a:cs typeface="Raleway"/>
                <a:sym typeface="Raleway"/>
              </a:defRPr>
            </a:lvl6pPr>
            <a:lvl7pPr lvl="6" rtl="0" algn="ctr">
              <a:spcBef>
                <a:spcPts val="0"/>
              </a:spcBef>
              <a:spcAft>
                <a:spcPts val="0"/>
              </a:spcAft>
              <a:buSzPts val="2400"/>
              <a:buFont typeface="Raleway"/>
              <a:buNone/>
              <a:defRPr sz="2400">
                <a:latin typeface="Raleway"/>
                <a:ea typeface="Raleway"/>
                <a:cs typeface="Raleway"/>
                <a:sym typeface="Raleway"/>
              </a:defRPr>
            </a:lvl7pPr>
            <a:lvl8pPr lvl="7" rtl="0" algn="ctr">
              <a:spcBef>
                <a:spcPts val="0"/>
              </a:spcBef>
              <a:spcAft>
                <a:spcPts val="0"/>
              </a:spcAft>
              <a:buSzPts val="2400"/>
              <a:buFont typeface="Raleway"/>
              <a:buNone/>
              <a:defRPr sz="2400">
                <a:latin typeface="Raleway"/>
                <a:ea typeface="Raleway"/>
                <a:cs typeface="Raleway"/>
                <a:sym typeface="Raleway"/>
              </a:defRPr>
            </a:lvl8pPr>
            <a:lvl9pPr lvl="8" rtl="0" algn="ctr">
              <a:spcBef>
                <a:spcPts val="0"/>
              </a:spcBef>
              <a:spcAft>
                <a:spcPts val="0"/>
              </a:spcAft>
              <a:buSzPts val="2400"/>
              <a:buFont typeface="Raleway"/>
              <a:buNone/>
              <a:defRPr sz="2400">
                <a:latin typeface="Raleway"/>
                <a:ea typeface="Raleway"/>
                <a:cs typeface="Raleway"/>
                <a:sym typeface="Raleway"/>
              </a:defRPr>
            </a:lvl9pPr>
          </a:lstStyle>
          <a:p/>
        </p:txBody>
      </p:sp>
      <p:sp>
        <p:nvSpPr>
          <p:cNvPr id="6316" name="Google Shape;6316;p25"/>
          <p:cNvSpPr txBox="1"/>
          <p:nvPr>
            <p:ph idx="15" type="subTitle"/>
          </p:nvPr>
        </p:nvSpPr>
        <p:spPr>
          <a:xfrm>
            <a:off x="6118545" y="3889875"/>
            <a:ext cx="23055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Font typeface="Raleway ExtraLight"/>
              <a:buNone/>
              <a:defRPr sz="1400">
                <a:latin typeface="Raleway Light"/>
                <a:ea typeface="Raleway Light"/>
                <a:cs typeface="Raleway Light"/>
                <a:sym typeface="Raleway Light"/>
              </a:defRPr>
            </a:lvl1pPr>
            <a:lvl2pPr lvl="1"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2pPr>
            <a:lvl3pPr lvl="2"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3pPr>
            <a:lvl4pPr lvl="3"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4pPr>
            <a:lvl5pPr lvl="4"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5pPr>
            <a:lvl6pPr lvl="5"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6pPr>
            <a:lvl7pPr lvl="6"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7pPr>
            <a:lvl8pPr lvl="7"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8pPr>
            <a:lvl9pPr lvl="8" rtl="0" algn="ctr">
              <a:lnSpc>
                <a:spcPct val="100000"/>
              </a:lnSpc>
              <a:spcBef>
                <a:spcPts val="0"/>
              </a:spcBef>
              <a:spcAft>
                <a:spcPts val="0"/>
              </a:spcAft>
              <a:buSzPts val="1400"/>
              <a:buFont typeface="Raleway ExtraLight"/>
              <a:buNone/>
              <a:defRPr>
                <a:latin typeface="Raleway ExtraLight"/>
                <a:ea typeface="Raleway ExtraLight"/>
                <a:cs typeface="Raleway ExtraLight"/>
                <a:sym typeface="Raleway ExtraLight"/>
              </a:defRPr>
            </a:lvl9pPr>
          </a:lstStyle>
          <a:p/>
        </p:txBody>
      </p:sp>
      <p:sp>
        <p:nvSpPr>
          <p:cNvPr id="6317" name="Google Shape;6317;p25"/>
          <p:cNvSpPr/>
          <p:nvPr/>
        </p:nvSpPr>
        <p:spPr>
          <a:xfrm rot="-2543149">
            <a:off x="9013274" y="1943848"/>
            <a:ext cx="17508" cy="7453"/>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18" name="Google Shape;6318;p25"/>
          <p:cNvGrpSpPr/>
          <p:nvPr/>
        </p:nvGrpSpPr>
        <p:grpSpPr>
          <a:xfrm flipH="1" rot="-7426051">
            <a:off x="7694205" y="-695711"/>
            <a:ext cx="1759810" cy="1691036"/>
            <a:chOff x="6135332" y="1069597"/>
            <a:chExt cx="1949273" cy="1873095"/>
          </a:xfrm>
        </p:grpSpPr>
        <p:sp>
          <p:nvSpPr>
            <p:cNvPr id="6319" name="Google Shape;6319;p2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2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2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2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2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2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2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2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2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2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2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2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2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2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2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2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2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2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2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2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2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2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2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2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2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2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2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2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2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2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2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2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2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2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2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2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2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2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2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2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2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2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1" name="Google Shape;6361;p25"/>
          <p:cNvGrpSpPr/>
          <p:nvPr/>
        </p:nvGrpSpPr>
        <p:grpSpPr>
          <a:xfrm flipH="1" rot="-8256110">
            <a:off x="8575499" y="36785"/>
            <a:ext cx="1037641" cy="1448332"/>
            <a:chOff x="-2897540" y="-7282192"/>
            <a:chExt cx="1037608" cy="1448286"/>
          </a:xfrm>
        </p:grpSpPr>
        <p:sp>
          <p:nvSpPr>
            <p:cNvPr id="6362" name="Google Shape;6362;p25"/>
            <p:cNvSpPr/>
            <p:nvPr/>
          </p:nvSpPr>
          <p:spPr>
            <a:xfrm>
              <a:off x="-2897540" y="-7192044"/>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25"/>
            <p:cNvSpPr/>
            <p:nvPr/>
          </p:nvSpPr>
          <p:spPr>
            <a:xfrm>
              <a:off x="-2806241" y="-7282010"/>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25"/>
            <p:cNvSpPr/>
            <p:nvPr/>
          </p:nvSpPr>
          <p:spPr>
            <a:xfrm>
              <a:off x="-2721001" y="-6610141"/>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25"/>
            <p:cNvSpPr/>
            <p:nvPr/>
          </p:nvSpPr>
          <p:spPr>
            <a:xfrm>
              <a:off x="-2664295" y="-6924932"/>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25"/>
            <p:cNvSpPr/>
            <p:nvPr/>
          </p:nvSpPr>
          <p:spPr>
            <a:xfrm>
              <a:off x="-2752807" y="-6783470"/>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25"/>
            <p:cNvSpPr/>
            <p:nvPr/>
          </p:nvSpPr>
          <p:spPr>
            <a:xfrm>
              <a:off x="-2756927" y="-6211442"/>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25"/>
            <p:cNvSpPr/>
            <p:nvPr/>
          </p:nvSpPr>
          <p:spPr>
            <a:xfrm>
              <a:off x="-2794246" y="-6282446"/>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25"/>
            <p:cNvSpPr/>
            <p:nvPr/>
          </p:nvSpPr>
          <p:spPr>
            <a:xfrm>
              <a:off x="-2778131" y="-6536411"/>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25"/>
            <p:cNvSpPr/>
            <p:nvPr/>
          </p:nvSpPr>
          <p:spPr>
            <a:xfrm>
              <a:off x="-2207981" y="-7281707"/>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25"/>
            <p:cNvSpPr/>
            <p:nvPr/>
          </p:nvSpPr>
          <p:spPr>
            <a:xfrm>
              <a:off x="-2111654" y="-7268803"/>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25"/>
            <p:cNvSpPr/>
            <p:nvPr/>
          </p:nvSpPr>
          <p:spPr>
            <a:xfrm>
              <a:off x="-2048041" y="-7254505"/>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25"/>
            <p:cNvSpPr/>
            <p:nvPr/>
          </p:nvSpPr>
          <p:spPr>
            <a:xfrm>
              <a:off x="-2756927" y="-6371382"/>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25"/>
            <p:cNvSpPr/>
            <p:nvPr/>
          </p:nvSpPr>
          <p:spPr>
            <a:xfrm>
              <a:off x="-2675806" y="-6859078"/>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25"/>
            <p:cNvSpPr/>
            <p:nvPr/>
          </p:nvSpPr>
          <p:spPr>
            <a:xfrm>
              <a:off x="-2762924" y="-644147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25"/>
            <p:cNvSpPr/>
            <p:nvPr/>
          </p:nvSpPr>
          <p:spPr>
            <a:xfrm>
              <a:off x="-2257296" y="-7268803"/>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25"/>
            <p:cNvSpPr/>
            <p:nvPr/>
          </p:nvSpPr>
          <p:spPr>
            <a:xfrm>
              <a:off x="-2410754" y="-7193195"/>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25"/>
            <p:cNvSpPr/>
            <p:nvPr/>
          </p:nvSpPr>
          <p:spPr>
            <a:xfrm>
              <a:off x="-2334722" y="-722269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25"/>
            <p:cNvSpPr/>
            <p:nvPr/>
          </p:nvSpPr>
          <p:spPr>
            <a:xfrm>
              <a:off x="-2287709" y="-7254505"/>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25"/>
            <p:cNvSpPr/>
            <p:nvPr/>
          </p:nvSpPr>
          <p:spPr>
            <a:xfrm>
              <a:off x="-2749111" y="-6144619"/>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25"/>
            <p:cNvSpPr/>
            <p:nvPr/>
          </p:nvSpPr>
          <p:spPr>
            <a:xfrm>
              <a:off x="-2568391" y="-705264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25"/>
            <p:cNvSpPr/>
            <p:nvPr/>
          </p:nvSpPr>
          <p:spPr>
            <a:xfrm>
              <a:off x="-2148489" y="-7282192"/>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25"/>
            <p:cNvSpPr/>
            <p:nvPr/>
          </p:nvSpPr>
          <p:spPr>
            <a:xfrm>
              <a:off x="-2468853" y="-717889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25"/>
            <p:cNvSpPr/>
            <p:nvPr/>
          </p:nvSpPr>
          <p:spPr>
            <a:xfrm>
              <a:off x="-1980309" y="-7216277"/>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25"/>
            <p:cNvSpPr/>
            <p:nvPr/>
          </p:nvSpPr>
          <p:spPr>
            <a:xfrm>
              <a:off x="-2780918" y="-6123900"/>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25"/>
            <p:cNvSpPr/>
            <p:nvPr/>
          </p:nvSpPr>
          <p:spPr>
            <a:xfrm>
              <a:off x="-2208890" y="-7277103"/>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25"/>
            <p:cNvSpPr/>
            <p:nvPr/>
          </p:nvSpPr>
          <p:spPr>
            <a:xfrm>
              <a:off x="-2361439" y="-7189075"/>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25"/>
            <p:cNvSpPr/>
            <p:nvPr/>
          </p:nvSpPr>
          <p:spPr>
            <a:xfrm>
              <a:off x="-2723727" y="-6822667"/>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25"/>
            <p:cNvSpPr/>
            <p:nvPr/>
          </p:nvSpPr>
          <p:spPr>
            <a:xfrm>
              <a:off x="-2743538" y="-6713860"/>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25"/>
            <p:cNvSpPr/>
            <p:nvPr/>
          </p:nvSpPr>
          <p:spPr>
            <a:xfrm>
              <a:off x="-2511261" y="-7068333"/>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25"/>
            <p:cNvSpPr/>
            <p:nvPr/>
          </p:nvSpPr>
          <p:spPr>
            <a:xfrm>
              <a:off x="-2791035" y="-6340545"/>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25"/>
            <p:cNvSpPr/>
            <p:nvPr/>
          </p:nvSpPr>
          <p:spPr>
            <a:xfrm>
              <a:off x="-2594685" y="-7039253"/>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25"/>
            <p:cNvSpPr/>
            <p:nvPr/>
          </p:nvSpPr>
          <p:spPr>
            <a:xfrm>
              <a:off x="-2649512" y="-7025440"/>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25"/>
            <p:cNvSpPr/>
            <p:nvPr/>
          </p:nvSpPr>
          <p:spPr>
            <a:xfrm>
              <a:off x="-2762440" y="-7189075"/>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25"/>
            <p:cNvSpPr/>
            <p:nvPr/>
          </p:nvSpPr>
          <p:spPr>
            <a:xfrm>
              <a:off x="-2478062" y="-6523022"/>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25"/>
            <p:cNvSpPr/>
            <p:nvPr/>
          </p:nvSpPr>
          <p:spPr>
            <a:xfrm>
              <a:off x="-2612193" y="-6575609"/>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25"/>
            <p:cNvSpPr/>
            <p:nvPr/>
          </p:nvSpPr>
          <p:spPr>
            <a:xfrm>
              <a:off x="-2496964" y="-6853080"/>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25"/>
            <p:cNvSpPr/>
            <p:nvPr/>
          </p:nvSpPr>
          <p:spPr>
            <a:xfrm>
              <a:off x="-2334298" y="-6891308"/>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25"/>
            <p:cNvSpPr/>
            <p:nvPr/>
          </p:nvSpPr>
          <p:spPr>
            <a:xfrm>
              <a:off x="-2588263" y="-6663636"/>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25"/>
            <p:cNvSpPr/>
            <p:nvPr/>
          </p:nvSpPr>
          <p:spPr>
            <a:xfrm>
              <a:off x="-2241605" y="-7099473"/>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25"/>
            <p:cNvSpPr/>
            <p:nvPr/>
          </p:nvSpPr>
          <p:spPr>
            <a:xfrm>
              <a:off x="-2678108" y="-631055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25"/>
            <p:cNvSpPr/>
            <p:nvPr/>
          </p:nvSpPr>
          <p:spPr>
            <a:xfrm>
              <a:off x="-2438440" y="-6432693"/>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25"/>
            <p:cNvSpPr/>
            <p:nvPr/>
          </p:nvSpPr>
          <p:spPr>
            <a:xfrm>
              <a:off x="-2645877" y="-6493094"/>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25"/>
            <p:cNvSpPr/>
            <p:nvPr/>
          </p:nvSpPr>
          <p:spPr>
            <a:xfrm>
              <a:off x="-2713610" y="-6257122"/>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25"/>
            <p:cNvSpPr/>
            <p:nvPr/>
          </p:nvSpPr>
          <p:spPr>
            <a:xfrm>
              <a:off x="-2172964" y="-7154058"/>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25"/>
            <p:cNvSpPr/>
            <p:nvPr/>
          </p:nvSpPr>
          <p:spPr>
            <a:xfrm>
              <a:off x="-2306611" y="-7074936"/>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25"/>
            <p:cNvSpPr/>
            <p:nvPr/>
          </p:nvSpPr>
          <p:spPr>
            <a:xfrm>
              <a:off x="-2762440" y="-6169519"/>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25"/>
            <p:cNvSpPr/>
            <p:nvPr/>
          </p:nvSpPr>
          <p:spPr>
            <a:xfrm>
              <a:off x="-2373010" y="-7018291"/>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25"/>
            <p:cNvSpPr/>
            <p:nvPr/>
          </p:nvSpPr>
          <p:spPr>
            <a:xfrm>
              <a:off x="-1991335" y="-7189075"/>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25"/>
            <p:cNvSpPr/>
            <p:nvPr/>
          </p:nvSpPr>
          <p:spPr>
            <a:xfrm>
              <a:off x="-2384036" y="-6815094"/>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25"/>
            <p:cNvSpPr/>
            <p:nvPr/>
          </p:nvSpPr>
          <p:spPr>
            <a:xfrm>
              <a:off x="-2361015" y="-698169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25"/>
            <p:cNvSpPr/>
            <p:nvPr/>
          </p:nvSpPr>
          <p:spPr>
            <a:xfrm>
              <a:off x="-2531981" y="-6779290"/>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25"/>
            <p:cNvSpPr/>
            <p:nvPr/>
          </p:nvSpPr>
          <p:spPr>
            <a:xfrm>
              <a:off x="-2554154" y="-6737366"/>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25"/>
            <p:cNvSpPr/>
            <p:nvPr/>
          </p:nvSpPr>
          <p:spPr>
            <a:xfrm>
              <a:off x="-2452253" y="-6930990"/>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25"/>
            <p:cNvSpPr/>
            <p:nvPr/>
          </p:nvSpPr>
          <p:spPr>
            <a:xfrm>
              <a:off x="-2678592" y="-6389376"/>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6" name="Google Shape;6416;p25"/>
          <p:cNvGrpSpPr/>
          <p:nvPr/>
        </p:nvGrpSpPr>
        <p:grpSpPr>
          <a:xfrm rot="10800000">
            <a:off x="7106510" y="-813475"/>
            <a:ext cx="1698551" cy="1621779"/>
            <a:chOff x="1363198" y="3824252"/>
            <a:chExt cx="1698551" cy="1621779"/>
          </a:xfrm>
        </p:grpSpPr>
        <p:sp>
          <p:nvSpPr>
            <p:cNvPr id="6417" name="Google Shape;6417;p25"/>
            <p:cNvSpPr/>
            <p:nvPr/>
          </p:nvSpPr>
          <p:spPr>
            <a:xfrm flipH="1" rot="3242227">
              <a:off x="1855515" y="3911624"/>
              <a:ext cx="702934" cy="157495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25"/>
            <p:cNvSpPr/>
            <p:nvPr/>
          </p:nvSpPr>
          <p:spPr>
            <a:xfrm flipH="1" rot="3242227">
              <a:off x="2335001" y="4096162"/>
              <a:ext cx="542997" cy="554871"/>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25"/>
            <p:cNvSpPr/>
            <p:nvPr/>
          </p:nvSpPr>
          <p:spPr>
            <a:xfrm flipH="1" rot="3242227">
              <a:off x="2825980" y="4307627"/>
              <a:ext cx="97355"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25"/>
            <p:cNvSpPr/>
            <p:nvPr/>
          </p:nvSpPr>
          <p:spPr>
            <a:xfrm flipH="1" rot="3242227">
              <a:off x="2612887" y="4317150"/>
              <a:ext cx="143822"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25"/>
            <p:cNvSpPr/>
            <p:nvPr/>
          </p:nvSpPr>
          <p:spPr>
            <a:xfrm flipH="1" rot="3242227">
              <a:off x="2712339" y="431052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25"/>
            <p:cNvSpPr/>
            <p:nvPr/>
          </p:nvSpPr>
          <p:spPr>
            <a:xfrm flipH="1" rot="3242227">
              <a:off x="2799937" y="4311034"/>
              <a:ext cx="77969"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25"/>
            <p:cNvSpPr/>
            <p:nvPr/>
          </p:nvSpPr>
          <p:spPr>
            <a:xfrm flipH="1" rot="3242227">
              <a:off x="2747965" y="4296149"/>
              <a:ext cx="109290" cy="38348"/>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25"/>
            <p:cNvSpPr/>
            <p:nvPr/>
          </p:nvSpPr>
          <p:spPr>
            <a:xfrm flipH="1" rot="3242227">
              <a:off x="2273680" y="4287400"/>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25"/>
            <p:cNvSpPr/>
            <p:nvPr/>
          </p:nvSpPr>
          <p:spPr>
            <a:xfrm flipH="1" rot="3242227">
              <a:off x="2355731" y="4284565"/>
              <a:ext cx="114803"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25"/>
            <p:cNvSpPr/>
            <p:nvPr/>
          </p:nvSpPr>
          <p:spPr>
            <a:xfrm flipH="1" rot="3242227">
              <a:off x="2441554" y="4253037"/>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25"/>
            <p:cNvSpPr/>
            <p:nvPr/>
          </p:nvSpPr>
          <p:spPr>
            <a:xfrm flipH="1" rot="3242227">
              <a:off x="2375558" y="4302703"/>
              <a:ext cx="180292"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25"/>
            <p:cNvSpPr/>
            <p:nvPr/>
          </p:nvSpPr>
          <p:spPr>
            <a:xfrm flipH="1" rot="3242227">
              <a:off x="2650823" y="4295467"/>
              <a:ext cx="143882"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25"/>
            <p:cNvSpPr/>
            <p:nvPr/>
          </p:nvSpPr>
          <p:spPr>
            <a:xfrm flipH="1" rot="3242227">
              <a:off x="2325881" y="4274901"/>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25"/>
            <p:cNvSpPr/>
            <p:nvPr/>
          </p:nvSpPr>
          <p:spPr>
            <a:xfrm flipH="1" rot="3242227">
              <a:off x="2302425" y="4278335"/>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25"/>
            <p:cNvSpPr/>
            <p:nvPr/>
          </p:nvSpPr>
          <p:spPr>
            <a:xfrm flipH="1" rot="3242227">
              <a:off x="2233626" y="4294448"/>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25"/>
            <p:cNvSpPr/>
            <p:nvPr/>
          </p:nvSpPr>
          <p:spPr>
            <a:xfrm flipH="1" rot="3242227">
              <a:off x="2497524" y="4313807"/>
              <a:ext cx="190894"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25"/>
            <p:cNvSpPr/>
            <p:nvPr/>
          </p:nvSpPr>
          <p:spPr>
            <a:xfrm flipH="1" rot="3242227">
              <a:off x="2430251" y="4317510"/>
              <a:ext cx="202405" cy="2241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25"/>
            <p:cNvSpPr/>
            <p:nvPr/>
          </p:nvSpPr>
          <p:spPr>
            <a:xfrm flipH="1" rot="3242227">
              <a:off x="2564611" y="4309769"/>
              <a:ext cx="169630"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25"/>
            <p:cNvSpPr/>
            <p:nvPr/>
          </p:nvSpPr>
          <p:spPr>
            <a:xfrm flipH="1" rot="3242227">
              <a:off x="2496651" y="4271526"/>
              <a:ext cx="52101" cy="5149"/>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25"/>
            <p:cNvSpPr/>
            <p:nvPr/>
          </p:nvSpPr>
          <p:spPr>
            <a:xfrm flipH="1" rot="3242227">
              <a:off x="2182249" y="3935402"/>
              <a:ext cx="691423" cy="817313"/>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25"/>
            <p:cNvSpPr/>
            <p:nvPr/>
          </p:nvSpPr>
          <p:spPr>
            <a:xfrm flipH="1" rot="3242227">
              <a:off x="2885554" y="4200577"/>
              <a:ext cx="42468" cy="83482"/>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25"/>
            <p:cNvSpPr/>
            <p:nvPr/>
          </p:nvSpPr>
          <p:spPr>
            <a:xfrm flipH="1" rot="3242227">
              <a:off x="2874749" y="4162687"/>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25"/>
            <p:cNvSpPr/>
            <p:nvPr/>
          </p:nvSpPr>
          <p:spPr>
            <a:xfrm flipH="1" rot="3242227">
              <a:off x="2588142" y="4046771"/>
              <a:ext cx="64581" cy="253112"/>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25"/>
            <p:cNvSpPr/>
            <p:nvPr/>
          </p:nvSpPr>
          <p:spPr>
            <a:xfrm flipH="1" rot="3242227">
              <a:off x="2793222" y="4110092"/>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25"/>
            <p:cNvSpPr/>
            <p:nvPr/>
          </p:nvSpPr>
          <p:spPr>
            <a:xfrm flipH="1" rot="3242227">
              <a:off x="2441144" y="4049477"/>
              <a:ext cx="76152" cy="211674"/>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25"/>
            <p:cNvSpPr/>
            <p:nvPr/>
          </p:nvSpPr>
          <p:spPr>
            <a:xfrm flipH="1" rot="3242227">
              <a:off x="2916120" y="4287394"/>
              <a:ext cx="65974" cy="64156"/>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25"/>
            <p:cNvSpPr/>
            <p:nvPr/>
          </p:nvSpPr>
          <p:spPr>
            <a:xfrm flipH="1" rot="3242227">
              <a:off x="2480317" y="4048474"/>
              <a:ext cx="62339" cy="224941"/>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25"/>
            <p:cNvSpPr/>
            <p:nvPr/>
          </p:nvSpPr>
          <p:spPr>
            <a:xfrm flipH="1" rot="3242227">
              <a:off x="2748518" y="4091859"/>
              <a:ext cx="46588" cy="234210"/>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25"/>
            <p:cNvSpPr/>
            <p:nvPr/>
          </p:nvSpPr>
          <p:spPr>
            <a:xfrm flipH="1" rot="3242227">
              <a:off x="2700715" y="4074446"/>
              <a:ext cx="19871" cy="239299"/>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25"/>
            <p:cNvSpPr/>
            <p:nvPr/>
          </p:nvSpPr>
          <p:spPr>
            <a:xfrm flipH="1" rot="3242227">
              <a:off x="2049697" y="4255499"/>
              <a:ext cx="73365" cy="94084"/>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25"/>
            <p:cNvSpPr/>
            <p:nvPr/>
          </p:nvSpPr>
          <p:spPr>
            <a:xfrm flipH="1" rot="3242227">
              <a:off x="2794448" y="4135482"/>
              <a:ext cx="66398" cy="206585"/>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25"/>
            <p:cNvSpPr/>
            <p:nvPr/>
          </p:nvSpPr>
          <p:spPr>
            <a:xfrm flipH="1" rot="3242227">
              <a:off x="2841542" y="4191938"/>
              <a:ext cx="77969" cy="153091"/>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25"/>
            <p:cNvSpPr/>
            <p:nvPr/>
          </p:nvSpPr>
          <p:spPr>
            <a:xfrm flipH="1" rot="3242227">
              <a:off x="2895052" y="4244320"/>
              <a:ext cx="64156" cy="99112"/>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25"/>
            <p:cNvSpPr/>
            <p:nvPr/>
          </p:nvSpPr>
          <p:spPr>
            <a:xfrm flipH="1" rot="3242227">
              <a:off x="2199383" y="4099108"/>
              <a:ext cx="118014" cy="225002"/>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25"/>
            <p:cNvSpPr/>
            <p:nvPr/>
          </p:nvSpPr>
          <p:spPr>
            <a:xfrm flipH="1" rot="3242227">
              <a:off x="2283202" y="4130352"/>
              <a:ext cx="75182" cy="180716"/>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25"/>
            <p:cNvSpPr/>
            <p:nvPr/>
          </p:nvSpPr>
          <p:spPr>
            <a:xfrm flipH="1" rot="3242227">
              <a:off x="2561468" y="4061293"/>
              <a:ext cx="21749" cy="116681"/>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25"/>
            <p:cNvSpPr/>
            <p:nvPr/>
          </p:nvSpPr>
          <p:spPr>
            <a:xfrm flipH="1" rot="3242227">
              <a:off x="2645935" y="4043045"/>
              <a:ext cx="50768" cy="257232"/>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25"/>
            <p:cNvSpPr/>
            <p:nvPr/>
          </p:nvSpPr>
          <p:spPr>
            <a:xfrm flipH="1" rot="3242227">
              <a:off x="2030116" y="4292207"/>
              <a:ext cx="51677" cy="72153"/>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25"/>
            <p:cNvSpPr/>
            <p:nvPr/>
          </p:nvSpPr>
          <p:spPr>
            <a:xfrm flipH="1" rot="3242227">
              <a:off x="2336749" y="4053283"/>
              <a:ext cx="98264" cy="222215"/>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25"/>
            <p:cNvSpPr/>
            <p:nvPr/>
          </p:nvSpPr>
          <p:spPr>
            <a:xfrm flipH="1" rot="3242227">
              <a:off x="2074011" y="4212317"/>
              <a:ext cx="98688" cy="134129"/>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25"/>
            <p:cNvSpPr/>
            <p:nvPr/>
          </p:nvSpPr>
          <p:spPr>
            <a:xfrm flipH="1" rot="3242227">
              <a:off x="2242359" y="4050111"/>
              <a:ext cx="123103" cy="273407"/>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25"/>
            <p:cNvSpPr/>
            <p:nvPr/>
          </p:nvSpPr>
          <p:spPr>
            <a:xfrm flipH="1" rot="3242227">
              <a:off x="2381282" y="4051349"/>
              <a:ext cx="92267" cy="236997"/>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25"/>
            <p:cNvSpPr/>
            <p:nvPr/>
          </p:nvSpPr>
          <p:spPr>
            <a:xfrm flipH="1" rot="3242227">
              <a:off x="2536025" y="4041904"/>
              <a:ext cx="57674" cy="251719"/>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25"/>
            <p:cNvSpPr/>
            <p:nvPr/>
          </p:nvSpPr>
          <p:spPr>
            <a:xfrm flipH="1" rot="3242227">
              <a:off x="2132634" y="4148670"/>
              <a:ext cx="127768" cy="179808"/>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25"/>
            <p:cNvSpPr/>
            <p:nvPr/>
          </p:nvSpPr>
          <p:spPr>
            <a:xfrm flipH="1" rot="3242227">
              <a:off x="2109005" y="4171056"/>
              <a:ext cx="114379" cy="163693"/>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25"/>
            <p:cNvSpPr/>
            <p:nvPr/>
          </p:nvSpPr>
          <p:spPr>
            <a:xfrm flipH="1" rot="3242227">
              <a:off x="2227349" y="4094719"/>
              <a:ext cx="67367" cy="121709"/>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25"/>
            <p:cNvSpPr/>
            <p:nvPr/>
          </p:nvSpPr>
          <p:spPr>
            <a:xfrm flipH="1" rot="3242227">
              <a:off x="2074376" y="4301387"/>
              <a:ext cx="43437" cy="103777"/>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25"/>
            <p:cNvSpPr/>
            <p:nvPr/>
          </p:nvSpPr>
          <p:spPr>
            <a:xfrm flipH="1" rot="3242227">
              <a:off x="1790593" y="3922426"/>
              <a:ext cx="217550" cy="1141488"/>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5" name="Google Shape;6465;p25"/>
          <p:cNvGrpSpPr/>
          <p:nvPr/>
        </p:nvGrpSpPr>
        <p:grpSpPr>
          <a:xfrm rot="7426051">
            <a:off x="-274083" y="-695711"/>
            <a:ext cx="1759810" cy="1691036"/>
            <a:chOff x="6135332" y="1069597"/>
            <a:chExt cx="1949273" cy="1873095"/>
          </a:xfrm>
        </p:grpSpPr>
        <p:sp>
          <p:nvSpPr>
            <p:cNvPr id="6466" name="Google Shape;6466;p25"/>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25"/>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25"/>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25"/>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25"/>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25"/>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25"/>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25"/>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25"/>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25"/>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25"/>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25"/>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25"/>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25"/>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25"/>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25"/>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25"/>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25"/>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25"/>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25"/>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25"/>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25"/>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25"/>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25"/>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25"/>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25"/>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25"/>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25"/>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25"/>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25"/>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25"/>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25"/>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25"/>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25"/>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25"/>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25"/>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25"/>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25"/>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25"/>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25"/>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25"/>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25"/>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8" name="Google Shape;6508;p25"/>
          <p:cNvGrpSpPr/>
          <p:nvPr/>
        </p:nvGrpSpPr>
        <p:grpSpPr>
          <a:xfrm rot="8256110">
            <a:off x="-433209" y="36785"/>
            <a:ext cx="1037641" cy="1448332"/>
            <a:chOff x="-2897540" y="-7282192"/>
            <a:chExt cx="1037608" cy="1448286"/>
          </a:xfrm>
        </p:grpSpPr>
        <p:sp>
          <p:nvSpPr>
            <p:cNvPr id="6509" name="Google Shape;6509;p25"/>
            <p:cNvSpPr/>
            <p:nvPr/>
          </p:nvSpPr>
          <p:spPr>
            <a:xfrm>
              <a:off x="-2897540" y="-7192044"/>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25"/>
            <p:cNvSpPr/>
            <p:nvPr/>
          </p:nvSpPr>
          <p:spPr>
            <a:xfrm>
              <a:off x="-2806241" y="-7282010"/>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25"/>
            <p:cNvSpPr/>
            <p:nvPr/>
          </p:nvSpPr>
          <p:spPr>
            <a:xfrm>
              <a:off x="-2721001" y="-6610141"/>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25"/>
            <p:cNvSpPr/>
            <p:nvPr/>
          </p:nvSpPr>
          <p:spPr>
            <a:xfrm>
              <a:off x="-2664295" y="-6924932"/>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25"/>
            <p:cNvSpPr/>
            <p:nvPr/>
          </p:nvSpPr>
          <p:spPr>
            <a:xfrm>
              <a:off x="-2752807" y="-6783470"/>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25"/>
            <p:cNvSpPr/>
            <p:nvPr/>
          </p:nvSpPr>
          <p:spPr>
            <a:xfrm>
              <a:off x="-2756927" y="-6211442"/>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25"/>
            <p:cNvSpPr/>
            <p:nvPr/>
          </p:nvSpPr>
          <p:spPr>
            <a:xfrm>
              <a:off x="-2794246" y="-6282446"/>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25"/>
            <p:cNvSpPr/>
            <p:nvPr/>
          </p:nvSpPr>
          <p:spPr>
            <a:xfrm>
              <a:off x="-2778131" y="-6536411"/>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25"/>
            <p:cNvSpPr/>
            <p:nvPr/>
          </p:nvSpPr>
          <p:spPr>
            <a:xfrm>
              <a:off x="-2207981" y="-7281707"/>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25"/>
            <p:cNvSpPr/>
            <p:nvPr/>
          </p:nvSpPr>
          <p:spPr>
            <a:xfrm>
              <a:off x="-2111654" y="-7268803"/>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25"/>
            <p:cNvSpPr/>
            <p:nvPr/>
          </p:nvSpPr>
          <p:spPr>
            <a:xfrm>
              <a:off x="-2048041" y="-7254505"/>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25"/>
            <p:cNvSpPr/>
            <p:nvPr/>
          </p:nvSpPr>
          <p:spPr>
            <a:xfrm>
              <a:off x="-2756927" y="-6371382"/>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25"/>
            <p:cNvSpPr/>
            <p:nvPr/>
          </p:nvSpPr>
          <p:spPr>
            <a:xfrm>
              <a:off x="-2675806" y="-6859078"/>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25"/>
            <p:cNvSpPr/>
            <p:nvPr/>
          </p:nvSpPr>
          <p:spPr>
            <a:xfrm>
              <a:off x="-2762924" y="-644147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25"/>
            <p:cNvSpPr/>
            <p:nvPr/>
          </p:nvSpPr>
          <p:spPr>
            <a:xfrm>
              <a:off x="-2257296" y="-7268803"/>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25"/>
            <p:cNvSpPr/>
            <p:nvPr/>
          </p:nvSpPr>
          <p:spPr>
            <a:xfrm>
              <a:off x="-2410754" y="-7193195"/>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25"/>
            <p:cNvSpPr/>
            <p:nvPr/>
          </p:nvSpPr>
          <p:spPr>
            <a:xfrm>
              <a:off x="-2334722" y="-722269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25"/>
            <p:cNvSpPr/>
            <p:nvPr/>
          </p:nvSpPr>
          <p:spPr>
            <a:xfrm>
              <a:off x="-2287709" y="-7254505"/>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25"/>
            <p:cNvSpPr/>
            <p:nvPr/>
          </p:nvSpPr>
          <p:spPr>
            <a:xfrm>
              <a:off x="-2749111" y="-6144619"/>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25"/>
            <p:cNvSpPr/>
            <p:nvPr/>
          </p:nvSpPr>
          <p:spPr>
            <a:xfrm>
              <a:off x="-2568391" y="-705264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25"/>
            <p:cNvSpPr/>
            <p:nvPr/>
          </p:nvSpPr>
          <p:spPr>
            <a:xfrm>
              <a:off x="-2148489" y="-7282192"/>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25"/>
            <p:cNvSpPr/>
            <p:nvPr/>
          </p:nvSpPr>
          <p:spPr>
            <a:xfrm>
              <a:off x="-2468853" y="-717889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25"/>
            <p:cNvSpPr/>
            <p:nvPr/>
          </p:nvSpPr>
          <p:spPr>
            <a:xfrm>
              <a:off x="-1980309" y="-7216277"/>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25"/>
            <p:cNvSpPr/>
            <p:nvPr/>
          </p:nvSpPr>
          <p:spPr>
            <a:xfrm>
              <a:off x="-2780918" y="-6123900"/>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25"/>
            <p:cNvSpPr/>
            <p:nvPr/>
          </p:nvSpPr>
          <p:spPr>
            <a:xfrm>
              <a:off x="-2208890" y="-7277103"/>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25"/>
            <p:cNvSpPr/>
            <p:nvPr/>
          </p:nvSpPr>
          <p:spPr>
            <a:xfrm>
              <a:off x="-2361439" y="-7189075"/>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25"/>
            <p:cNvSpPr/>
            <p:nvPr/>
          </p:nvSpPr>
          <p:spPr>
            <a:xfrm>
              <a:off x="-2723727" y="-6822667"/>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25"/>
            <p:cNvSpPr/>
            <p:nvPr/>
          </p:nvSpPr>
          <p:spPr>
            <a:xfrm>
              <a:off x="-2743538" y="-6713860"/>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25"/>
            <p:cNvSpPr/>
            <p:nvPr/>
          </p:nvSpPr>
          <p:spPr>
            <a:xfrm>
              <a:off x="-2511261" y="-7068333"/>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25"/>
            <p:cNvSpPr/>
            <p:nvPr/>
          </p:nvSpPr>
          <p:spPr>
            <a:xfrm>
              <a:off x="-2791035" y="-6340545"/>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25"/>
            <p:cNvSpPr/>
            <p:nvPr/>
          </p:nvSpPr>
          <p:spPr>
            <a:xfrm>
              <a:off x="-2594685" y="-7039253"/>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25"/>
            <p:cNvSpPr/>
            <p:nvPr/>
          </p:nvSpPr>
          <p:spPr>
            <a:xfrm>
              <a:off x="-2649512" y="-7025440"/>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25"/>
            <p:cNvSpPr/>
            <p:nvPr/>
          </p:nvSpPr>
          <p:spPr>
            <a:xfrm>
              <a:off x="-2762440" y="-7189075"/>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25"/>
            <p:cNvSpPr/>
            <p:nvPr/>
          </p:nvSpPr>
          <p:spPr>
            <a:xfrm>
              <a:off x="-2478062" y="-6523022"/>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25"/>
            <p:cNvSpPr/>
            <p:nvPr/>
          </p:nvSpPr>
          <p:spPr>
            <a:xfrm>
              <a:off x="-2612193" y="-6575609"/>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25"/>
            <p:cNvSpPr/>
            <p:nvPr/>
          </p:nvSpPr>
          <p:spPr>
            <a:xfrm>
              <a:off x="-2496964" y="-6853080"/>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25"/>
            <p:cNvSpPr/>
            <p:nvPr/>
          </p:nvSpPr>
          <p:spPr>
            <a:xfrm>
              <a:off x="-2334298" y="-6891308"/>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25"/>
            <p:cNvSpPr/>
            <p:nvPr/>
          </p:nvSpPr>
          <p:spPr>
            <a:xfrm>
              <a:off x="-2588263" y="-6663636"/>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25"/>
            <p:cNvSpPr/>
            <p:nvPr/>
          </p:nvSpPr>
          <p:spPr>
            <a:xfrm>
              <a:off x="-2241605" y="-7099473"/>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25"/>
            <p:cNvSpPr/>
            <p:nvPr/>
          </p:nvSpPr>
          <p:spPr>
            <a:xfrm>
              <a:off x="-2678108" y="-631055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25"/>
            <p:cNvSpPr/>
            <p:nvPr/>
          </p:nvSpPr>
          <p:spPr>
            <a:xfrm>
              <a:off x="-2438440" y="-6432693"/>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25"/>
            <p:cNvSpPr/>
            <p:nvPr/>
          </p:nvSpPr>
          <p:spPr>
            <a:xfrm>
              <a:off x="-2645877" y="-6493094"/>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25"/>
            <p:cNvSpPr/>
            <p:nvPr/>
          </p:nvSpPr>
          <p:spPr>
            <a:xfrm>
              <a:off x="-2713610" y="-6257122"/>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25"/>
            <p:cNvSpPr/>
            <p:nvPr/>
          </p:nvSpPr>
          <p:spPr>
            <a:xfrm>
              <a:off x="-2172964" y="-7154058"/>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25"/>
            <p:cNvSpPr/>
            <p:nvPr/>
          </p:nvSpPr>
          <p:spPr>
            <a:xfrm>
              <a:off x="-2306611" y="-7074936"/>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25"/>
            <p:cNvSpPr/>
            <p:nvPr/>
          </p:nvSpPr>
          <p:spPr>
            <a:xfrm>
              <a:off x="-2762440" y="-6169519"/>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25"/>
            <p:cNvSpPr/>
            <p:nvPr/>
          </p:nvSpPr>
          <p:spPr>
            <a:xfrm>
              <a:off x="-2373010" y="-7018291"/>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25"/>
            <p:cNvSpPr/>
            <p:nvPr/>
          </p:nvSpPr>
          <p:spPr>
            <a:xfrm>
              <a:off x="-1991335" y="-7189075"/>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25"/>
            <p:cNvSpPr/>
            <p:nvPr/>
          </p:nvSpPr>
          <p:spPr>
            <a:xfrm>
              <a:off x="-2384036" y="-6815094"/>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25"/>
            <p:cNvSpPr/>
            <p:nvPr/>
          </p:nvSpPr>
          <p:spPr>
            <a:xfrm>
              <a:off x="-2361015" y="-698169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25"/>
            <p:cNvSpPr/>
            <p:nvPr/>
          </p:nvSpPr>
          <p:spPr>
            <a:xfrm>
              <a:off x="-2531981" y="-6779290"/>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25"/>
            <p:cNvSpPr/>
            <p:nvPr/>
          </p:nvSpPr>
          <p:spPr>
            <a:xfrm>
              <a:off x="-2554154" y="-6737366"/>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25"/>
            <p:cNvSpPr/>
            <p:nvPr/>
          </p:nvSpPr>
          <p:spPr>
            <a:xfrm>
              <a:off x="-2452253" y="-6930990"/>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25"/>
            <p:cNvSpPr/>
            <p:nvPr/>
          </p:nvSpPr>
          <p:spPr>
            <a:xfrm>
              <a:off x="-2678592" y="-6389376"/>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3" name="Google Shape;6563;p25"/>
          <p:cNvGrpSpPr/>
          <p:nvPr/>
        </p:nvGrpSpPr>
        <p:grpSpPr>
          <a:xfrm flipH="1" rot="10800000">
            <a:off x="374870" y="-813475"/>
            <a:ext cx="1698551" cy="1621779"/>
            <a:chOff x="1363198" y="3824252"/>
            <a:chExt cx="1698551" cy="1621779"/>
          </a:xfrm>
        </p:grpSpPr>
        <p:sp>
          <p:nvSpPr>
            <p:cNvPr id="6564" name="Google Shape;6564;p25"/>
            <p:cNvSpPr/>
            <p:nvPr/>
          </p:nvSpPr>
          <p:spPr>
            <a:xfrm flipH="1" rot="3242227">
              <a:off x="1855515" y="3911624"/>
              <a:ext cx="702934" cy="157495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25"/>
            <p:cNvSpPr/>
            <p:nvPr/>
          </p:nvSpPr>
          <p:spPr>
            <a:xfrm flipH="1" rot="3242227">
              <a:off x="2335001" y="4096162"/>
              <a:ext cx="542997" cy="554871"/>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25"/>
            <p:cNvSpPr/>
            <p:nvPr/>
          </p:nvSpPr>
          <p:spPr>
            <a:xfrm flipH="1" rot="3242227">
              <a:off x="2825980" y="4307627"/>
              <a:ext cx="97355"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25"/>
            <p:cNvSpPr/>
            <p:nvPr/>
          </p:nvSpPr>
          <p:spPr>
            <a:xfrm flipH="1" rot="3242227">
              <a:off x="2612887" y="4317150"/>
              <a:ext cx="143822"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25"/>
            <p:cNvSpPr/>
            <p:nvPr/>
          </p:nvSpPr>
          <p:spPr>
            <a:xfrm flipH="1" rot="3242227">
              <a:off x="2712339" y="431052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25"/>
            <p:cNvSpPr/>
            <p:nvPr/>
          </p:nvSpPr>
          <p:spPr>
            <a:xfrm flipH="1" rot="3242227">
              <a:off x="2799937" y="4311034"/>
              <a:ext cx="77969"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25"/>
            <p:cNvSpPr/>
            <p:nvPr/>
          </p:nvSpPr>
          <p:spPr>
            <a:xfrm flipH="1" rot="3242227">
              <a:off x="2747965" y="4296149"/>
              <a:ext cx="109290" cy="38348"/>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25"/>
            <p:cNvSpPr/>
            <p:nvPr/>
          </p:nvSpPr>
          <p:spPr>
            <a:xfrm flipH="1" rot="3242227">
              <a:off x="2273680" y="4287400"/>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25"/>
            <p:cNvSpPr/>
            <p:nvPr/>
          </p:nvSpPr>
          <p:spPr>
            <a:xfrm flipH="1" rot="3242227">
              <a:off x="2355731" y="4284565"/>
              <a:ext cx="114803"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25"/>
            <p:cNvSpPr/>
            <p:nvPr/>
          </p:nvSpPr>
          <p:spPr>
            <a:xfrm flipH="1" rot="3242227">
              <a:off x="2441554" y="4253037"/>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25"/>
            <p:cNvSpPr/>
            <p:nvPr/>
          </p:nvSpPr>
          <p:spPr>
            <a:xfrm flipH="1" rot="3242227">
              <a:off x="2375558" y="4302703"/>
              <a:ext cx="180292"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25"/>
            <p:cNvSpPr/>
            <p:nvPr/>
          </p:nvSpPr>
          <p:spPr>
            <a:xfrm flipH="1" rot="3242227">
              <a:off x="2650823" y="4295467"/>
              <a:ext cx="143882"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25"/>
            <p:cNvSpPr/>
            <p:nvPr/>
          </p:nvSpPr>
          <p:spPr>
            <a:xfrm flipH="1" rot="3242227">
              <a:off x="2325881" y="4274901"/>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25"/>
            <p:cNvSpPr/>
            <p:nvPr/>
          </p:nvSpPr>
          <p:spPr>
            <a:xfrm flipH="1" rot="3242227">
              <a:off x="2302425" y="4278335"/>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25"/>
            <p:cNvSpPr/>
            <p:nvPr/>
          </p:nvSpPr>
          <p:spPr>
            <a:xfrm flipH="1" rot="3242227">
              <a:off x="2233626" y="4294448"/>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25"/>
            <p:cNvSpPr/>
            <p:nvPr/>
          </p:nvSpPr>
          <p:spPr>
            <a:xfrm flipH="1" rot="3242227">
              <a:off x="2497524" y="4313807"/>
              <a:ext cx="190894"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25"/>
            <p:cNvSpPr/>
            <p:nvPr/>
          </p:nvSpPr>
          <p:spPr>
            <a:xfrm flipH="1" rot="3242227">
              <a:off x="2430251" y="4317510"/>
              <a:ext cx="202405" cy="2241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25"/>
            <p:cNvSpPr/>
            <p:nvPr/>
          </p:nvSpPr>
          <p:spPr>
            <a:xfrm flipH="1" rot="3242227">
              <a:off x="2564611" y="4309769"/>
              <a:ext cx="169630"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25"/>
            <p:cNvSpPr/>
            <p:nvPr/>
          </p:nvSpPr>
          <p:spPr>
            <a:xfrm flipH="1" rot="3242227">
              <a:off x="2496651" y="4271526"/>
              <a:ext cx="52101" cy="5149"/>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25"/>
            <p:cNvSpPr/>
            <p:nvPr/>
          </p:nvSpPr>
          <p:spPr>
            <a:xfrm flipH="1" rot="3242227">
              <a:off x="2182249" y="3935402"/>
              <a:ext cx="691423" cy="817313"/>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25"/>
            <p:cNvSpPr/>
            <p:nvPr/>
          </p:nvSpPr>
          <p:spPr>
            <a:xfrm flipH="1" rot="3242227">
              <a:off x="2885554" y="4200577"/>
              <a:ext cx="42468" cy="83482"/>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25"/>
            <p:cNvSpPr/>
            <p:nvPr/>
          </p:nvSpPr>
          <p:spPr>
            <a:xfrm flipH="1" rot="3242227">
              <a:off x="2874749" y="4162687"/>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25"/>
            <p:cNvSpPr/>
            <p:nvPr/>
          </p:nvSpPr>
          <p:spPr>
            <a:xfrm flipH="1" rot="3242227">
              <a:off x="2588142" y="4046771"/>
              <a:ext cx="64581" cy="253112"/>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25"/>
            <p:cNvSpPr/>
            <p:nvPr/>
          </p:nvSpPr>
          <p:spPr>
            <a:xfrm flipH="1" rot="3242227">
              <a:off x="2793222" y="4110092"/>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25"/>
            <p:cNvSpPr/>
            <p:nvPr/>
          </p:nvSpPr>
          <p:spPr>
            <a:xfrm flipH="1" rot="3242227">
              <a:off x="2441144" y="4049477"/>
              <a:ext cx="76152" cy="211674"/>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25"/>
            <p:cNvSpPr/>
            <p:nvPr/>
          </p:nvSpPr>
          <p:spPr>
            <a:xfrm flipH="1" rot="3242227">
              <a:off x="2916120" y="4287394"/>
              <a:ext cx="65974" cy="64156"/>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25"/>
            <p:cNvSpPr/>
            <p:nvPr/>
          </p:nvSpPr>
          <p:spPr>
            <a:xfrm flipH="1" rot="3242227">
              <a:off x="2480317" y="4048474"/>
              <a:ext cx="62339" cy="224941"/>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25"/>
            <p:cNvSpPr/>
            <p:nvPr/>
          </p:nvSpPr>
          <p:spPr>
            <a:xfrm flipH="1" rot="3242227">
              <a:off x="2748518" y="4091859"/>
              <a:ext cx="46588" cy="234210"/>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25"/>
            <p:cNvSpPr/>
            <p:nvPr/>
          </p:nvSpPr>
          <p:spPr>
            <a:xfrm flipH="1" rot="3242227">
              <a:off x="2700715" y="4074446"/>
              <a:ext cx="19871" cy="239299"/>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25"/>
            <p:cNvSpPr/>
            <p:nvPr/>
          </p:nvSpPr>
          <p:spPr>
            <a:xfrm flipH="1" rot="3242227">
              <a:off x="2049697" y="4255499"/>
              <a:ext cx="73365" cy="94084"/>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25"/>
            <p:cNvSpPr/>
            <p:nvPr/>
          </p:nvSpPr>
          <p:spPr>
            <a:xfrm flipH="1" rot="3242227">
              <a:off x="2794448" y="4135482"/>
              <a:ext cx="66398" cy="206585"/>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25"/>
            <p:cNvSpPr/>
            <p:nvPr/>
          </p:nvSpPr>
          <p:spPr>
            <a:xfrm flipH="1" rot="3242227">
              <a:off x="2841542" y="4191938"/>
              <a:ext cx="77969" cy="153091"/>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25"/>
            <p:cNvSpPr/>
            <p:nvPr/>
          </p:nvSpPr>
          <p:spPr>
            <a:xfrm flipH="1" rot="3242227">
              <a:off x="2895052" y="4244320"/>
              <a:ext cx="64156" cy="99112"/>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25"/>
            <p:cNvSpPr/>
            <p:nvPr/>
          </p:nvSpPr>
          <p:spPr>
            <a:xfrm flipH="1" rot="3242227">
              <a:off x="2199383" y="4099108"/>
              <a:ext cx="118014" cy="225002"/>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25"/>
            <p:cNvSpPr/>
            <p:nvPr/>
          </p:nvSpPr>
          <p:spPr>
            <a:xfrm flipH="1" rot="3242227">
              <a:off x="2283202" y="4130352"/>
              <a:ext cx="75182" cy="180716"/>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25"/>
            <p:cNvSpPr/>
            <p:nvPr/>
          </p:nvSpPr>
          <p:spPr>
            <a:xfrm flipH="1" rot="3242227">
              <a:off x="2561468" y="4061293"/>
              <a:ext cx="21749" cy="116681"/>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25"/>
            <p:cNvSpPr/>
            <p:nvPr/>
          </p:nvSpPr>
          <p:spPr>
            <a:xfrm flipH="1" rot="3242227">
              <a:off x="2645935" y="4043045"/>
              <a:ext cx="50768" cy="257232"/>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25"/>
            <p:cNvSpPr/>
            <p:nvPr/>
          </p:nvSpPr>
          <p:spPr>
            <a:xfrm flipH="1" rot="3242227">
              <a:off x="2030116" y="4292207"/>
              <a:ext cx="51677" cy="72153"/>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25"/>
            <p:cNvSpPr/>
            <p:nvPr/>
          </p:nvSpPr>
          <p:spPr>
            <a:xfrm flipH="1" rot="3242227">
              <a:off x="2336749" y="4053283"/>
              <a:ext cx="98264" cy="222215"/>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25"/>
            <p:cNvSpPr/>
            <p:nvPr/>
          </p:nvSpPr>
          <p:spPr>
            <a:xfrm flipH="1" rot="3242227">
              <a:off x="2074011" y="4212317"/>
              <a:ext cx="98688" cy="134129"/>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25"/>
            <p:cNvSpPr/>
            <p:nvPr/>
          </p:nvSpPr>
          <p:spPr>
            <a:xfrm flipH="1" rot="3242227">
              <a:off x="2242359" y="4050111"/>
              <a:ext cx="123103" cy="273407"/>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25"/>
            <p:cNvSpPr/>
            <p:nvPr/>
          </p:nvSpPr>
          <p:spPr>
            <a:xfrm flipH="1" rot="3242227">
              <a:off x="2381282" y="4051349"/>
              <a:ext cx="92267" cy="236997"/>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25"/>
            <p:cNvSpPr/>
            <p:nvPr/>
          </p:nvSpPr>
          <p:spPr>
            <a:xfrm flipH="1" rot="3242227">
              <a:off x="2536025" y="4041904"/>
              <a:ext cx="57674" cy="251719"/>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25"/>
            <p:cNvSpPr/>
            <p:nvPr/>
          </p:nvSpPr>
          <p:spPr>
            <a:xfrm flipH="1" rot="3242227">
              <a:off x="2132634" y="4148670"/>
              <a:ext cx="127768" cy="179808"/>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25"/>
            <p:cNvSpPr/>
            <p:nvPr/>
          </p:nvSpPr>
          <p:spPr>
            <a:xfrm flipH="1" rot="3242227">
              <a:off x="2109005" y="4171056"/>
              <a:ext cx="114379" cy="163693"/>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25"/>
            <p:cNvSpPr/>
            <p:nvPr/>
          </p:nvSpPr>
          <p:spPr>
            <a:xfrm flipH="1" rot="3242227">
              <a:off x="2227349" y="4094719"/>
              <a:ext cx="67367" cy="121709"/>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25"/>
            <p:cNvSpPr/>
            <p:nvPr/>
          </p:nvSpPr>
          <p:spPr>
            <a:xfrm flipH="1" rot="3242227">
              <a:off x="2074376" y="4301387"/>
              <a:ext cx="43437" cy="103777"/>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25"/>
            <p:cNvSpPr/>
            <p:nvPr/>
          </p:nvSpPr>
          <p:spPr>
            <a:xfrm flipH="1" rot="3242227">
              <a:off x="1790593" y="3922426"/>
              <a:ext cx="217550" cy="1141488"/>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_4">
    <p:spTree>
      <p:nvGrpSpPr>
        <p:cNvPr id="6612" name="Shape 6612"/>
        <p:cNvGrpSpPr/>
        <p:nvPr/>
      </p:nvGrpSpPr>
      <p:grpSpPr>
        <a:xfrm>
          <a:off x="0" y="0"/>
          <a:ext cx="0" cy="0"/>
          <a:chOff x="0" y="0"/>
          <a:chExt cx="0" cy="0"/>
        </a:xfrm>
      </p:grpSpPr>
      <p:sp>
        <p:nvSpPr>
          <p:cNvPr id="6613" name="Google Shape;6613;p26"/>
          <p:cNvSpPr txBox="1"/>
          <p:nvPr>
            <p:ph type="title"/>
          </p:nvPr>
        </p:nvSpPr>
        <p:spPr>
          <a:xfrm>
            <a:off x="719850" y="444939"/>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614" name="Google Shape;6614;p26"/>
          <p:cNvGrpSpPr/>
          <p:nvPr/>
        </p:nvGrpSpPr>
        <p:grpSpPr>
          <a:xfrm rot="9100301">
            <a:off x="7904576" y="-37661"/>
            <a:ext cx="1583071" cy="1465065"/>
            <a:chOff x="-364660" y="3678375"/>
            <a:chExt cx="1583149" cy="1465137"/>
          </a:xfrm>
        </p:grpSpPr>
        <p:sp>
          <p:nvSpPr>
            <p:cNvPr id="6615" name="Google Shape;6615;p26"/>
            <p:cNvSpPr/>
            <p:nvPr/>
          </p:nvSpPr>
          <p:spPr>
            <a:xfrm flipH="1" rot="-369993">
              <a:off x="-254344" y="3900715"/>
              <a:ext cx="1414071" cy="1170234"/>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26"/>
            <p:cNvSpPr/>
            <p:nvPr/>
          </p:nvSpPr>
          <p:spPr>
            <a:xfrm flipH="1" rot="-369993">
              <a:off x="-309949" y="3748493"/>
              <a:ext cx="1364334" cy="1092146"/>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26"/>
            <p:cNvSpPr/>
            <p:nvPr/>
          </p:nvSpPr>
          <p:spPr>
            <a:xfrm flipH="1" rot="-369993">
              <a:off x="53834" y="4136349"/>
              <a:ext cx="102866" cy="271522"/>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26"/>
            <p:cNvSpPr/>
            <p:nvPr/>
          </p:nvSpPr>
          <p:spPr>
            <a:xfrm flipH="1" rot="-369993">
              <a:off x="114484" y="3912321"/>
              <a:ext cx="229116" cy="375720"/>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26"/>
            <p:cNvSpPr/>
            <p:nvPr/>
          </p:nvSpPr>
          <p:spPr>
            <a:xfrm flipH="1" rot="-369993">
              <a:off x="153985" y="3832349"/>
              <a:ext cx="293634" cy="41394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26"/>
            <p:cNvSpPr/>
            <p:nvPr/>
          </p:nvSpPr>
          <p:spPr>
            <a:xfrm flipH="1" rot="-369993">
              <a:off x="-77492" y="4442717"/>
              <a:ext cx="61368" cy="189981"/>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26"/>
            <p:cNvSpPr/>
            <p:nvPr/>
          </p:nvSpPr>
          <p:spPr>
            <a:xfrm flipH="1" rot="-369993">
              <a:off x="360390" y="3740882"/>
              <a:ext cx="273824" cy="316230"/>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26"/>
            <p:cNvSpPr/>
            <p:nvPr/>
          </p:nvSpPr>
          <p:spPr>
            <a:xfrm flipH="1" rot="-369993">
              <a:off x="292496" y="4073969"/>
              <a:ext cx="39256" cy="63185"/>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26"/>
            <p:cNvSpPr/>
            <p:nvPr/>
          </p:nvSpPr>
          <p:spPr>
            <a:xfrm flipH="1" rot="-369993">
              <a:off x="425650" y="3773936"/>
              <a:ext cx="85297" cy="86691"/>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26"/>
            <p:cNvSpPr/>
            <p:nvPr/>
          </p:nvSpPr>
          <p:spPr>
            <a:xfrm flipH="1" rot="-369993">
              <a:off x="-252290" y="4819715"/>
              <a:ext cx="52644" cy="88993"/>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26"/>
            <p:cNvSpPr/>
            <p:nvPr/>
          </p:nvSpPr>
          <p:spPr>
            <a:xfrm flipH="1" rot="-369993">
              <a:off x="324674" y="3789234"/>
              <a:ext cx="220877" cy="30011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26"/>
            <p:cNvSpPr/>
            <p:nvPr/>
          </p:nvSpPr>
          <p:spPr>
            <a:xfrm flipH="1" rot="-369993">
              <a:off x="744011" y="3727316"/>
              <a:ext cx="167808" cy="138790"/>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26"/>
            <p:cNvSpPr/>
            <p:nvPr/>
          </p:nvSpPr>
          <p:spPr>
            <a:xfrm flipH="1" rot="-369993">
              <a:off x="696778" y="3717918"/>
              <a:ext cx="163689" cy="167808"/>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26"/>
            <p:cNvSpPr/>
            <p:nvPr/>
          </p:nvSpPr>
          <p:spPr>
            <a:xfrm flipH="1" rot="-369993">
              <a:off x="854117" y="3737226"/>
              <a:ext cx="147998" cy="81602"/>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26"/>
            <p:cNvSpPr/>
            <p:nvPr/>
          </p:nvSpPr>
          <p:spPr>
            <a:xfrm flipH="1" rot="-369993">
              <a:off x="427080" y="3727904"/>
              <a:ext cx="258194" cy="282608"/>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26"/>
            <p:cNvSpPr/>
            <p:nvPr/>
          </p:nvSpPr>
          <p:spPr>
            <a:xfrm flipH="1" rot="-369993">
              <a:off x="615134" y="3717033"/>
              <a:ext cx="199613" cy="200522"/>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26"/>
            <p:cNvSpPr/>
            <p:nvPr/>
          </p:nvSpPr>
          <p:spPr>
            <a:xfrm flipH="1" rot="-369993">
              <a:off x="-152684" y="4660796"/>
              <a:ext cx="23081" cy="97777"/>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26"/>
            <p:cNvSpPr/>
            <p:nvPr/>
          </p:nvSpPr>
          <p:spPr>
            <a:xfrm flipH="1" rot="-369993">
              <a:off x="-114155" y="4593482"/>
              <a:ext cx="17568" cy="113467"/>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26"/>
            <p:cNvSpPr/>
            <p:nvPr/>
          </p:nvSpPr>
          <p:spPr>
            <a:xfrm flipH="1" rot="-369993">
              <a:off x="-191366" y="4731924"/>
              <a:ext cx="28170" cy="80693"/>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26"/>
            <p:cNvSpPr/>
            <p:nvPr/>
          </p:nvSpPr>
          <p:spPr>
            <a:xfrm flipH="1" rot="-369993">
              <a:off x="520563" y="3716887"/>
              <a:ext cx="244745" cy="241232"/>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26"/>
            <p:cNvSpPr/>
            <p:nvPr/>
          </p:nvSpPr>
          <p:spPr>
            <a:xfrm flipH="1" rot="-369993">
              <a:off x="-8265" y="4287662"/>
              <a:ext cx="76089" cy="236506"/>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26"/>
            <p:cNvSpPr/>
            <p:nvPr/>
          </p:nvSpPr>
          <p:spPr>
            <a:xfrm flipH="1" rot="-369993">
              <a:off x="-287283" y="4870468"/>
              <a:ext cx="76998" cy="118980"/>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26"/>
            <p:cNvSpPr/>
            <p:nvPr/>
          </p:nvSpPr>
          <p:spPr>
            <a:xfrm flipH="1" rot="-369993">
              <a:off x="-158311" y="3805153"/>
              <a:ext cx="1213610" cy="842130"/>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26"/>
            <p:cNvSpPr/>
            <p:nvPr/>
          </p:nvSpPr>
          <p:spPr>
            <a:xfrm flipH="1" rot="-369993">
              <a:off x="457517" y="3942584"/>
              <a:ext cx="484462" cy="43376"/>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26"/>
            <p:cNvSpPr/>
            <p:nvPr/>
          </p:nvSpPr>
          <p:spPr>
            <a:xfrm flipH="1" rot="-369993">
              <a:off x="855375" y="3856140"/>
              <a:ext cx="119949" cy="15266"/>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26"/>
            <p:cNvSpPr/>
            <p:nvPr/>
          </p:nvSpPr>
          <p:spPr>
            <a:xfrm flipH="1" rot="-369993">
              <a:off x="346451" y="4086336"/>
              <a:ext cx="94082"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26"/>
            <p:cNvSpPr/>
            <p:nvPr/>
          </p:nvSpPr>
          <p:spPr>
            <a:xfrm flipH="1" rot="-369993">
              <a:off x="779250" y="3826098"/>
              <a:ext cx="210699" cy="24959"/>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26"/>
            <p:cNvSpPr/>
            <p:nvPr/>
          </p:nvSpPr>
          <p:spPr>
            <a:xfrm flipH="1" rot="-369993">
              <a:off x="288044" y="4048154"/>
              <a:ext cx="577999" cy="62701"/>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26"/>
            <p:cNvSpPr/>
            <p:nvPr/>
          </p:nvSpPr>
          <p:spPr>
            <a:xfrm flipH="1" rot="-369993">
              <a:off x="73889" y="4301863"/>
              <a:ext cx="411645" cy="71546"/>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26"/>
            <p:cNvSpPr/>
            <p:nvPr/>
          </p:nvSpPr>
          <p:spPr>
            <a:xfrm flipH="1" rot="-369993">
              <a:off x="908486" y="3790406"/>
              <a:ext cx="88569"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26"/>
            <p:cNvSpPr/>
            <p:nvPr/>
          </p:nvSpPr>
          <p:spPr>
            <a:xfrm flipH="1" rot="-369993">
              <a:off x="381190" y="4018595"/>
              <a:ext cx="387655" cy="27988"/>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26"/>
            <p:cNvSpPr/>
            <p:nvPr/>
          </p:nvSpPr>
          <p:spPr>
            <a:xfrm flipH="1" rot="-369993">
              <a:off x="151008" y="4181726"/>
              <a:ext cx="542499" cy="75180"/>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26"/>
            <p:cNvSpPr/>
            <p:nvPr/>
          </p:nvSpPr>
          <p:spPr>
            <a:xfrm flipH="1" rot="-369993">
              <a:off x="960840" y="3744869"/>
              <a:ext cx="47071" cy="22657"/>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26"/>
            <p:cNvSpPr/>
            <p:nvPr/>
          </p:nvSpPr>
          <p:spPr>
            <a:xfrm flipH="1" rot="-369993">
              <a:off x="556756" y="3902389"/>
              <a:ext cx="400134" cy="34289"/>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26"/>
            <p:cNvSpPr/>
            <p:nvPr/>
          </p:nvSpPr>
          <p:spPr>
            <a:xfrm flipH="1" rot="-369993">
              <a:off x="29255" y="4400200"/>
              <a:ext cx="225420" cy="62761"/>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26"/>
            <p:cNvSpPr/>
            <p:nvPr/>
          </p:nvSpPr>
          <p:spPr>
            <a:xfrm flipH="1" rot="-369993">
              <a:off x="-59362" y="4571586"/>
              <a:ext cx="86691" cy="52160"/>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26"/>
            <p:cNvSpPr/>
            <p:nvPr/>
          </p:nvSpPr>
          <p:spPr>
            <a:xfrm flipH="1" rot="-369993">
              <a:off x="-15680" y="4522516"/>
              <a:ext cx="100018" cy="30957"/>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26"/>
            <p:cNvSpPr/>
            <p:nvPr/>
          </p:nvSpPr>
          <p:spPr>
            <a:xfrm flipH="1" rot="-369993">
              <a:off x="4853" y="4437047"/>
              <a:ext cx="210699" cy="70576"/>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26"/>
            <p:cNvSpPr/>
            <p:nvPr/>
          </p:nvSpPr>
          <p:spPr>
            <a:xfrm flipH="1" rot="-369993">
              <a:off x="-112511" y="4656537"/>
              <a:ext cx="54038" cy="50766"/>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26"/>
            <p:cNvSpPr/>
            <p:nvPr/>
          </p:nvSpPr>
          <p:spPr>
            <a:xfrm flipH="1" rot="-369993">
              <a:off x="266039" y="4340363"/>
              <a:ext cx="110196"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26"/>
            <p:cNvSpPr/>
            <p:nvPr/>
          </p:nvSpPr>
          <p:spPr>
            <a:xfrm flipH="1" rot="-369993">
              <a:off x="218157" y="4101647"/>
              <a:ext cx="594598" cy="76756"/>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26"/>
            <p:cNvSpPr/>
            <p:nvPr/>
          </p:nvSpPr>
          <p:spPr>
            <a:xfrm flipH="1" rot="-369993">
              <a:off x="187775" y="4214058"/>
              <a:ext cx="461866" cy="60459"/>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7" name="Google Shape;6657;p26"/>
          <p:cNvGrpSpPr/>
          <p:nvPr/>
        </p:nvGrpSpPr>
        <p:grpSpPr>
          <a:xfrm rot="9179961">
            <a:off x="7731044" y="57784"/>
            <a:ext cx="1437745" cy="951754"/>
            <a:chOff x="-291962" y="4248498"/>
            <a:chExt cx="1437747" cy="951755"/>
          </a:xfrm>
        </p:grpSpPr>
        <p:sp>
          <p:nvSpPr>
            <p:cNvPr id="6658" name="Google Shape;6658;p26"/>
            <p:cNvSpPr/>
            <p:nvPr/>
          </p:nvSpPr>
          <p:spPr>
            <a:xfrm rot="4574238">
              <a:off x="8420" y="4141014"/>
              <a:ext cx="686816" cy="1157416"/>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26"/>
            <p:cNvSpPr/>
            <p:nvPr/>
          </p:nvSpPr>
          <p:spPr>
            <a:xfrm rot="4574238">
              <a:off x="326167" y="4319742"/>
              <a:ext cx="541178" cy="997965"/>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26"/>
            <p:cNvSpPr/>
            <p:nvPr/>
          </p:nvSpPr>
          <p:spPr>
            <a:xfrm rot="4574238">
              <a:off x="326167" y="4319742"/>
              <a:ext cx="541178" cy="997965"/>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26"/>
            <p:cNvSpPr/>
            <p:nvPr/>
          </p:nvSpPr>
          <p:spPr>
            <a:xfrm rot="4574238">
              <a:off x="972508" y="4446797"/>
              <a:ext cx="21749" cy="91781"/>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26"/>
            <p:cNvSpPr/>
            <p:nvPr/>
          </p:nvSpPr>
          <p:spPr>
            <a:xfrm rot="4574238">
              <a:off x="824987" y="4508352"/>
              <a:ext cx="66882" cy="82088"/>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26"/>
            <p:cNvSpPr/>
            <p:nvPr/>
          </p:nvSpPr>
          <p:spPr>
            <a:xfrm rot="4574238">
              <a:off x="756981" y="4522458"/>
              <a:ext cx="98688" cy="124496"/>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26"/>
            <p:cNvSpPr/>
            <p:nvPr/>
          </p:nvSpPr>
          <p:spPr>
            <a:xfrm rot="4574238">
              <a:off x="696235" y="4546290"/>
              <a:ext cx="115287" cy="146184"/>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26"/>
            <p:cNvSpPr/>
            <p:nvPr/>
          </p:nvSpPr>
          <p:spPr>
            <a:xfrm rot="4574238">
              <a:off x="637809" y="4552123"/>
              <a:ext cx="123587" cy="204706"/>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26"/>
            <p:cNvSpPr/>
            <p:nvPr/>
          </p:nvSpPr>
          <p:spPr>
            <a:xfrm rot="4574238">
              <a:off x="538605" y="4620815"/>
              <a:ext cx="162359" cy="252626"/>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26"/>
            <p:cNvSpPr/>
            <p:nvPr/>
          </p:nvSpPr>
          <p:spPr>
            <a:xfrm rot="4574238">
              <a:off x="416604" y="4724665"/>
              <a:ext cx="48465" cy="139702"/>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26"/>
            <p:cNvSpPr/>
            <p:nvPr/>
          </p:nvSpPr>
          <p:spPr>
            <a:xfrm rot="4574238">
              <a:off x="582991" y="4777098"/>
              <a:ext cx="95962" cy="128191"/>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26"/>
            <p:cNvSpPr/>
            <p:nvPr/>
          </p:nvSpPr>
          <p:spPr>
            <a:xfrm rot="4574238">
              <a:off x="482769" y="4644589"/>
              <a:ext cx="167327" cy="284856"/>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26"/>
            <p:cNvSpPr/>
            <p:nvPr/>
          </p:nvSpPr>
          <p:spPr>
            <a:xfrm rot="4574238">
              <a:off x="354422" y="4769326"/>
              <a:ext cx="48041" cy="135522"/>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6"/>
            <p:cNvSpPr/>
            <p:nvPr/>
          </p:nvSpPr>
          <p:spPr>
            <a:xfrm rot="4574238">
              <a:off x="595326" y="4845120"/>
              <a:ext cx="59491" cy="87601"/>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6"/>
            <p:cNvSpPr/>
            <p:nvPr/>
          </p:nvSpPr>
          <p:spPr>
            <a:xfrm rot="4574238">
              <a:off x="288191" y="4853278"/>
              <a:ext cx="21264" cy="69245"/>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6"/>
            <p:cNvSpPr/>
            <p:nvPr/>
          </p:nvSpPr>
          <p:spPr>
            <a:xfrm rot="4574238">
              <a:off x="268801" y="4935471"/>
              <a:ext cx="123102" cy="162299"/>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26"/>
            <p:cNvSpPr/>
            <p:nvPr/>
          </p:nvSpPr>
          <p:spPr>
            <a:xfrm rot="4574238">
              <a:off x="445873" y="4980869"/>
              <a:ext cx="96870" cy="110259"/>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26"/>
            <p:cNvSpPr/>
            <p:nvPr/>
          </p:nvSpPr>
          <p:spPr>
            <a:xfrm rot="4574238">
              <a:off x="205477" y="4921015"/>
              <a:ext cx="186713" cy="284492"/>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6"/>
            <p:cNvSpPr/>
            <p:nvPr/>
          </p:nvSpPr>
          <p:spPr>
            <a:xfrm rot="4574238">
              <a:off x="167109" y="5041245"/>
              <a:ext cx="55796" cy="83482"/>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6"/>
            <p:cNvSpPr/>
            <p:nvPr/>
          </p:nvSpPr>
          <p:spPr>
            <a:xfrm rot="4574238">
              <a:off x="214243" y="5123560"/>
              <a:ext cx="13934" cy="18477"/>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6"/>
            <p:cNvSpPr/>
            <p:nvPr/>
          </p:nvSpPr>
          <p:spPr>
            <a:xfrm rot="4574238">
              <a:off x="328718" y="4789133"/>
              <a:ext cx="179383" cy="373851"/>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26"/>
            <p:cNvSpPr/>
            <p:nvPr/>
          </p:nvSpPr>
          <p:spPr>
            <a:xfrm rot="4574238">
              <a:off x="299718" y="5057767"/>
              <a:ext cx="77969" cy="115772"/>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6"/>
            <p:cNvSpPr/>
            <p:nvPr/>
          </p:nvSpPr>
          <p:spPr>
            <a:xfrm rot="4574238">
              <a:off x="282578" y="5136252"/>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6"/>
            <p:cNvSpPr/>
            <p:nvPr/>
          </p:nvSpPr>
          <p:spPr>
            <a:xfrm rot="4574238">
              <a:off x="423808" y="4770266"/>
              <a:ext cx="156725" cy="291338"/>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6"/>
            <p:cNvSpPr/>
            <p:nvPr/>
          </p:nvSpPr>
          <p:spPr>
            <a:xfrm rot="4574238">
              <a:off x="565647" y="4608283"/>
              <a:ext cx="98748" cy="161390"/>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6"/>
            <p:cNvSpPr/>
            <p:nvPr/>
          </p:nvSpPr>
          <p:spPr>
            <a:xfrm rot="4574238">
              <a:off x="883204" y="4490464"/>
              <a:ext cx="44285" cy="65004"/>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6"/>
            <p:cNvSpPr/>
            <p:nvPr/>
          </p:nvSpPr>
          <p:spPr>
            <a:xfrm rot="4574238">
              <a:off x="240860" y="4100414"/>
              <a:ext cx="530576" cy="1159718"/>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6"/>
            <p:cNvSpPr/>
            <p:nvPr/>
          </p:nvSpPr>
          <p:spPr>
            <a:xfrm rot="4574238">
              <a:off x="240860" y="4100414"/>
              <a:ext cx="530576" cy="1159718"/>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6"/>
            <p:cNvSpPr/>
            <p:nvPr/>
          </p:nvSpPr>
          <p:spPr>
            <a:xfrm rot="4574238">
              <a:off x="825647" y="4446746"/>
              <a:ext cx="61854"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26"/>
            <p:cNvSpPr/>
            <p:nvPr/>
          </p:nvSpPr>
          <p:spPr>
            <a:xfrm rot="4574238">
              <a:off x="739862" y="4443459"/>
              <a:ext cx="96446" cy="96386"/>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26"/>
            <p:cNvSpPr/>
            <p:nvPr/>
          </p:nvSpPr>
          <p:spPr>
            <a:xfrm rot="4574238">
              <a:off x="641015" y="4434983"/>
              <a:ext cx="143882" cy="141095"/>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6"/>
            <p:cNvSpPr/>
            <p:nvPr/>
          </p:nvSpPr>
          <p:spPr>
            <a:xfrm rot="4574238">
              <a:off x="412665" y="4458790"/>
              <a:ext cx="260926" cy="190893"/>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26"/>
            <p:cNvSpPr/>
            <p:nvPr/>
          </p:nvSpPr>
          <p:spPr>
            <a:xfrm rot="4574238">
              <a:off x="244109" y="4514469"/>
              <a:ext cx="344347" cy="184896"/>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26"/>
            <p:cNvSpPr/>
            <p:nvPr/>
          </p:nvSpPr>
          <p:spPr>
            <a:xfrm rot="4574238">
              <a:off x="134327" y="4603109"/>
              <a:ext cx="372033" cy="91600"/>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26"/>
            <p:cNvSpPr/>
            <p:nvPr/>
          </p:nvSpPr>
          <p:spPr>
            <a:xfrm rot="4574238">
              <a:off x="72886" y="4633179"/>
              <a:ext cx="391359" cy="94811"/>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26"/>
            <p:cNvSpPr/>
            <p:nvPr/>
          </p:nvSpPr>
          <p:spPr>
            <a:xfrm rot="4574238">
              <a:off x="-14371" y="4703493"/>
              <a:ext cx="401052"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26"/>
            <p:cNvSpPr/>
            <p:nvPr/>
          </p:nvSpPr>
          <p:spPr>
            <a:xfrm rot="4574238">
              <a:off x="-73026" y="4734194"/>
              <a:ext cx="360038" cy="99112"/>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26"/>
            <p:cNvSpPr/>
            <p:nvPr/>
          </p:nvSpPr>
          <p:spPr>
            <a:xfrm rot="4574238">
              <a:off x="-21662" y="4735849"/>
              <a:ext cx="47072"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26"/>
            <p:cNvSpPr/>
            <p:nvPr/>
          </p:nvSpPr>
          <p:spPr>
            <a:xfrm rot="4574238">
              <a:off x="-45595" y="4818940"/>
              <a:ext cx="267408" cy="143397"/>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26"/>
            <p:cNvSpPr/>
            <p:nvPr/>
          </p:nvSpPr>
          <p:spPr>
            <a:xfrm rot="4574238">
              <a:off x="-79206" y="4866118"/>
              <a:ext cx="249840" cy="142913"/>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6"/>
            <p:cNvSpPr/>
            <p:nvPr/>
          </p:nvSpPr>
          <p:spPr>
            <a:xfrm rot="4574238">
              <a:off x="323820" y="4486099"/>
              <a:ext cx="304727" cy="188591"/>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6"/>
            <p:cNvSpPr/>
            <p:nvPr/>
          </p:nvSpPr>
          <p:spPr>
            <a:xfrm rot="4574238">
              <a:off x="540513" y="4442659"/>
              <a:ext cx="186289" cy="179807"/>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6"/>
            <p:cNvSpPr/>
            <p:nvPr/>
          </p:nvSpPr>
          <p:spPr>
            <a:xfrm rot="4574238">
              <a:off x="905537" y="4453324"/>
              <a:ext cx="31866" cy="53978"/>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6"/>
            <p:cNvSpPr/>
            <p:nvPr/>
          </p:nvSpPr>
          <p:spPr>
            <a:xfrm rot="4574238">
              <a:off x="1002837" y="4433186"/>
              <a:ext cx="16599" cy="80271"/>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2" name="Google Shape;6702;p26"/>
          <p:cNvGrpSpPr/>
          <p:nvPr/>
        </p:nvGrpSpPr>
        <p:grpSpPr>
          <a:xfrm flipH="1" rot="-9100301">
            <a:off x="-322487" y="-37661"/>
            <a:ext cx="1583071" cy="1465065"/>
            <a:chOff x="-364660" y="3678375"/>
            <a:chExt cx="1583149" cy="1465137"/>
          </a:xfrm>
        </p:grpSpPr>
        <p:sp>
          <p:nvSpPr>
            <p:cNvPr id="6703" name="Google Shape;6703;p26"/>
            <p:cNvSpPr/>
            <p:nvPr/>
          </p:nvSpPr>
          <p:spPr>
            <a:xfrm flipH="1" rot="-369993">
              <a:off x="-254344" y="3900715"/>
              <a:ext cx="1414071" cy="1170234"/>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6"/>
            <p:cNvSpPr/>
            <p:nvPr/>
          </p:nvSpPr>
          <p:spPr>
            <a:xfrm flipH="1" rot="-369993">
              <a:off x="-309949" y="3748493"/>
              <a:ext cx="1364334" cy="1092146"/>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6"/>
            <p:cNvSpPr/>
            <p:nvPr/>
          </p:nvSpPr>
          <p:spPr>
            <a:xfrm flipH="1" rot="-369993">
              <a:off x="53834" y="4136349"/>
              <a:ext cx="102866" cy="271522"/>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6"/>
            <p:cNvSpPr/>
            <p:nvPr/>
          </p:nvSpPr>
          <p:spPr>
            <a:xfrm flipH="1" rot="-369993">
              <a:off x="114484" y="3912321"/>
              <a:ext cx="229116" cy="375720"/>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6"/>
            <p:cNvSpPr/>
            <p:nvPr/>
          </p:nvSpPr>
          <p:spPr>
            <a:xfrm flipH="1" rot="-369993">
              <a:off x="153985" y="3832349"/>
              <a:ext cx="293634" cy="41394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6"/>
            <p:cNvSpPr/>
            <p:nvPr/>
          </p:nvSpPr>
          <p:spPr>
            <a:xfrm flipH="1" rot="-369993">
              <a:off x="-77492" y="4442717"/>
              <a:ext cx="61368" cy="189981"/>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6"/>
            <p:cNvSpPr/>
            <p:nvPr/>
          </p:nvSpPr>
          <p:spPr>
            <a:xfrm flipH="1" rot="-369993">
              <a:off x="360390" y="3740882"/>
              <a:ext cx="273824" cy="316230"/>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6"/>
            <p:cNvSpPr/>
            <p:nvPr/>
          </p:nvSpPr>
          <p:spPr>
            <a:xfrm flipH="1" rot="-369993">
              <a:off x="292496" y="4073969"/>
              <a:ext cx="39256" cy="63185"/>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6"/>
            <p:cNvSpPr/>
            <p:nvPr/>
          </p:nvSpPr>
          <p:spPr>
            <a:xfrm flipH="1" rot="-369993">
              <a:off x="425650" y="3773936"/>
              <a:ext cx="85297" cy="86691"/>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6"/>
            <p:cNvSpPr/>
            <p:nvPr/>
          </p:nvSpPr>
          <p:spPr>
            <a:xfrm flipH="1" rot="-369993">
              <a:off x="-252290" y="4819715"/>
              <a:ext cx="52644" cy="88993"/>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6"/>
            <p:cNvSpPr/>
            <p:nvPr/>
          </p:nvSpPr>
          <p:spPr>
            <a:xfrm flipH="1" rot="-369993">
              <a:off x="324674" y="3789234"/>
              <a:ext cx="220877" cy="30011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6"/>
            <p:cNvSpPr/>
            <p:nvPr/>
          </p:nvSpPr>
          <p:spPr>
            <a:xfrm flipH="1" rot="-369993">
              <a:off x="744011" y="3727316"/>
              <a:ext cx="167808" cy="138790"/>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6"/>
            <p:cNvSpPr/>
            <p:nvPr/>
          </p:nvSpPr>
          <p:spPr>
            <a:xfrm flipH="1" rot="-369993">
              <a:off x="696778" y="3717918"/>
              <a:ext cx="163689" cy="167808"/>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6"/>
            <p:cNvSpPr/>
            <p:nvPr/>
          </p:nvSpPr>
          <p:spPr>
            <a:xfrm flipH="1" rot="-369993">
              <a:off x="854117" y="3737226"/>
              <a:ext cx="147998" cy="81602"/>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6"/>
            <p:cNvSpPr/>
            <p:nvPr/>
          </p:nvSpPr>
          <p:spPr>
            <a:xfrm flipH="1" rot="-369993">
              <a:off x="427080" y="3727904"/>
              <a:ext cx="258194" cy="282608"/>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6"/>
            <p:cNvSpPr/>
            <p:nvPr/>
          </p:nvSpPr>
          <p:spPr>
            <a:xfrm flipH="1" rot="-369993">
              <a:off x="615134" y="3717033"/>
              <a:ext cx="199613" cy="200522"/>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6"/>
            <p:cNvSpPr/>
            <p:nvPr/>
          </p:nvSpPr>
          <p:spPr>
            <a:xfrm flipH="1" rot="-369993">
              <a:off x="-152684" y="4660796"/>
              <a:ext cx="23081" cy="97777"/>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6"/>
            <p:cNvSpPr/>
            <p:nvPr/>
          </p:nvSpPr>
          <p:spPr>
            <a:xfrm flipH="1" rot="-369993">
              <a:off x="-114155" y="4593482"/>
              <a:ext cx="17568" cy="113467"/>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26"/>
            <p:cNvSpPr/>
            <p:nvPr/>
          </p:nvSpPr>
          <p:spPr>
            <a:xfrm flipH="1" rot="-369993">
              <a:off x="-191366" y="4731924"/>
              <a:ext cx="28170" cy="80693"/>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6"/>
            <p:cNvSpPr/>
            <p:nvPr/>
          </p:nvSpPr>
          <p:spPr>
            <a:xfrm flipH="1" rot="-369993">
              <a:off x="520563" y="3716887"/>
              <a:ext cx="244745" cy="241232"/>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6"/>
            <p:cNvSpPr/>
            <p:nvPr/>
          </p:nvSpPr>
          <p:spPr>
            <a:xfrm flipH="1" rot="-369993">
              <a:off x="-8265" y="4287662"/>
              <a:ext cx="76089" cy="236506"/>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6"/>
            <p:cNvSpPr/>
            <p:nvPr/>
          </p:nvSpPr>
          <p:spPr>
            <a:xfrm flipH="1" rot="-369993">
              <a:off x="-287283" y="4870468"/>
              <a:ext cx="76998" cy="118980"/>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6"/>
            <p:cNvSpPr/>
            <p:nvPr/>
          </p:nvSpPr>
          <p:spPr>
            <a:xfrm flipH="1" rot="-369993">
              <a:off x="-158311" y="3805153"/>
              <a:ext cx="1213610" cy="842130"/>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6"/>
            <p:cNvSpPr/>
            <p:nvPr/>
          </p:nvSpPr>
          <p:spPr>
            <a:xfrm flipH="1" rot="-369993">
              <a:off x="457517" y="3942584"/>
              <a:ext cx="484462" cy="43376"/>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6"/>
            <p:cNvSpPr/>
            <p:nvPr/>
          </p:nvSpPr>
          <p:spPr>
            <a:xfrm flipH="1" rot="-369993">
              <a:off x="855375" y="3856140"/>
              <a:ext cx="119949" cy="15266"/>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6"/>
            <p:cNvSpPr/>
            <p:nvPr/>
          </p:nvSpPr>
          <p:spPr>
            <a:xfrm flipH="1" rot="-369993">
              <a:off x="346451" y="4086336"/>
              <a:ext cx="94082"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26"/>
            <p:cNvSpPr/>
            <p:nvPr/>
          </p:nvSpPr>
          <p:spPr>
            <a:xfrm flipH="1" rot="-369993">
              <a:off x="779250" y="3826098"/>
              <a:ext cx="210699" cy="24959"/>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26"/>
            <p:cNvSpPr/>
            <p:nvPr/>
          </p:nvSpPr>
          <p:spPr>
            <a:xfrm flipH="1" rot="-369993">
              <a:off x="288044" y="4048154"/>
              <a:ext cx="577999" cy="62701"/>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6"/>
            <p:cNvSpPr/>
            <p:nvPr/>
          </p:nvSpPr>
          <p:spPr>
            <a:xfrm flipH="1" rot="-369993">
              <a:off x="73889" y="4301863"/>
              <a:ext cx="411645" cy="71546"/>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6"/>
            <p:cNvSpPr/>
            <p:nvPr/>
          </p:nvSpPr>
          <p:spPr>
            <a:xfrm flipH="1" rot="-369993">
              <a:off x="908486" y="3790406"/>
              <a:ext cx="88569"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6"/>
            <p:cNvSpPr/>
            <p:nvPr/>
          </p:nvSpPr>
          <p:spPr>
            <a:xfrm flipH="1" rot="-369993">
              <a:off x="381190" y="4018595"/>
              <a:ext cx="387655" cy="27988"/>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26"/>
            <p:cNvSpPr/>
            <p:nvPr/>
          </p:nvSpPr>
          <p:spPr>
            <a:xfrm flipH="1" rot="-369993">
              <a:off x="151008" y="4181726"/>
              <a:ext cx="542499" cy="75180"/>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26"/>
            <p:cNvSpPr/>
            <p:nvPr/>
          </p:nvSpPr>
          <p:spPr>
            <a:xfrm flipH="1" rot="-369993">
              <a:off x="960840" y="3744869"/>
              <a:ext cx="47071" cy="22657"/>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6"/>
            <p:cNvSpPr/>
            <p:nvPr/>
          </p:nvSpPr>
          <p:spPr>
            <a:xfrm flipH="1" rot="-369993">
              <a:off x="556756" y="3902389"/>
              <a:ext cx="400134" cy="34289"/>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6"/>
            <p:cNvSpPr/>
            <p:nvPr/>
          </p:nvSpPr>
          <p:spPr>
            <a:xfrm flipH="1" rot="-369993">
              <a:off x="29255" y="4400200"/>
              <a:ext cx="225420" cy="62761"/>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6"/>
            <p:cNvSpPr/>
            <p:nvPr/>
          </p:nvSpPr>
          <p:spPr>
            <a:xfrm flipH="1" rot="-369993">
              <a:off x="-59362" y="4571586"/>
              <a:ext cx="86691" cy="52160"/>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26"/>
            <p:cNvSpPr/>
            <p:nvPr/>
          </p:nvSpPr>
          <p:spPr>
            <a:xfrm flipH="1" rot="-369993">
              <a:off x="-15680" y="4522516"/>
              <a:ext cx="100018" cy="30957"/>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6"/>
            <p:cNvSpPr/>
            <p:nvPr/>
          </p:nvSpPr>
          <p:spPr>
            <a:xfrm flipH="1" rot="-369993">
              <a:off x="4853" y="4437047"/>
              <a:ext cx="210699" cy="70576"/>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6"/>
            <p:cNvSpPr/>
            <p:nvPr/>
          </p:nvSpPr>
          <p:spPr>
            <a:xfrm flipH="1" rot="-369993">
              <a:off x="-112511" y="4656537"/>
              <a:ext cx="54038" cy="50766"/>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6"/>
            <p:cNvSpPr/>
            <p:nvPr/>
          </p:nvSpPr>
          <p:spPr>
            <a:xfrm flipH="1" rot="-369993">
              <a:off x="266039" y="4340363"/>
              <a:ext cx="110196"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6"/>
            <p:cNvSpPr/>
            <p:nvPr/>
          </p:nvSpPr>
          <p:spPr>
            <a:xfrm flipH="1" rot="-369993">
              <a:off x="218157" y="4101647"/>
              <a:ext cx="594598" cy="76756"/>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6"/>
            <p:cNvSpPr/>
            <p:nvPr/>
          </p:nvSpPr>
          <p:spPr>
            <a:xfrm flipH="1" rot="-369993">
              <a:off x="187775" y="4214058"/>
              <a:ext cx="461866" cy="60459"/>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5" name="Google Shape;6745;p26"/>
          <p:cNvGrpSpPr/>
          <p:nvPr/>
        </p:nvGrpSpPr>
        <p:grpSpPr>
          <a:xfrm flipH="1" rot="-9179961">
            <a:off x="-3628" y="57784"/>
            <a:ext cx="1437745" cy="951754"/>
            <a:chOff x="-291962" y="4248498"/>
            <a:chExt cx="1437747" cy="951755"/>
          </a:xfrm>
        </p:grpSpPr>
        <p:sp>
          <p:nvSpPr>
            <p:cNvPr id="6746" name="Google Shape;6746;p26"/>
            <p:cNvSpPr/>
            <p:nvPr/>
          </p:nvSpPr>
          <p:spPr>
            <a:xfrm rot="4574238">
              <a:off x="8420" y="4141014"/>
              <a:ext cx="686816" cy="1157416"/>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6"/>
            <p:cNvSpPr/>
            <p:nvPr/>
          </p:nvSpPr>
          <p:spPr>
            <a:xfrm rot="4574238">
              <a:off x="326167" y="4319742"/>
              <a:ext cx="541178" cy="997965"/>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6"/>
            <p:cNvSpPr/>
            <p:nvPr/>
          </p:nvSpPr>
          <p:spPr>
            <a:xfrm rot="4574238">
              <a:off x="326167" y="4319742"/>
              <a:ext cx="541178" cy="997965"/>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6"/>
            <p:cNvSpPr/>
            <p:nvPr/>
          </p:nvSpPr>
          <p:spPr>
            <a:xfrm rot="4574238">
              <a:off x="972508" y="4446797"/>
              <a:ext cx="21749" cy="91781"/>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6"/>
            <p:cNvSpPr/>
            <p:nvPr/>
          </p:nvSpPr>
          <p:spPr>
            <a:xfrm rot="4574238">
              <a:off x="824987" y="4508352"/>
              <a:ext cx="66882" cy="82088"/>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6"/>
            <p:cNvSpPr/>
            <p:nvPr/>
          </p:nvSpPr>
          <p:spPr>
            <a:xfrm rot="4574238">
              <a:off x="756981" y="4522458"/>
              <a:ext cx="98688" cy="124496"/>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26"/>
            <p:cNvSpPr/>
            <p:nvPr/>
          </p:nvSpPr>
          <p:spPr>
            <a:xfrm rot="4574238">
              <a:off x="696235" y="4546290"/>
              <a:ext cx="115287" cy="146184"/>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26"/>
            <p:cNvSpPr/>
            <p:nvPr/>
          </p:nvSpPr>
          <p:spPr>
            <a:xfrm rot="4574238">
              <a:off x="637809" y="4552123"/>
              <a:ext cx="123587" cy="204706"/>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26"/>
            <p:cNvSpPr/>
            <p:nvPr/>
          </p:nvSpPr>
          <p:spPr>
            <a:xfrm rot="4574238">
              <a:off x="538605" y="4620815"/>
              <a:ext cx="162359" cy="252626"/>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6"/>
            <p:cNvSpPr/>
            <p:nvPr/>
          </p:nvSpPr>
          <p:spPr>
            <a:xfrm rot="4574238">
              <a:off x="416604" y="4724665"/>
              <a:ext cx="48465" cy="139702"/>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6"/>
            <p:cNvSpPr/>
            <p:nvPr/>
          </p:nvSpPr>
          <p:spPr>
            <a:xfrm rot="4574238">
              <a:off x="582991" y="4777098"/>
              <a:ext cx="95962" cy="128191"/>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6"/>
            <p:cNvSpPr/>
            <p:nvPr/>
          </p:nvSpPr>
          <p:spPr>
            <a:xfrm rot="4574238">
              <a:off x="482769" y="4644589"/>
              <a:ext cx="167327" cy="284856"/>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26"/>
            <p:cNvSpPr/>
            <p:nvPr/>
          </p:nvSpPr>
          <p:spPr>
            <a:xfrm rot="4574238">
              <a:off x="354422" y="4769326"/>
              <a:ext cx="48041" cy="135522"/>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26"/>
            <p:cNvSpPr/>
            <p:nvPr/>
          </p:nvSpPr>
          <p:spPr>
            <a:xfrm rot="4574238">
              <a:off x="595326" y="4845120"/>
              <a:ext cx="59491" cy="87601"/>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6"/>
            <p:cNvSpPr/>
            <p:nvPr/>
          </p:nvSpPr>
          <p:spPr>
            <a:xfrm rot="4574238">
              <a:off x="288191" y="4853278"/>
              <a:ext cx="21264" cy="69245"/>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6"/>
            <p:cNvSpPr/>
            <p:nvPr/>
          </p:nvSpPr>
          <p:spPr>
            <a:xfrm rot="4574238">
              <a:off x="268801" y="4935471"/>
              <a:ext cx="123102" cy="162299"/>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6"/>
            <p:cNvSpPr/>
            <p:nvPr/>
          </p:nvSpPr>
          <p:spPr>
            <a:xfrm rot="4574238">
              <a:off x="445873" y="4980869"/>
              <a:ext cx="96870" cy="110259"/>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26"/>
            <p:cNvSpPr/>
            <p:nvPr/>
          </p:nvSpPr>
          <p:spPr>
            <a:xfrm rot="4574238">
              <a:off x="205477" y="4921015"/>
              <a:ext cx="186713" cy="284492"/>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6"/>
            <p:cNvSpPr/>
            <p:nvPr/>
          </p:nvSpPr>
          <p:spPr>
            <a:xfrm rot="4574238">
              <a:off x="167109" y="5041245"/>
              <a:ext cx="55796" cy="83482"/>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6"/>
            <p:cNvSpPr/>
            <p:nvPr/>
          </p:nvSpPr>
          <p:spPr>
            <a:xfrm rot="4574238">
              <a:off x="214243" y="5123560"/>
              <a:ext cx="13934" cy="18477"/>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6"/>
            <p:cNvSpPr/>
            <p:nvPr/>
          </p:nvSpPr>
          <p:spPr>
            <a:xfrm rot="4574238">
              <a:off x="328718" y="4789133"/>
              <a:ext cx="179383" cy="373851"/>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6"/>
            <p:cNvSpPr/>
            <p:nvPr/>
          </p:nvSpPr>
          <p:spPr>
            <a:xfrm rot="4574238">
              <a:off x="299718" y="5057767"/>
              <a:ext cx="77969" cy="115772"/>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6"/>
            <p:cNvSpPr/>
            <p:nvPr/>
          </p:nvSpPr>
          <p:spPr>
            <a:xfrm rot="4574238">
              <a:off x="282578" y="5136252"/>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6"/>
            <p:cNvSpPr/>
            <p:nvPr/>
          </p:nvSpPr>
          <p:spPr>
            <a:xfrm rot="4574238">
              <a:off x="423808" y="4770266"/>
              <a:ext cx="156725" cy="291338"/>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6"/>
            <p:cNvSpPr/>
            <p:nvPr/>
          </p:nvSpPr>
          <p:spPr>
            <a:xfrm rot="4574238">
              <a:off x="565647" y="4608283"/>
              <a:ext cx="98748" cy="161390"/>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6"/>
            <p:cNvSpPr/>
            <p:nvPr/>
          </p:nvSpPr>
          <p:spPr>
            <a:xfrm rot="4574238">
              <a:off x="883204" y="4490464"/>
              <a:ext cx="44285" cy="65004"/>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26"/>
            <p:cNvSpPr/>
            <p:nvPr/>
          </p:nvSpPr>
          <p:spPr>
            <a:xfrm rot="4574238">
              <a:off x="240860" y="4100414"/>
              <a:ext cx="530576" cy="1159718"/>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26"/>
            <p:cNvSpPr/>
            <p:nvPr/>
          </p:nvSpPr>
          <p:spPr>
            <a:xfrm rot="4574238">
              <a:off x="240860" y="4100414"/>
              <a:ext cx="530576" cy="1159718"/>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6"/>
            <p:cNvSpPr/>
            <p:nvPr/>
          </p:nvSpPr>
          <p:spPr>
            <a:xfrm rot="4574238">
              <a:off x="825647" y="4446746"/>
              <a:ext cx="61854"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6"/>
            <p:cNvSpPr/>
            <p:nvPr/>
          </p:nvSpPr>
          <p:spPr>
            <a:xfrm rot="4574238">
              <a:off x="739862" y="4443459"/>
              <a:ext cx="96446" cy="96386"/>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26"/>
            <p:cNvSpPr/>
            <p:nvPr/>
          </p:nvSpPr>
          <p:spPr>
            <a:xfrm rot="4574238">
              <a:off x="641015" y="4434983"/>
              <a:ext cx="143882" cy="141095"/>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26"/>
            <p:cNvSpPr/>
            <p:nvPr/>
          </p:nvSpPr>
          <p:spPr>
            <a:xfrm rot="4574238">
              <a:off x="412665" y="4458790"/>
              <a:ext cx="260926" cy="190893"/>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6"/>
            <p:cNvSpPr/>
            <p:nvPr/>
          </p:nvSpPr>
          <p:spPr>
            <a:xfrm rot="4574238">
              <a:off x="244109" y="4514469"/>
              <a:ext cx="344347" cy="184896"/>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6"/>
            <p:cNvSpPr/>
            <p:nvPr/>
          </p:nvSpPr>
          <p:spPr>
            <a:xfrm rot="4574238">
              <a:off x="134327" y="4603109"/>
              <a:ext cx="372033" cy="91600"/>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26"/>
            <p:cNvSpPr/>
            <p:nvPr/>
          </p:nvSpPr>
          <p:spPr>
            <a:xfrm rot="4574238">
              <a:off x="72886" y="4633179"/>
              <a:ext cx="391359" cy="94811"/>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26"/>
            <p:cNvSpPr/>
            <p:nvPr/>
          </p:nvSpPr>
          <p:spPr>
            <a:xfrm rot="4574238">
              <a:off x="-14371" y="4703493"/>
              <a:ext cx="401052"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26"/>
            <p:cNvSpPr/>
            <p:nvPr/>
          </p:nvSpPr>
          <p:spPr>
            <a:xfrm rot="4574238">
              <a:off x="-73026" y="4734194"/>
              <a:ext cx="360038" cy="99112"/>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26"/>
            <p:cNvSpPr/>
            <p:nvPr/>
          </p:nvSpPr>
          <p:spPr>
            <a:xfrm rot="4574238">
              <a:off x="-21662" y="4735849"/>
              <a:ext cx="47072"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6"/>
            <p:cNvSpPr/>
            <p:nvPr/>
          </p:nvSpPr>
          <p:spPr>
            <a:xfrm rot="4574238">
              <a:off x="-45595" y="4818940"/>
              <a:ext cx="267408" cy="143397"/>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6"/>
            <p:cNvSpPr/>
            <p:nvPr/>
          </p:nvSpPr>
          <p:spPr>
            <a:xfrm rot="4574238">
              <a:off x="-79206" y="4866118"/>
              <a:ext cx="249840" cy="142913"/>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6"/>
            <p:cNvSpPr/>
            <p:nvPr/>
          </p:nvSpPr>
          <p:spPr>
            <a:xfrm rot="4574238">
              <a:off x="323820" y="4486099"/>
              <a:ext cx="304727" cy="188591"/>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6"/>
            <p:cNvSpPr/>
            <p:nvPr/>
          </p:nvSpPr>
          <p:spPr>
            <a:xfrm rot="4574238">
              <a:off x="540513" y="4442659"/>
              <a:ext cx="186289" cy="179807"/>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6"/>
            <p:cNvSpPr/>
            <p:nvPr/>
          </p:nvSpPr>
          <p:spPr>
            <a:xfrm rot="4574238">
              <a:off x="905537" y="4453324"/>
              <a:ext cx="31866" cy="53978"/>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6"/>
            <p:cNvSpPr/>
            <p:nvPr/>
          </p:nvSpPr>
          <p:spPr>
            <a:xfrm rot="4574238">
              <a:off x="1002837" y="4433186"/>
              <a:ext cx="16599" cy="80271"/>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11">
    <p:spTree>
      <p:nvGrpSpPr>
        <p:cNvPr id="6790" name="Shape 6790"/>
        <p:cNvGrpSpPr/>
        <p:nvPr/>
      </p:nvGrpSpPr>
      <p:grpSpPr>
        <a:xfrm>
          <a:off x="0" y="0"/>
          <a:ext cx="0" cy="0"/>
          <a:chOff x="0" y="0"/>
          <a:chExt cx="0" cy="0"/>
        </a:xfrm>
      </p:grpSpPr>
      <p:sp>
        <p:nvSpPr>
          <p:cNvPr id="6791" name="Google Shape;6791;p2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792" name="Google Shape;6792;p27"/>
          <p:cNvGrpSpPr/>
          <p:nvPr/>
        </p:nvGrpSpPr>
        <p:grpSpPr>
          <a:xfrm>
            <a:off x="6438123" y="3711091"/>
            <a:ext cx="2673614" cy="2321337"/>
            <a:chOff x="6625623" y="3972041"/>
            <a:chExt cx="2673614" cy="2321337"/>
          </a:xfrm>
        </p:grpSpPr>
        <p:sp>
          <p:nvSpPr>
            <p:cNvPr id="6793" name="Google Shape;6793;p27"/>
            <p:cNvSpPr/>
            <p:nvPr/>
          </p:nvSpPr>
          <p:spPr>
            <a:xfrm rot="-3376747">
              <a:off x="7471199" y="3988737"/>
              <a:ext cx="1072561" cy="2390241"/>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7"/>
            <p:cNvSpPr/>
            <p:nvPr/>
          </p:nvSpPr>
          <p:spPr>
            <a:xfrm rot="-3376747">
              <a:off x="6941306" y="4289413"/>
              <a:ext cx="742141" cy="857067"/>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7"/>
            <p:cNvSpPr/>
            <p:nvPr/>
          </p:nvSpPr>
          <p:spPr>
            <a:xfrm rot="-3376747">
              <a:off x="6809674" y="4663813"/>
              <a:ext cx="128618"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7"/>
            <p:cNvSpPr/>
            <p:nvPr/>
          </p:nvSpPr>
          <p:spPr>
            <a:xfrm rot="-3376747">
              <a:off x="7073213" y="4663357"/>
              <a:ext cx="191745"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7"/>
            <p:cNvSpPr/>
            <p:nvPr/>
          </p:nvSpPr>
          <p:spPr>
            <a:xfrm rot="-3376747">
              <a:off x="6959650" y="4667195"/>
              <a:ext cx="157213"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27"/>
            <p:cNvSpPr/>
            <p:nvPr/>
          </p:nvSpPr>
          <p:spPr>
            <a:xfrm rot="-3376747">
              <a:off x="6871295" y="4671135"/>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27"/>
            <p:cNvSpPr/>
            <p:nvPr/>
          </p:nvSpPr>
          <p:spPr>
            <a:xfrm rot="-3376747">
              <a:off x="6902128" y="4646430"/>
              <a:ext cx="160000" cy="58584"/>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7"/>
            <p:cNvSpPr/>
            <p:nvPr/>
          </p:nvSpPr>
          <p:spPr>
            <a:xfrm rot="-3376747">
              <a:off x="7510674" y="4561744"/>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7"/>
            <p:cNvSpPr/>
            <p:nvPr/>
          </p:nvSpPr>
          <p:spPr>
            <a:xfrm rot="-3376747">
              <a:off x="7429470" y="4603088"/>
              <a:ext cx="189019"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7"/>
            <p:cNvSpPr/>
            <p:nvPr/>
          </p:nvSpPr>
          <p:spPr>
            <a:xfrm rot="-3376747">
              <a:off x="7000703" y="4639910"/>
              <a:ext cx="210223"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7"/>
            <p:cNvSpPr/>
            <p:nvPr/>
          </p:nvSpPr>
          <p:spPr>
            <a:xfrm rot="-3376747">
              <a:off x="7277834" y="4599363"/>
              <a:ext cx="133707" cy="39864"/>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27"/>
            <p:cNvSpPr/>
            <p:nvPr/>
          </p:nvSpPr>
          <p:spPr>
            <a:xfrm rot="-3376747">
              <a:off x="7364027" y="4601615"/>
              <a:ext cx="153093"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27"/>
            <p:cNvSpPr/>
            <p:nvPr/>
          </p:nvSpPr>
          <p:spPr>
            <a:xfrm rot="-3376747">
              <a:off x="7127915" y="4639274"/>
              <a:ext cx="201923" cy="39258"/>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27"/>
            <p:cNvSpPr/>
            <p:nvPr/>
          </p:nvSpPr>
          <p:spPr>
            <a:xfrm rot="-3376747">
              <a:off x="7369107" y="4595449"/>
              <a:ext cx="80212"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27"/>
            <p:cNvSpPr/>
            <p:nvPr/>
          </p:nvSpPr>
          <p:spPr>
            <a:xfrm rot="-3376747">
              <a:off x="6907560" y="4121919"/>
              <a:ext cx="1012644" cy="1219535"/>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27"/>
            <p:cNvSpPr/>
            <p:nvPr/>
          </p:nvSpPr>
          <p:spPr>
            <a:xfrm rot="-3376747">
              <a:off x="7220985" y="4289440"/>
              <a:ext cx="95963" cy="348049"/>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7"/>
            <p:cNvSpPr/>
            <p:nvPr/>
          </p:nvSpPr>
          <p:spPr>
            <a:xfrm rot="-3376747">
              <a:off x="7467621" y="4356937"/>
              <a:ext cx="79303" cy="209738"/>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7"/>
            <p:cNvSpPr/>
            <p:nvPr/>
          </p:nvSpPr>
          <p:spPr>
            <a:xfrm rot="-3376747">
              <a:off x="7425276" y="4350916"/>
              <a:ext cx="73305" cy="230518"/>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7"/>
            <p:cNvSpPr/>
            <p:nvPr/>
          </p:nvSpPr>
          <p:spPr>
            <a:xfrm rot="-3376747">
              <a:off x="7022007" y="4396087"/>
              <a:ext cx="68277" cy="278439"/>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7"/>
            <p:cNvSpPr/>
            <p:nvPr/>
          </p:nvSpPr>
          <p:spPr>
            <a:xfrm rot="-3376747">
              <a:off x="7138033" y="4375550"/>
              <a:ext cx="29564" cy="275713"/>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7"/>
            <p:cNvSpPr/>
            <p:nvPr/>
          </p:nvSpPr>
          <p:spPr>
            <a:xfrm rot="-3376747">
              <a:off x="6913058" y="4433126"/>
              <a:ext cx="91359" cy="273835"/>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7"/>
            <p:cNvSpPr/>
            <p:nvPr/>
          </p:nvSpPr>
          <p:spPr>
            <a:xfrm rot="-3376747">
              <a:off x="6825194" y="4519649"/>
              <a:ext cx="106081" cy="195017"/>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27"/>
            <p:cNvSpPr/>
            <p:nvPr/>
          </p:nvSpPr>
          <p:spPr>
            <a:xfrm rot="-3376747">
              <a:off x="7354355" y="4362219"/>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27"/>
            <p:cNvSpPr/>
            <p:nvPr/>
          </p:nvSpPr>
          <p:spPr>
            <a:xfrm rot="-3376747">
              <a:off x="7174288" y="4325516"/>
              <a:ext cx="68277" cy="307035"/>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7"/>
            <p:cNvSpPr/>
            <p:nvPr/>
          </p:nvSpPr>
          <p:spPr>
            <a:xfrm rot="-3376747">
              <a:off x="7569968" y="4310441"/>
              <a:ext cx="129102" cy="277531"/>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27"/>
            <p:cNvSpPr/>
            <p:nvPr/>
          </p:nvSpPr>
          <p:spPr>
            <a:xfrm rot="-3376747">
              <a:off x="7519397" y="4325895"/>
              <a:ext cx="118016" cy="280317"/>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27"/>
            <p:cNvSpPr/>
            <p:nvPr/>
          </p:nvSpPr>
          <p:spPr>
            <a:xfrm rot="-3376747">
              <a:off x="7306719" y="4268890"/>
              <a:ext cx="81181" cy="359560"/>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27"/>
            <p:cNvSpPr/>
            <p:nvPr/>
          </p:nvSpPr>
          <p:spPr>
            <a:xfrm rot="-3376747">
              <a:off x="7770939" y="4601389"/>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27"/>
            <p:cNvSpPr/>
            <p:nvPr/>
          </p:nvSpPr>
          <p:spPr>
            <a:xfrm rot="-3376747">
              <a:off x="7529322" y="4590307"/>
              <a:ext cx="128678"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7"/>
            <p:cNvSpPr/>
            <p:nvPr/>
          </p:nvSpPr>
          <p:spPr>
            <a:xfrm rot="-3376747">
              <a:off x="7659904" y="4574619"/>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7"/>
            <p:cNvSpPr/>
            <p:nvPr/>
          </p:nvSpPr>
          <p:spPr>
            <a:xfrm rot="-3376747">
              <a:off x="7722445" y="4585983"/>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27"/>
            <p:cNvSpPr/>
            <p:nvPr/>
          </p:nvSpPr>
          <p:spPr>
            <a:xfrm rot="-3376747">
              <a:off x="7835336" y="4613156"/>
              <a:ext cx="21689" cy="54949"/>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27"/>
            <p:cNvSpPr/>
            <p:nvPr/>
          </p:nvSpPr>
          <p:spPr>
            <a:xfrm rot="-3376747">
              <a:off x="8084252" y="4650476"/>
              <a:ext cx="31867" cy="51193"/>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7"/>
            <p:cNvSpPr/>
            <p:nvPr/>
          </p:nvSpPr>
          <p:spPr>
            <a:xfrm rot="-3376747">
              <a:off x="7797603" y="4456053"/>
              <a:ext cx="109292" cy="203316"/>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7"/>
            <p:cNvSpPr/>
            <p:nvPr/>
          </p:nvSpPr>
          <p:spPr>
            <a:xfrm rot="-3376747">
              <a:off x="7659293" y="4365734"/>
              <a:ext cx="115713" cy="278924"/>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7"/>
            <p:cNvSpPr/>
            <p:nvPr/>
          </p:nvSpPr>
          <p:spPr>
            <a:xfrm rot="-3376747">
              <a:off x="8133598" y="4675965"/>
              <a:ext cx="24476"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27"/>
            <p:cNvSpPr/>
            <p:nvPr/>
          </p:nvSpPr>
          <p:spPr>
            <a:xfrm rot="-3376747">
              <a:off x="7997421" y="4569699"/>
              <a:ext cx="82999" cy="128194"/>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7"/>
            <p:cNvSpPr/>
            <p:nvPr/>
          </p:nvSpPr>
          <p:spPr>
            <a:xfrm rot="-3376747">
              <a:off x="7691266" y="4325040"/>
              <a:ext cx="123589" cy="348958"/>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7"/>
            <p:cNvSpPr/>
            <p:nvPr/>
          </p:nvSpPr>
          <p:spPr>
            <a:xfrm rot="-3376747">
              <a:off x="7854240" y="4465789"/>
              <a:ext cx="141098" cy="204710"/>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7"/>
            <p:cNvSpPr/>
            <p:nvPr/>
          </p:nvSpPr>
          <p:spPr>
            <a:xfrm rot="-3376747">
              <a:off x="7904044" y="4482249"/>
              <a:ext cx="133222" cy="193684"/>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7"/>
            <p:cNvSpPr/>
            <p:nvPr/>
          </p:nvSpPr>
          <p:spPr>
            <a:xfrm rot="-3376747">
              <a:off x="7837591" y="4462785"/>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7"/>
            <p:cNvSpPr/>
            <p:nvPr/>
          </p:nvSpPr>
          <p:spPr>
            <a:xfrm rot="-3376747">
              <a:off x="8038706" y="4615598"/>
              <a:ext cx="66884" cy="160000"/>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7"/>
            <p:cNvSpPr/>
            <p:nvPr/>
          </p:nvSpPr>
          <p:spPr>
            <a:xfrm rot="-3376747">
              <a:off x="8219480" y="4021433"/>
              <a:ext cx="333752" cy="1758360"/>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36" name="Google Shape;6836;p27"/>
            <p:cNvGrpSpPr/>
            <p:nvPr/>
          </p:nvGrpSpPr>
          <p:grpSpPr>
            <a:xfrm rot="-418376">
              <a:off x="8238005" y="4158421"/>
              <a:ext cx="909947" cy="1484388"/>
              <a:chOff x="7296149" y="3861295"/>
              <a:chExt cx="909950" cy="1484393"/>
            </a:xfrm>
          </p:grpSpPr>
          <p:sp>
            <p:nvSpPr>
              <p:cNvPr id="6837" name="Google Shape;6837;p27"/>
              <p:cNvSpPr/>
              <p:nvPr/>
            </p:nvSpPr>
            <p:spPr>
              <a:xfrm>
                <a:off x="7296149" y="3936600"/>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7"/>
              <p:cNvSpPr/>
              <p:nvPr/>
            </p:nvSpPr>
            <p:spPr>
              <a:xfrm>
                <a:off x="7317354" y="3936116"/>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7"/>
              <p:cNvSpPr/>
              <p:nvPr/>
            </p:nvSpPr>
            <p:spPr>
              <a:xfrm>
                <a:off x="7361640" y="3861416"/>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7"/>
              <p:cNvSpPr/>
              <p:nvPr/>
            </p:nvSpPr>
            <p:spPr>
              <a:xfrm>
                <a:off x="8014304" y="4580964"/>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7"/>
              <p:cNvSpPr/>
              <p:nvPr/>
            </p:nvSpPr>
            <p:spPr>
              <a:xfrm>
                <a:off x="7977409" y="4263387"/>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27"/>
              <p:cNvSpPr/>
              <p:nvPr/>
            </p:nvSpPr>
            <p:spPr>
              <a:xfrm>
                <a:off x="8123051" y="4411331"/>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27"/>
              <p:cNvSpPr/>
              <p:nvPr/>
            </p:nvSpPr>
            <p:spPr>
              <a:xfrm>
                <a:off x="8099121" y="4982874"/>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27"/>
              <p:cNvSpPr/>
              <p:nvPr/>
            </p:nvSpPr>
            <p:spPr>
              <a:xfrm>
                <a:off x="8112933" y="4915142"/>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27"/>
              <p:cNvSpPr/>
              <p:nvPr/>
            </p:nvSpPr>
            <p:spPr>
              <a:xfrm>
                <a:off x="8035023" y="4658390"/>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7"/>
              <p:cNvSpPr/>
              <p:nvPr/>
            </p:nvSpPr>
            <p:spPr>
              <a:xfrm>
                <a:off x="7606821" y="3864264"/>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7"/>
              <p:cNvSpPr/>
              <p:nvPr/>
            </p:nvSpPr>
            <p:spPr>
              <a:xfrm>
                <a:off x="7502193" y="3869292"/>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7"/>
              <p:cNvSpPr/>
              <p:nvPr/>
            </p:nvSpPr>
            <p:spPr>
              <a:xfrm>
                <a:off x="7439974" y="3880803"/>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7"/>
              <p:cNvSpPr/>
              <p:nvPr/>
            </p:nvSpPr>
            <p:spPr>
              <a:xfrm>
                <a:off x="8117962" y="4822934"/>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7"/>
              <p:cNvSpPr/>
              <p:nvPr/>
            </p:nvSpPr>
            <p:spPr>
              <a:xfrm>
                <a:off x="7961718" y="4329786"/>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7"/>
              <p:cNvSpPr/>
              <p:nvPr/>
            </p:nvSpPr>
            <p:spPr>
              <a:xfrm>
                <a:off x="8055319" y="4753809"/>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7"/>
              <p:cNvSpPr/>
              <p:nvPr/>
            </p:nvSpPr>
            <p:spPr>
              <a:xfrm>
                <a:off x="7705450" y="3885468"/>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7"/>
              <p:cNvSpPr/>
              <p:nvPr/>
            </p:nvSpPr>
            <p:spPr>
              <a:xfrm>
                <a:off x="7801354" y="3975798"/>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7"/>
              <p:cNvSpPr/>
              <p:nvPr/>
            </p:nvSpPr>
            <p:spPr>
              <a:xfrm>
                <a:off x="7752463" y="3937994"/>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7"/>
              <p:cNvSpPr/>
              <p:nvPr/>
            </p:nvSpPr>
            <p:spPr>
              <a:xfrm>
                <a:off x="7748343" y="3902977"/>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7"/>
              <p:cNvSpPr/>
              <p:nvPr/>
            </p:nvSpPr>
            <p:spPr>
              <a:xfrm>
                <a:off x="8112933" y="5048789"/>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7"/>
              <p:cNvSpPr/>
              <p:nvPr/>
            </p:nvSpPr>
            <p:spPr>
              <a:xfrm>
                <a:off x="7929487" y="4126044"/>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7"/>
              <p:cNvSpPr/>
              <p:nvPr/>
            </p:nvSpPr>
            <p:spPr>
              <a:xfrm>
                <a:off x="7533999" y="3861295"/>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7"/>
              <p:cNvSpPr/>
              <p:nvPr/>
            </p:nvSpPr>
            <p:spPr>
              <a:xfrm>
                <a:off x="7843762" y="3993730"/>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7"/>
              <p:cNvSpPr/>
              <p:nvPr/>
            </p:nvSpPr>
            <p:spPr>
              <a:xfrm>
                <a:off x="7361640" y="3914003"/>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7"/>
              <p:cNvSpPr/>
              <p:nvPr/>
            </p:nvSpPr>
            <p:spPr>
              <a:xfrm>
                <a:off x="8124444" y="5070478"/>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27"/>
              <p:cNvSpPr/>
              <p:nvPr/>
            </p:nvSpPr>
            <p:spPr>
              <a:xfrm>
                <a:off x="7652924" y="3872564"/>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27"/>
              <p:cNvSpPr/>
              <p:nvPr/>
            </p:nvSpPr>
            <p:spPr>
              <a:xfrm>
                <a:off x="7813349" y="3975798"/>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7"/>
              <p:cNvSpPr/>
              <p:nvPr/>
            </p:nvSpPr>
            <p:spPr>
              <a:xfrm>
                <a:off x="7983891" y="4368499"/>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7"/>
              <p:cNvSpPr/>
              <p:nvPr/>
            </p:nvSpPr>
            <p:spPr>
              <a:xfrm>
                <a:off x="8001824" y="4480941"/>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7"/>
              <p:cNvSpPr/>
              <p:nvPr/>
            </p:nvSpPr>
            <p:spPr>
              <a:xfrm>
                <a:off x="7885686" y="4107142"/>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7"/>
              <p:cNvSpPr/>
              <p:nvPr/>
            </p:nvSpPr>
            <p:spPr>
              <a:xfrm>
                <a:off x="8070041" y="4855225"/>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27"/>
              <p:cNvSpPr/>
              <p:nvPr/>
            </p:nvSpPr>
            <p:spPr>
              <a:xfrm>
                <a:off x="7909192" y="4144038"/>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27"/>
              <p:cNvSpPr/>
              <p:nvPr/>
            </p:nvSpPr>
            <p:spPr>
              <a:xfrm>
                <a:off x="7933183" y="4159668"/>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27"/>
              <p:cNvSpPr/>
              <p:nvPr/>
            </p:nvSpPr>
            <p:spPr>
              <a:xfrm>
                <a:off x="7334862" y="3937085"/>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7"/>
              <p:cNvSpPr/>
              <p:nvPr/>
            </p:nvSpPr>
            <p:spPr>
              <a:xfrm>
                <a:off x="7801354" y="4641366"/>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7"/>
              <p:cNvSpPr/>
              <p:nvPr/>
            </p:nvSpPr>
            <p:spPr>
              <a:xfrm>
                <a:off x="7803656" y="4588780"/>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7"/>
              <p:cNvSpPr/>
              <p:nvPr/>
            </p:nvSpPr>
            <p:spPr>
              <a:xfrm>
                <a:off x="7651107" y="4297495"/>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7"/>
              <p:cNvSpPr/>
              <p:nvPr/>
            </p:nvSpPr>
            <p:spPr>
              <a:xfrm>
                <a:off x="7621603" y="4256965"/>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7"/>
              <p:cNvSpPr/>
              <p:nvPr/>
            </p:nvSpPr>
            <p:spPr>
              <a:xfrm>
                <a:off x="7727563" y="4494330"/>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7"/>
              <p:cNvSpPr/>
              <p:nvPr/>
            </p:nvSpPr>
            <p:spPr>
              <a:xfrm>
                <a:off x="7503102" y="4040743"/>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7"/>
              <p:cNvSpPr/>
              <p:nvPr/>
            </p:nvSpPr>
            <p:spPr>
              <a:xfrm>
                <a:off x="7907374" y="4863525"/>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7"/>
              <p:cNvSpPr/>
              <p:nvPr/>
            </p:nvSpPr>
            <p:spPr>
              <a:xfrm>
                <a:off x="7828555" y="4734422"/>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7"/>
              <p:cNvSpPr/>
              <p:nvPr/>
            </p:nvSpPr>
            <p:spPr>
              <a:xfrm>
                <a:off x="7799475" y="4671294"/>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7"/>
              <p:cNvSpPr/>
              <p:nvPr/>
            </p:nvSpPr>
            <p:spPr>
              <a:xfrm>
                <a:off x="7924398" y="4918353"/>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7"/>
              <p:cNvSpPr/>
              <p:nvPr/>
            </p:nvSpPr>
            <p:spPr>
              <a:xfrm>
                <a:off x="7417377" y="3984037"/>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7"/>
              <p:cNvSpPr/>
              <p:nvPr/>
            </p:nvSpPr>
            <p:spPr>
              <a:xfrm>
                <a:off x="7457483" y="4061947"/>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7"/>
              <p:cNvSpPr/>
              <p:nvPr/>
            </p:nvSpPr>
            <p:spPr>
              <a:xfrm>
                <a:off x="8044717" y="5016074"/>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7"/>
              <p:cNvSpPr/>
              <p:nvPr/>
            </p:nvSpPr>
            <p:spPr>
              <a:xfrm>
                <a:off x="7466267" y="4120047"/>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7"/>
              <p:cNvSpPr/>
              <p:nvPr/>
            </p:nvSpPr>
            <p:spPr>
              <a:xfrm>
                <a:off x="7334862" y="3937085"/>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27"/>
              <p:cNvSpPr/>
              <p:nvPr/>
            </p:nvSpPr>
            <p:spPr>
              <a:xfrm>
                <a:off x="7657044" y="4336693"/>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27"/>
              <p:cNvSpPr/>
              <p:nvPr/>
            </p:nvSpPr>
            <p:spPr>
              <a:xfrm>
                <a:off x="7475476" y="4160637"/>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27"/>
              <p:cNvSpPr/>
              <p:nvPr/>
            </p:nvSpPr>
            <p:spPr>
              <a:xfrm>
                <a:off x="7657529" y="4372618"/>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27"/>
              <p:cNvSpPr/>
              <p:nvPr/>
            </p:nvSpPr>
            <p:spPr>
              <a:xfrm>
                <a:off x="7661224" y="4414603"/>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7"/>
              <p:cNvSpPr/>
              <p:nvPr/>
            </p:nvSpPr>
            <p:spPr>
              <a:xfrm>
                <a:off x="7522973" y="4216616"/>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7"/>
              <p:cNvSpPr/>
              <p:nvPr/>
            </p:nvSpPr>
            <p:spPr>
              <a:xfrm>
                <a:off x="7897681" y="4783313"/>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6892" name="Google Shape;6892;p27"/>
          <p:cNvGrpSpPr/>
          <p:nvPr/>
        </p:nvGrpSpPr>
        <p:grpSpPr>
          <a:xfrm flipH="1">
            <a:off x="32261" y="3711091"/>
            <a:ext cx="2673614" cy="2321337"/>
            <a:chOff x="6625623" y="3972041"/>
            <a:chExt cx="2673614" cy="2321337"/>
          </a:xfrm>
        </p:grpSpPr>
        <p:sp>
          <p:nvSpPr>
            <p:cNvPr id="6893" name="Google Shape;6893;p27"/>
            <p:cNvSpPr/>
            <p:nvPr/>
          </p:nvSpPr>
          <p:spPr>
            <a:xfrm rot="-3376747">
              <a:off x="7471199" y="3988737"/>
              <a:ext cx="1072561" cy="2390241"/>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7"/>
            <p:cNvSpPr/>
            <p:nvPr/>
          </p:nvSpPr>
          <p:spPr>
            <a:xfrm rot="-3376747">
              <a:off x="6941306" y="4289413"/>
              <a:ext cx="742141" cy="857067"/>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7"/>
            <p:cNvSpPr/>
            <p:nvPr/>
          </p:nvSpPr>
          <p:spPr>
            <a:xfrm rot="-3376747">
              <a:off x="6809674" y="4663813"/>
              <a:ext cx="128618"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7"/>
            <p:cNvSpPr/>
            <p:nvPr/>
          </p:nvSpPr>
          <p:spPr>
            <a:xfrm rot="-3376747">
              <a:off x="7073213" y="4663357"/>
              <a:ext cx="191745"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7"/>
            <p:cNvSpPr/>
            <p:nvPr/>
          </p:nvSpPr>
          <p:spPr>
            <a:xfrm rot="-3376747">
              <a:off x="6959650" y="4667195"/>
              <a:ext cx="157213"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7"/>
            <p:cNvSpPr/>
            <p:nvPr/>
          </p:nvSpPr>
          <p:spPr>
            <a:xfrm rot="-3376747">
              <a:off x="6871295" y="4671135"/>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7"/>
            <p:cNvSpPr/>
            <p:nvPr/>
          </p:nvSpPr>
          <p:spPr>
            <a:xfrm rot="-3376747">
              <a:off x="6902128" y="4646430"/>
              <a:ext cx="160000" cy="58584"/>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7"/>
            <p:cNvSpPr/>
            <p:nvPr/>
          </p:nvSpPr>
          <p:spPr>
            <a:xfrm rot="-3376747">
              <a:off x="7510674" y="4561744"/>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27"/>
            <p:cNvSpPr/>
            <p:nvPr/>
          </p:nvSpPr>
          <p:spPr>
            <a:xfrm rot="-3376747">
              <a:off x="7429470" y="4603088"/>
              <a:ext cx="189019"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27"/>
            <p:cNvSpPr/>
            <p:nvPr/>
          </p:nvSpPr>
          <p:spPr>
            <a:xfrm rot="-3376747">
              <a:off x="7000703" y="4639910"/>
              <a:ext cx="210223"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27"/>
            <p:cNvSpPr/>
            <p:nvPr/>
          </p:nvSpPr>
          <p:spPr>
            <a:xfrm rot="-3376747">
              <a:off x="7277834" y="4599363"/>
              <a:ext cx="133707" cy="39864"/>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7"/>
            <p:cNvSpPr/>
            <p:nvPr/>
          </p:nvSpPr>
          <p:spPr>
            <a:xfrm rot="-3376747">
              <a:off x="7364027" y="4601615"/>
              <a:ext cx="153093"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7"/>
            <p:cNvSpPr/>
            <p:nvPr/>
          </p:nvSpPr>
          <p:spPr>
            <a:xfrm rot="-3376747">
              <a:off x="7127915" y="4639274"/>
              <a:ext cx="201923" cy="39258"/>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7"/>
            <p:cNvSpPr/>
            <p:nvPr/>
          </p:nvSpPr>
          <p:spPr>
            <a:xfrm rot="-3376747">
              <a:off x="7369107" y="4595449"/>
              <a:ext cx="80212"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27"/>
            <p:cNvSpPr/>
            <p:nvPr/>
          </p:nvSpPr>
          <p:spPr>
            <a:xfrm rot="-3376747">
              <a:off x="6907560" y="4121919"/>
              <a:ext cx="1012644" cy="1219535"/>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27"/>
            <p:cNvSpPr/>
            <p:nvPr/>
          </p:nvSpPr>
          <p:spPr>
            <a:xfrm rot="-3376747">
              <a:off x="7220985" y="4289440"/>
              <a:ext cx="95963" cy="348049"/>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7"/>
            <p:cNvSpPr/>
            <p:nvPr/>
          </p:nvSpPr>
          <p:spPr>
            <a:xfrm rot="-3376747">
              <a:off x="7467621" y="4356937"/>
              <a:ext cx="79303" cy="209738"/>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7"/>
            <p:cNvSpPr/>
            <p:nvPr/>
          </p:nvSpPr>
          <p:spPr>
            <a:xfrm rot="-3376747">
              <a:off x="7425276" y="4350916"/>
              <a:ext cx="73305" cy="230518"/>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7"/>
            <p:cNvSpPr/>
            <p:nvPr/>
          </p:nvSpPr>
          <p:spPr>
            <a:xfrm rot="-3376747">
              <a:off x="7022007" y="4396087"/>
              <a:ext cx="68277" cy="278439"/>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27"/>
            <p:cNvSpPr/>
            <p:nvPr/>
          </p:nvSpPr>
          <p:spPr>
            <a:xfrm rot="-3376747">
              <a:off x="7138033" y="4375550"/>
              <a:ext cx="29564" cy="275713"/>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7"/>
            <p:cNvSpPr/>
            <p:nvPr/>
          </p:nvSpPr>
          <p:spPr>
            <a:xfrm rot="-3376747">
              <a:off x="6913058" y="4433126"/>
              <a:ext cx="91359" cy="273835"/>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7"/>
            <p:cNvSpPr/>
            <p:nvPr/>
          </p:nvSpPr>
          <p:spPr>
            <a:xfrm rot="-3376747">
              <a:off x="6825194" y="4519649"/>
              <a:ext cx="106081" cy="195017"/>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7"/>
            <p:cNvSpPr/>
            <p:nvPr/>
          </p:nvSpPr>
          <p:spPr>
            <a:xfrm rot="-3376747">
              <a:off x="7354355" y="4362219"/>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7"/>
            <p:cNvSpPr/>
            <p:nvPr/>
          </p:nvSpPr>
          <p:spPr>
            <a:xfrm rot="-3376747">
              <a:off x="7174288" y="4325516"/>
              <a:ext cx="68277" cy="307035"/>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7"/>
            <p:cNvSpPr/>
            <p:nvPr/>
          </p:nvSpPr>
          <p:spPr>
            <a:xfrm rot="-3376747">
              <a:off x="7569968" y="4310441"/>
              <a:ext cx="129102" cy="277531"/>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7"/>
            <p:cNvSpPr/>
            <p:nvPr/>
          </p:nvSpPr>
          <p:spPr>
            <a:xfrm rot="-3376747">
              <a:off x="7519397" y="4325895"/>
              <a:ext cx="118016" cy="280317"/>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7"/>
            <p:cNvSpPr/>
            <p:nvPr/>
          </p:nvSpPr>
          <p:spPr>
            <a:xfrm rot="-3376747">
              <a:off x="7306719" y="4268890"/>
              <a:ext cx="81181" cy="359560"/>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7"/>
            <p:cNvSpPr/>
            <p:nvPr/>
          </p:nvSpPr>
          <p:spPr>
            <a:xfrm rot="-3376747">
              <a:off x="7770939" y="4601389"/>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7"/>
            <p:cNvSpPr/>
            <p:nvPr/>
          </p:nvSpPr>
          <p:spPr>
            <a:xfrm rot="-3376747">
              <a:off x="7529322" y="4590307"/>
              <a:ext cx="128678"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7"/>
            <p:cNvSpPr/>
            <p:nvPr/>
          </p:nvSpPr>
          <p:spPr>
            <a:xfrm rot="-3376747">
              <a:off x="7659904" y="4574619"/>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7"/>
            <p:cNvSpPr/>
            <p:nvPr/>
          </p:nvSpPr>
          <p:spPr>
            <a:xfrm rot="-3376747">
              <a:off x="7722445" y="4585983"/>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27"/>
            <p:cNvSpPr/>
            <p:nvPr/>
          </p:nvSpPr>
          <p:spPr>
            <a:xfrm rot="-3376747">
              <a:off x="7835336" y="4613156"/>
              <a:ext cx="21689" cy="54949"/>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27"/>
            <p:cNvSpPr/>
            <p:nvPr/>
          </p:nvSpPr>
          <p:spPr>
            <a:xfrm rot="-3376747">
              <a:off x="8084252" y="4650476"/>
              <a:ext cx="31867" cy="51193"/>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27"/>
            <p:cNvSpPr/>
            <p:nvPr/>
          </p:nvSpPr>
          <p:spPr>
            <a:xfrm rot="-3376747">
              <a:off x="7797603" y="4456053"/>
              <a:ext cx="109292" cy="203316"/>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27"/>
            <p:cNvSpPr/>
            <p:nvPr/>
          </p:nvSpPr>
          <p:spPr>
            <a:xfrm rot="-3376747">
              <a:off x="7659293" y="4365734"/>
              <a:ext cx="115713" cy="278924"/>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27"/>
            <p:cNvSpPr/>
            <p:nvPr/>
          </p:nvSpPr>
          <p:spPr>
            <a:xfrm rot="-3376747">
              <a:off x="8133598" y="4675965"/>
              <a:ext cx="24476"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27"/>
            <p:cNvSpPr/>
            <p:nvPr/>
          </p:nvSpPr>
          <p:spPr>
            <a:xfrm rot="-3376747">
              <a:off x="7997421" y="4569699"/>
              <a:ext cx="82999" cy="128194"/>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27"/>
            <p:cNvSpPr/>
            <p:nvPr/>
          </p:nvSpPr>
          <p:spPr>
            <a:xfrm rot="-3376747">
              <a:off x="7691266" y="4325040"/>
              <a:ext cx="123589" cy="348958"/>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27"/>
            <p:cNvSpPr/>
            <p:nvPr/>
          </p:nvSpPr>
          <p:spPr>
            <a:xfrm rot="-3376747">
              <a:off x="7854240" y="4465789"/>
              <a:ext cx="141098" cy="204710"/>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27"/>
            <p:cNvSpPr/>
            <p:nvPr/>
          </p:nvSpPr>
          <p:spPr>
            <a:xfrm rot="-3376747">
              <a:off x="7904044" y="4482249"/>
              <a:ext cx="133222" cy="193684"/>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27"/>
            <p:cNvSpPr/>
            <p:nvPr/>
          </p:nvSpPr>
          <p:spPr>
            <a:xfrm rot="-3376747">
              <a:off x="7837591" y="4462785"/>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27"/>
            <p:cNvSpPr/>
            <p:nvPr/>
          </p:nvSpPr>
          <p:spPr>
            <a:xfrm rot="-3376747">
              <a:off x="8038706" y="4615598"/>
              <a:ext cx="66884" cy="160000"/>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27"/>
            <p:cNvSpPr/>
            <p:nvPr/>
          </p:nvSpPr>
          <p:spPr>
            <a:xfrm rot="-3376747">
              <a:off x="8219480" y="4021433"/>
              <a:ext cx="333752" cy="1758360"/>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36" name="Google Shape;6936;p27"/>
            <p:cNvGrpSpPr/>
            <p:nvPr/>
          </p:nvGrpSpPr>
          <p:grpSpPr>
            <a:xfrm rot="-418376">
              <a:off x="8238005" y="4158421"/>
              <a:ext cx="909947" cy="1484388"/>
              <a:chOff x="7296149" y="3861295"/>
              <a:chExt cx="909950" cy="1484393"/>
            </a:xfrm>
          </p:grpSpPr>
          <p:sp>
            <p:nvSpPr>
              <p:cNvPr id="6937" name="Google Shape;6937;p27"/>
              <p:cNvSpPr/>
              <p:nvPr/>
            </p:nvSpPr>
            <p:spPr>
              <a:xfrm>
                <a:off x="7296149" y="3936600"/>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27"/>
              <p:cNvSpPr/>
              <p:nvPr/>
            </p:nvSpPr>
            <p:spPr>
              <a:xfrm>
                <a:off x="7317354" y="3936116"/>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27"/>
              <p:cNvSpPr/>
              <p:nvPr/>
            </p:nvSpPr>
            <p:spPr>
              <a:xfrm>
                <a:off x="7361640" y="3861416"/>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7"/>
              <p:cNvSpPr/>
              <p:nvPr/>
            </p:nvSpPr>
            <p:spPr>
              <a:xfrm>
                <a:off x="8014304" y="4580964"/>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7"/>
              <p:cNvSpPr/>
              <p:nvPr/>
            </p:nvSpPr>
            <p:spPr>
              <a:xfrm>
                <a:off x="7977409" y="4263387"/>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7"/>
              <p:cNvSpPr/>
              <p:nvPr/>
            </p:nvSpPr>
            <p:spPr>
              <a:xfrm>
                <a:off x="8123051" y="4411331"/>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7"/>
              <p:cNvSpPr/>
              <p:nvPr/>
            </p:nvSpPr>
            <p:spPr>
              <a:xfrm>
                <a:off x="8099121" y="4982874"/>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7"/>
              <p:cNvSpPr/>
              <p:nvPr/>
            </p:nvSpPr>
            <p:spPr>
              <a:xfrm>
                <a:off x="8112933" y="4915142"/>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7"/>
              <p:cNvSpPr/>
              <p:nvPr/>
            </p:nvSpPr>
            <p:spPr>
              <a:xfrm>
                <a:off x="8035023" y="4658390"/>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7"/>
              <p:cNvSpPr/>
              <p:nvPr/>
            </p:nvSpPr>
            <p:spPr>
              <a:xfrm>
                <a:off x="7606821" y="3864264"/>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7"/>
              <p:cNvSpPr/>
              <p:nvPr/>
            </p:nvSpPr>
            <p:spPr>
              <a:xfrm>
                <a:off x="7502193" y="3869292"/>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7"/>
              <p:cNvSpPr/>
              <p:nvPr/>
            </p:nvSpPr>
            <p:spPr>
              <a:xfrm>
                <a:off x="7439974" y="3880803"/>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27"/>
              <p:cNvSpPr/>
              <p:nvPr/>
            </p:nvSpPr>
            <p:spPr>
              <a:xfrm>
                <a:off x="8117962" y="4822934"/>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27"/>
              <p:cNvSpPr/>
              <p:nvPr/>
            </p:nvSpPr>
            <p:spPr>
              <a:xfrm>
                <a:off x="7961718" y="4329786"/>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7"/>
              <p:cNvSpPr/>
              <p:nvPr/>
            </p:nvSpPr>
            <p:spPr>
              <a:xfrm>
                <a:off x="8055319" y="4753809"/>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7"/>
              <p:cNvSpPr/>
              <p:nvPr/>
            </p:nvSpPr>
            <p:spPr>
              <a:xfrm>
                <a:off x="7705450" y="3885468"/>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7"/>
              <p:cNvSpPr/>
              <p:nvPr/>
            </p:nvSpPr>
            <p:spPr>
              <a:xfrm>
                <a:off x="7801354" y="3975798"/>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27"/>
              <p:cNvSpPr/>
              <p:nvPr/>
            </p:nvSpPr>
            <p:spPr>
              <a:xfrm>
                <a:off x="7752463" y="3937994"/>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27"/>
              <p:cNvSpPr/>
              <p:nvPr/>
            </p:nvSpPr>
            <p:spPr>
              <a:xfrm>
                <a:off x="7748343" y="3902977"/>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7"/>
              <p:cNvSpPr/>
              <p:nvPr/>
            </p:nvSpPr>
            <p:spPr>
              <a:xfrm>
                <a:off x="8112933" y="5048789"/>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7"/>
              <p:cNvSpPr/>
              <p:nvPr/>
            </p:nvSpPr>
            <p:spPr>
              <a:xfrm>
                <a:off x="7929487" y="4126044"/>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7"/>
              <p:cNvSpPr/>
              <p:nvPr/>
            </p:nvSpPr>
            <p:spPr>
              <a:xfrm>
                <a:off x="7533999" y="3861295"/>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27"/>
              <p:cNvSpPr/>
              <p:nvPr/>
            </p:nvSpPr>
            <p:spPr>
              <a:xfrm>
                <a:off x="7843762" y="3993730"/>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7"/>
              <p:cNvSpPr/>
              <p:nvPr/>
            </p:nvSpPr>
            <p:spPr>
              <a:xfrm>
                <a:off x="7361640" y="3914003"/>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7"/>
              <p:cNvSpPr/>
              <p:nvPr/>
            </p:nvSpPr>
            <p:spPr>
              <a:xfrm>
                <a:off x="8124444" y="5070478"/>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7"/>
              <p:cNvSpPr/>
              <p:nvPr/>
            </p:nvSpPr>
            <p:spPr>
              <a:xfrm>
                <a:off x="7652924" y="3872564"/>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7"/>
              <p:cNvSpPr/>
              <p:nvPr/>
            </p:nvSpPr>
            <p:spPr>
              <a:xfrm>
                <a:off x="7813349" y="3975798"/>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7"/>
              <p:cNvSpPr/>
              <p:nvPr/>
            </p:nvSpPr>
            <p:spPr>
              <a:xfrm>
                <a:off x="7983891" y="4368499"/>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7"/>
              <p:cNvSpPr/>
              <p:nvPr/>
            </p:nvSpPr>
            <p:spPr>
              <a:xfrm>
                <a:off x="8001824" y="4480941"/>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7"/>
              <p:cNvSpPr/>
              <p:nvPr/>
            </p:nvSpPr>
            <p:spPr>
              <a:xfrm>
                <a:off x="7885686" y="4107142"/>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7"/>
              <p:cNvSpPr/>
              <p:nvPr/>
            </p:nvSpPr>
            <p:spPr>
              <a:xfrm>
                <a:off x="8070041" y="4855225"/>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7"/>
              <p:cNvSpPr/>
              <p:nvPr/>
            </p:nvSpPr>
            <p:spPr>
              <a:xfrm>
                <a:off x="7909192" y="4144038"/>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7"/>
              <p:cNvSpPr/>
              <p:nvPr/>
            </p:nvSpPr>
            <p:spPr>
              <a:xfrm>
                <a:off x="7933183" y="4159668"/>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7"/>
              <p:cNvSpPr/>
              <p:nvPr/>
            </p:nvSpPr>
            <p:spPr>
              <a:xfrm>
                <a:off x="7334862" y="3937085"/>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27"/>
              <p:cNvSpPr/>
              <p:nvPr/>
            </p:nvSpPr>
            <p:spPr>
              <a:xfrm>
                <a:off x="7801354" y="4641366"/>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27"/>
              <p:cNvSpPr/>
              <p:nvPr/>
            </p:nvSpPr>
            <p:spPr>
              <a:xfrm>
                <a:off x="7803656" y="4588780"/>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27"/>
              <p:cNvSpPr/>
              <p:nvPr/>
            </p:nvSpPr>
            <p:spPr>
              <a:xfrm>
                <a:off x="7651107" y="4297495"/>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27"/>
              <p:cNvSpPr/>
              <p:nvPr/>
            </p:nvSpPr>
            <p:spPr>
              <a:xfrm>
                <a:off x="7621603" y="4256965"/>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27"/>
              <p:cNvSpPr/>
              <p:nvPr/>
            </p:nvSpPr>
            <p:spPr>
              <a:xfrm>
                <a:off x="7727563" y="4494330"/>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7"/>
              <p:cNvSpPr/>
              <p:nvPr/>
            </p:nvSpPr>
            <p:spPr>
              <a:xfrm>
                <a:off x="7503102" y="4040743"/>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7"/>
              <p:cNvSpPr/>
              <p:nvPr/>
            </p:nvSpPr>
            <p:spPr>
              <a:xfrm>
                <a:off x="7907374" y="4863525"/>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7"/>
              <p:cNvSpPr/>
              <p:nvPr/>
            </p:nvSpPr>
            <p:spPr>
              <a:xfrm>
                <a:off x="7828555" y="4734422"/>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7"/>
              <p:cNvSpPr/>
              <p:nvPr/>
            </p:nvSpPr>
            <p:spPr>
              <a:xfrm>
                <a:off x="7799475" y="4671294"/>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7"/>
              <p:cNvSpPr/>
              <p:nvPr/>
            </p:nvSpPr>
            <p:spPr>
              <a:xfrm>
                <a:off x="7924398" y="4918353"/>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7"/>
              <p:cNvSpPr/>
              <p:nvPr/>
            </p:nvSpPr>
            <p:spPr>
              <a:xfrm>
                <a:off x="7417377" y="3984037"/>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27"/>
              <p:cNvSpPr/>
              <p:nvPr/>
            </p:nvSpPr>
            <p:spPr>
              <a:xfrm>
                <a:off x="7457483" y="4061947"/>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27"/>
              <p:cNvSpPr/>
              <p:nvPr/>
            </p:nvSpPr>
            <p:spPr>
              <a:xfrm>
                <a:off x="8044717" y="5016074"/>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27"/>
              <p:cNvSpPr/>
              <p:nvPr/>
            </p:nvSpPr>
            <p:spPr>
              <a:xfrm>
                <a:off x="7466267" y="4120047"/>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27"/>
              <p:cNvSpPr/>
              <p:nvPr/>
            </p:nvSpPr>
            <p:spPr>
              <a:xfrm>
                <a:off x="7334862" y="3937085"/>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27"/>
              <p:cNvSpPr/>
              <p:nvPr/>
            </p:nvSpPr>
            <p:spPr>
              <a:xfrm>
                <a:off x="7657044" y="4336693"/>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7"/>
              <p:cNvSpPr/>
              <p:nvPr/>
            </p:nvSpPr>
            <p:spPr>
              <a:xfrm>
                <a:off x="7475476" y="4160637"/>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7"/>
              <p:cNvSpPr/>
              <p:nvPr/>
            </p:nvSpPr>
            <p:spPr>
              <a:xfrm>
                <a:off x="7657529" y="4372618"/>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7"/>
              <p:cNvSpPr/>
              <p:nvPr/>
            </p:nvSpPr>
            <p:spPr>
              <a:xfrm>
                <a:off x="7661224" y="4414603"/>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7"/>
              <p:cNvSpPr/>
              <p:nvPr/>
            </p:nvSpPr>
            <p:spPr>
              <a:xfrm>
                <a:off x="7522973" y="4216616"/>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27"/>
              <p:cNvSpPr/>
              <p:nvPr/>
            </p:nvSpPr>
            <p:spPr>
              <a:xfrm>
                <a:off x="7897681" y="4783313"/>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13">
    <p:spTree>
      <p:nvGrpSpPr>
        <p:cNvPr id="6992" name="Shape 6992"/>
        <p:cNvGrpSpPr/>
        <p:nvPr/>
      </p:nvGrpSpPr>
      <p:grpSpPr>
        <a:xfrm>
          <a:off x="0" y="0"/>
          <a:ext cx="0" cy="0"/>
          <a:chOff x="0" y="0"/>
          <a:chExt cx="0" cy="0"/>
        </a:xfrm>
      </p:grpSpPr>
      <p:sp>
        <p:nvSpPr>
          <p:cNvPr id="6993" name="Google Shape;6993;p2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4">
    <p:spTree>
      <p:nvGrpSpPr>
        <p:cNvPr id="6994" name="Shape 6994"/>
        <p:cNvGrpSpPr/>
        <p:nvPr/>
      </p:nvGrpSpPr>
      <p:grpSpPr>
        <a:xfrm>
          <a:off x="0" y="0"/>
          <a:ext cx="0" cy="0"/>
          <a:chOff x="0" y="0"/>
          <a:chExt cx="0" cy="0"/>
        </a:xfrm>
      </p:grpSpPr>
      <p:sp>
        <p:nvSpPr>
          <p:cNvPr id="6995" name="Google Shape;6995;p2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6996" name="Google Shape;6996;p29"/>
          <p:cNvGrpSpPr/>
          <p:nvPr/>
        </p:nvGrpSpPr>
        <p:grpSpPr>
          <a:xfrm rot="-631961">
            <a:off x="8497810" y="3456758"/>
            <a:ext cx="829548" cy="1709688"/>
            <a:chOff x="8812446" y="3519024"/>
            <a:chExt cx="528357" cy="1088936"/>
          </a:xfrm>
        </p:grpSpPr>
        <p:sp>
          <p:nvSpPr>
            <p:cNvPr id="6997" name="Google Shape;6997;p29"/>
            <p:cNvSpPr/>
            <p:nvPr/>
          </p:nvSpPr>
          <p:spPr>
            <a:xfrm flipH="1">
              <a:off x="8880918" y="3577569"/>
              <a:ext cx="459885" cy="1030391"/>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29"/>
            <p:cNvSpPr/>
            <p:nvPr/>
          </p:nvSpPr>
          <p:spPr>
            <a:xfrm flipH="1">
              <a:off x="8914366" y="3574635"/>
              <a:ext cx="355249" cy="363017"/>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29"/>
            <p:cNvSpPr/>
            <p:nvPr/>
          </p:nvSpPr>
          <p:spPr>
            <a:xfrm flipH="1">
              <a:off x="9139608" y="3582999"/>
              <a:ext cx="63693" cy="28101"/>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29"/>
            <p:cNvSpPr/>
            <p:nvPr/>
          </p:nvSpPr>
          <p:spPr>
            <a:xfrm flipH="1">
              <a:off x="9048562" y="3691249"/>
              <a:ext cx="94093" cy="8482"/>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29"/>
            <p:cNvSpPr/>
            <p:nvPr/>
          </p:nvSpPr>
          <p:spPr>
            <a:xfrm flipH="1">
              <a:off x="9088357" y="3645428"/>
              <a:ext cx="70590" cy="9076"/>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9"/>
            <p:cNvSpPr/>
            <p:nvPr/>
          </p:nvSpPr>
          <p:spPr>
            <a:xfrm flipH="1">
              <a:off x="9128152" y="3606226"/>
              <a:ext cx="51010" cy="13595"/>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9"/>
            <p:cNvSpPr/>
            <p:nvPr/>
          </p:nvSpPr>
          <p:spPr>
            <a:xfrm flipH="1">
              <a:off x="9100724" y="3617365"/>
              <a:ext cx="71502" cy="2508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9"/>
            <p:cNvSpPr/>
            <p:nvPr/>
          </p:nvSpPr>
          <p:spPr>
            <a:xfrm flipH="1">
              <a:off x="8921283" y="3890585"/>
              <a:ext cx="14229" cy="1422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9"/>
            <p:cNvSpPr/>
            <p:nvPr/>
          </p:nvSpPr>
          <p:spPr>
            <a:xfrm flipH="1">
              <a:off x="8938489" y="3821537"/>
              <a:ext cx="75108" cy="13595"/>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9"/>
            <p:cNvSpPr/>
            <p:nvPr/>
          </p:nvSpPr>
          <p:spPr>
            <a:xfrm flipH="1">
              <a:off x="8963219" y="3793196"/>
              <a:ext cx="9354" cy="951"/>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9"/>
            <p:cNvSpPr/>
            <p:nvPr/>
          </p:nvSpPr>
          <p:spPr>
            <a:xfrm flipH="1">
              <a:off x="8947528" y="3800331"/>
              <a:ext cx="117954" cy="15220"/>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9"/>
            <p:cNvSpPr/>
            <p:nvPr/>
          </p:nvSpPr>
          <p:spPr>
            <a:xfrm flipH="1">
              <a:off x="9059701" y="3658706"/>
              <a:ext cx="94133" cy="28379"/>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9"/>
            <p:cNvSpPr/>
            <p:nvPr/>
          </p:nvSpPr>
          <p:spPr>
            <a:xfrm flipH="1">
              <a:off x="8930044" y="3848094"/>
              <a:ext cx="38604" cy="15101"/>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9"/>
            <p:cNvSpPr/>
            <p:nvPr/>
          </p:nvSpPr>
          <p:spPr>
            <a:xfrm flipH="1">
              <a:off x="8925525" y="3867080"/>
              <a:ext cx="25644" cy="15101"/>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9"/>
            <p:cNvSpPr/>
            <p:nvPr/>
          </p:nvSpPr>
          <p:spPr>
            <a:xfrm flipH="1">
              <a:off x="8914346" y="3914724"/>
              <a:ext cx="9076" cy="23266"/>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9"/>
            <p:cNvSpPr/>
            <p:nvPr/>
          </p:nvSpPr>
          <p:spPr>
            <a:xfrm flipH="1">
              <a:off x="9001198" y="3735999"/>
              <a:ext cx="124890" cy="21046"/>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9"/>
            <p:cNvSpPr/>
            <p:nvPr/>
          </p:nvSpPr>
          <p:spPr>
            <a:xfrm flipH="1">
              <a:off x="8973175" y="3771316"/>
              <a:ext cx="132421" cy="1466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9"/>
            <p:cNvSpPr/>
            <p:nvPr/>
          </p:nvSpPr>
          <p:spPr>
            <a:xfrm flipH="1">
              <a:off x="9027754" y="3704527"/>
              <a:ext cx="110978" cy="21165"/>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9"/>
            <p:cNvSpPr/>
            <p:nvPr/>
          </p:nvSpPr>
          <p:spPr>
            <a:xfrm flipH="1">
              <a:off x="8990054" y="3760614"/>
              <a:ext cx="34086" cy="3369"/>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9"/>
            <p:cNvSpPr/>
            <p:nvPr/>
          </p:nvSpPr>
          <p:spPr>
            <a:xfrm flipH="1">
              <a:off x="8819995" y="3519024"/>
              <a:ext cx="452354" cy="534716"/>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9"/>
            <p:cNvSpPr/>
            <p:nvPr/>
          </p:nvSpPr>
          <p:spPr>
            <a:xfrm flipH="1">
              <a:off x="9123949" y="3519381"/>
              <a:ext cx="27784" cy="54617"/>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9"/>
            <p:cNvSpPr/>
            <p:nvPr/>
          </p:nvSpPr>
          <p:spPr>
            <a:xfrm flipH="1">
              <a:off x="9092555" y="3523583"/>
              <a:ext cx="9393" cy="27507"/>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29"/>
            <p:cNvSpPr/>
            <p:nvPr/>
          </p:nvSpPr>
          <p:spPr>
            <a:xfrm flipH="1">
              <a:off x="8970157" y="3589024"/>
              <a:ext cx="42251" cy="165595"/>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29"/>
            <p:cNvSpPr/>
            <p:nvPr/>
          </p:nvSpPr>
          <p:spPr>
            <a:xfrm flipH="1">
              <a:off x="9039798" y="3539596"/>
              <a:ext cx="16607" cy="47047"/>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9"/>
            <p:cNvSpPr/>
            <p:nvPr/>
          </p:nvSpPr>
          <p:spPr>
            <a:xfrm flipH="1">
              <a:off x="8902576" y="3670439"/>
              <a:ext cx="49821" cy="13848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29"/>
            <p:cNvSpPr/>
            <p:nvPr/>
          </p:nvSpPr>
          <p:spPr>
            <a:xfrm flipH="1">
              <a:off x="9173377" y="3532937"/>
              <a:ext cx="43163" cy="41973"/>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29"/>
            <p:cNvSpPr/>
            <p:nvPr/>
          </p:nvSpPr>
          <p:spPr>
            <a:xfrm flipH="1">
              <a:off x="8922473" y="3651175"/>
              <a:ext cx="40784" cy="147165"/>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29"/>
            <p:cNvSpPr/>
            <p:nvPr/>
          </p:nvSpPr>
          <p:spPr>
            <a:xfrm flipH="1">
              <a:off x="9053078" y="3528735"/>
              <a:ext cx="30479" cy="153229"/>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29"/>
            <p:cNvSpPr/>
            <p:nvPr/>
          </p:nvSpPr>
          <p:spPr>
            <a:xfrm flipH="1">
              <a:off x="9030444" y="3553747"/>
              <a:ext cx="13000" cy="156558"/>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29"/>
            <p:cNvSpPr/>
            <p:nvPr/>
          </p:nvSpPr>
          <p:spPr>
            <a:xfrm flipH="1">
              <a:off x="8830515" y="3973507"/>
              <a:ext cx="47998" cy="61553"/>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29"/>
            <p:cNvSpPr/>
            <p:nvPr/>
          </p:nvSpPr>
          <p:spPr>
            <a:xfrm flipH="1">
              <a:off x="9083837" y="3519658"/>
              <a:ext cx="43440" cy="135155"/>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29"/>
            <p:cNvSpPr/>
            <p:nvPr/>
          </p:nvSpPr>
          <p:spPr>
            <a:xfrm flipH="1">
              <a:off x="9116102" y="3520570"/>
              <a:ext cx="51010" cy="100158"/>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29"/>
            <p:cNvSpPr/>
            <p:nvPr/>
          </p:nvSpPr>
          <p:spPr>
            <a:xfrm flipH="1">
              <a:off x="9151973" y="3523305"/>
              <a:ext cx="41973" cy="6484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9"/>
            <p:cNvSpPr/>
            <p:nvPr/>
          </p:nvSpPr>
          <p:spPr>
            <a:xfrm flipH="1">
              <a:off x="8833846" y="3804651"/>
              <a:ext cx="77209" cy="147204"/>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9"/>
            <p:cNvSpPr/>
            <p:nvPr/>
          </p:nvSpPr>
          <p:spPr>
            <a:xfrm flipH="1">
              <a:off x="8876653" y="3789589"/>
              <a:ext cx="49187" cy="118231"/>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9"/>
            <p:cNvSpPr/>
            <p:nvPr/>
          </p:nvSpPr>
          <p:spPr>
            <a:xfrm flipH="1">
              <a:off x="8937256" y="3638491"/>
              <a:ext cx="14229" cy="76337"/>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9"/>
            <p:cNvSpPr/>
            <p:nvPr/>
          </p:nvSpPr>
          <p:spPr>
            <a:xfrm flipH="1">
              <a:off x="8993344" y="3560089"/>
              <a:ext cx="33214" cy="168290"/>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9"/>
            <p:cNvSpPr/>
            <p:nvPr/>
          </p:nvSpPr>
          <p:spPr>
            <a:xfrm flipH="1">
              <a:off x="8839552" y="4006683"/>
              <a:ext cx="33809" cy="47205"/>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9"/>
            <p:cNvSpPr/>
            <p:nvPr/>
          </p:nvSpPr>
          <p:spPr>
            <a:xfrm flipH="1">
              <a:off x="8864287" y="3719907"/>
              <a:ext cx="64288" cy="145381"/>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9"/>
            <p:cNvSpPr/>
            <p:nvPr/>
          </p:nvSpPr>
          <p:spPr>
            <a:xfrm flipH="1">
              <a:off x="8824174" y="3931927"/>
              <a:ext cx="64565" cy="87752"/>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9"/>
            <p:cNvSpPr/>
            <p:nvPr/>
          </p:nvSpPr>
          <p:spPr>
            <a:xfrm flipH="1">
              <a:off x="8836542" y="3755184"/>
              <a:ext cx="80538" cy="178873"/>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9"/>
            <p:cNvSpPr/>
            <p:nvPr/>
          </p:nvSpPr>
          <p:spPr>
            <a:xfrm flipH="1">
              <a:off x="8885096" y="3695173"/>
              <a:ext cx="60364" cy="155052"/>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9"/>
            <p:cNvSpPr/>
            <p:nvPr/>
          </p:nvSpPr>
          <p:spPr>
            <a:xfrm flipH="1">
              <a:off x="8948118" y="3616770"/>
              <a:ext cx="37733" cy="164683"/>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9"/>
            <p:cNvSpPr/>
            <p:nvPr/>
          </p:nvSpPr>
          <p:spPr>
            <a:xfrm flipH="1">
              <a:off x="8821163" y="3862561"/>
              <a:ext cx="83590" cy="117637"/>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9"/>
            <p:cNvSpPr/>
            <p:nvPr/>
          </p:nvSpPr>
          <p:spPr>
            <a:xfrm flipH="1">
              <a:off x="8821480" y="3889396"/>
              <a:ext cx="74831" cy="1070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9"/>
            <p:cNvSpPr/>
            <p:nvPr/>
          </p:nvSpPr>
          <p:spPr>
            <a:xfrm flipH="1">
              <a:off x="8821755" y="3815512"/>
              <a:ext cx="44074" cy="79627"/>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9"/>
            <p:cNvSpPr/>
            <p:nvPr/>
          </p:nvSpPr>
          <p:spPr>
            <a:xfrm flipH="1">
              <a:off x="8870905" y="3984684"/>
              <a:ext cx="28418" cy="67895"/>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9"/>
            <p:cNvSpPr/>
            <p:nvPr/>
          </p:nvSpPr>
          <p:spPr>
            <a:xfrm flipH="1">
              <a:off x="8812446" y="3803145"/>
              <a:ext cx="142329" cy="746803"/>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5" name="Google Shape;7045;p29"/>
          <p:cNvGrpSpPr/>
          <p:nvPr/>
        </p:nvGrpSpPr>
        <p:grpSpPr>
          <a:xfrm rot="-476936">
            <a:off x="7819565" y="3196770"/>
            <a:ext cx="959782" cy="2229135"/>
            <a:chOff x="6945630" y="4469141"/>
            <a:chExt cx="611371" cy="1419936"/>
          </a:xfrm>
        </p:grpSpPr>
        <p:sp>
          <p:nvSpPr>
            <p:cNvPr id="7046" name="Google Shape;7046;p29"/>
            <p:cNvSpPr/>
            <p:nvPr/>
          </p:nvSpPr>
          <p:spPr>
            <a:xfrm rot="-759654">
              <a:off x="7084843" y="4561239"/>
              <a:ext cx="332945" cy="1307244"/>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9"/>
            <p:cNvSpPr/>
            <p:nvPr/>
          </p:nvSpPr>
          <p:spPr>
            <a:xfrm rot="-759654">
              <a:off x="7131104" y="4495440"/>
              <a:ext cx="287403" cy="1239427"/>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29"/>
            <p:cNvSpPr/>
            <p:nvPr/>
          </p:nvSpPr>
          <p:spPr>
            <a:xfrm rot="-759654">
              <a:off x="7182689" y="5166086"/>
              <a:ext cx="50695" cy="130602"/>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29"/>
            <p:cNvSpPr/>
            <p:nvPr/>
          </p:nvSpPr>
          <p:spPr>
            <a:xfrm rot="-759654">
              <a:off x="7119897" y="4951784"/>
              <a:ext cx="64250" cy="251809"/>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9"/>
            <p:cNvSpPr/>
            <p:nvPr/>
          </p:nvSpPr>
          <p:spPr>
            <a:xfrm rot="-759654">
              <a:off x="7126070" y="4896190"/>
              <a:ext cx="58543" cy="264493"/>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9"/>
            <p:cNvSpPr/>
            <p:nvPr/>
          </p:nvSpPr>
          <p:spPr>
            <a:xfrm rot="-759654">
              <a:off x="7234805" y="5339260"/>
              <a:ext cx="68491" cy="147209"/>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9"/>
            <p:cNvSpPr/>
            <p:nvPr/>
          </p:nvSpPr>
          <p:spPr>
            <a:xfrm rot="-759654">
              <a:off x="7153296" y="4815072"/>
              <a:ext cx="24456" cy="139044"/>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29"/>
            <p:cNvSpPr/>
            <p:nvPr/>
          </p:nvSpPr>
          <p:spPr>
            <a:xfrm rot="-759654">
              <a:off x="7171794" y="4971830"/>
              <a:ext cx="13635" cy="57631"/>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29"/>
            <p:cNvSpPr/>
            <p:nvPr/>
          </p:nvSpPr>
          <p:spPr>
            <a:xfrm rot="-759654">
              <a:off x="7367638" y="5646940"/>
              <a:ext cx="19660" cy="79035"/>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9"/>
            <p:cNvSpPr/>
            <p:nvPr/>
          </p:nvSpPr>
          <p:spPr>
            <a:xfrm rot="-759654">
              <a:off x="7142681" y="4855180"/>
              <a:ext cx="32026" cy="134208"/>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9"/>
            <p:cNvSpPr/>
            <p:nvPr/>
          </p:nvSpPr>
          <p:spPr>
            <a:xfrm rot="-759654">
              <a:off x="7225055" y="4513749"/>
              <a:ext cx="25090" cy="153234"/>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9"/>
            <p:cNvSpPr/>
            <p:nvPr/>
          </p:nvSpPr>
          <p:spPr>
            <a:xfrm rot="-759654">
              <a:off x="7200973" y="4528847"/>
              <a:ext cx="18114" cy="173448"/>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29"/>
            <p:cNvSpPr/>
            <p:nvPr/>
          </p:nvSpPr>
          <p:spPr>
            <a:xfrm rot="-759654">
              <a:off x="7249405" y="4482351"/>
              <a:ext cx="41658" cy="106186"/>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29"/>
            <p:cNvSpPr/>
            <p:nvPr/>
          </p:nvSpPr>
          <p:spPr>
            <a:xfrm rot="-759654">
              <a:off x="7139654" y="4630730"/>
              <a:ext cx="36822" cy="266594"/>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29"/>
            <p:cNvSpPr/>
            <p:nvPr/>
          </p:nvSpPr>
          <p:spPr>
            <a:xfrm rot="-759654">
              <a:off x="7182125" y="4544503"/>
              <a:ext cx="25684" cy="212926"/>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29"/>
            <p:cNvSpPr/>
            <p:nvPr/>
          </p:nvSpPr>
          <p:spPr>
            <a:xfrm rot="-759654">
              <a:off x="7307106" y="5520638"/>
              <a:ext cx="37417" cy="73922"/>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29"/>
            <p:cNvSpPr/>
            <p:nvPr/>
          </p:nvSpPr>
          <p:spPr>
            <a:xfrm rot="-759654">
              <a:off x="7283111" y="5465873"/>
              <a:ext cx="48277" cy="81453"/>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29"/>
            <p:cNvSpPr/>
            <p:nvPr/>
          </p:nvSpPr>
          <p:spPr>
            <a:xfrm rot="-759654">
              <a:off x="7332576" y="5577982"/>
              <a:ext cx="27785" cy="63378"/>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29"/>
            <p:cNvSpPr/>
            <p:nvPr/>
          </p:nvSpPr>
          <p:spPr>
            <a:xfrm rot="-759654">
              <a:off x="7148236" y="4571607"/>
              <a:ext cx="38328" cy="254544"/>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9"/>
            <p:cNvSpPr/>
            <p:nvPr/>
          </p:nvSpPr>
          <p:spPr>
            <a:xfrm rot="-759654">
              <a:off x="7188492" y="5219444"/>
              <a:ext cx="78440" cy="177016"/>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29"/>
            <p:cNvSpPr/>
            <p:nvPr/>
          </p:nvSpPr>
          <p:spPr>
            <a:xfrm rot="-759654">
              <a:off x="7395143" y="5679579"/>
              <a:ext cx="21443" cy="109793"/>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29"/>
            <p:cNvSpPr/>
            <p:nvPr/>
          </p:nvSpPr>
          <p:spPr>
            <a:xfrm rot="-759654">
              <a:off x="7167813" y="4486532"/>
              <a:ext cx="275353" cy="1051551"/>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9"/>
            <p:cNvSpPr/>
            <p:nvPr/>
          </p:nvSpPr>
          <p:spPr>
            <a:xfrm rot="-759654">
              <a:off x="7163471" y="4628442"/>
              <a:ext cx="219862" cy="228900"/>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29"/>
            <p:cNvSpPr/>
            <p:nvPr/>
          </p:nvSpPr>
          <p:spPr>
            <a:xfrm rot="-759654">
              <a:off x="7281651" y="4557237"/>
              <a:ext cx="58860" cy="54619"/>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29"/>
            <p:cNvSpPr/>
            <p:nvPr/>
          </p:nvSpPr>
          <p:spPr>
            <a:xfrm rot="-759654">
              <a:off x="7183179" y="4934516"/>
              <a:ext cx="45899" cy="40152"/>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9"/>
            <p:cNvSpPr/>
            <p:nvPr/>
          </p:nvSpPr>
          <p:spPr>
            <a:xfrm rot="-759654">
              <a:off x="7237432" y="4535015"/>
              <a:ext cx="94414" cy="102896"/>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9"/>
            <p:cNvSpPr/>
            <p:nvPr/>
          </p:nvSpPr>
          <p:spPr>
            <a:xfrm rot="-759654">
              <a:off x="7162894" y="4779596"/>
              <a:ext cx="212609" cy="230445"/>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29"/>
            <p:cNvSpPr/>
            <p:nvPr/>
          </p:nvSpPr>
          <p:spPr>
            <a:xfrm rot="-759654">
              <a:off x="7221038" y="5133052"/>
              <a:ext cx="84187" cy="135437"/>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9"/>
            <p:cNvSpPr/>
            <p:nvPr/>
          </p:nvSpPr>
          <p:spPr>
            <a:xfrm rot="-759654">
              <a:off x="7267333" y="4510913"/>
              <a:ext cx="43758" cy="37734"/>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29"/>
            <p:cNvSpPr/>
            <p:nvPr/>
          </p:nvSpPr>
          <p:spPr>
            <a:xfrm rot="-759654">
              <a:off x="7166343" y="4749931"/>
              <a:ext cx="177967" cy="178561"/>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29"/>
            <p:cNvSpPr/>
            <p:nvPr/>
          </p:nvSpPr>
          <p:spPr>
            <a:xfrm rot="-759654">
              <a:off x="7182590" y="4905697"/>
              <a:ext cx="208725" cy="250620"/>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29"/>
            <p:cNvSpPr/>
            <p:nvPr/>
          </p:nvSpPr>
          <p:spPr>
            <a:xfrm rot="-759654">
              <a:off x="7273694" y="4478219"/>
              <a:ext cx="21443" cy="30203"/>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9"/>
            <p:cNvSpPr/>
            <p:nvPr/>
          </p:nvSpPr>
          <p:spPr>
            <a:xfrm rot="-759654">
              <a:off x="7182720" y="4601198"/>
              <a:ext cx="184864" cy="183397"/>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9"/>
            <p:cNvSpPr/>
            <p:nvPr/>
          </p:nvSpPr>
          <p:spPr>
            <a:xfrm rot="-759654">
              <a:off x="7248227" y="5209377"/>
              <a:ext cx="78440" cy="126400"/>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9"/>
            <p:cNvSpPr/>
            <p:nvPr/>
          </p:nvSpPr>
          <p:spPr>
            <a:xfrm rot="-759654">
              <a:off x="7304939" y="5401174"/>
              <a:ext cx="20532" cy="69720"/>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9"/>
            <p:cNvSpPr/>
            <p:nvPr/>
          </p:nvSpPr>
          <p:spPr>
            <a:xfrm rot="-759654">
              <a:off x="7286913" y="5347556"/>
              <a:ext cx="35038" cy="61872"/>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9"/>
            <p:cNvSpPr/>
            <p:nvPr/>
          </p:nvSpPr>
          <p:spPr>
            <a:xfrm rot="-759654">
              <a:off x="7265459" y="5238969"/>
              <a:ext cx="70315" cy="133654"/>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9"/>
            <p:cNvSpPr/>
            <p:nvPr/>
          </p:nvSpPr>
          <p:spPr>
            <a:xfrm rot="-759654">
              <a:off x="7329620" y="5488602"/>
              <a:ext cx="5787" cy="55848"/>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9"/>
            <p:cNvSpPr/>
            <p:nvPr/>
          </p:nvSpPr>
          <p:spPr>
            <a:xfrm rot="-759654">
              <a:off x="7168070" y="4826728"/>
              <a:ext cx="225610" cy="252443"/>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9"/>
            <p:cNvSpPr/>
            <p:nvPr/>
          </p:nvSpPr>
          <p:spPr>
            <a:xfrm rot="-759654">
              <a:off x="7225080" y="5063070"/>
              <a:ext cx="81453" cy="96831"/>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6" name="Google Shape;7086;p29"/>
          <p:cNvGrpSpPr/>
          <p:nvPr/>
        </p:nvGrpSpPr>
        <p:grpSpPr>
          <a:xfrm>
            <a:off x="7052346" y="4077168"/>
            <a:ext cx="1667716" cy="1570863"/>
            <a:chOff x="7491125" y="4143016"/>
            <a:chExt cx="1062172" cy="1000486"/>
          </a:xfrm>
        </p:grpSpPr>
        <p:sp>
          <p:nvSpPr>
            <p:cNvPr id="7087" name="Google Shape;7087;p29"/>
            <p:cNvSpPr/>
            <p:nvPr/>
          </p:nvSpPr>
          <p:spPr>
            <a:xfrm rot="-509026">
              <a:off x="7542542" y="4313793"/>
              <a:ext cx="925188" cy="765653"/>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9"/>
            <p:cNvSpPr/>
            <p:nvPr/>
          </p:nvSpPr>
          <p:spPr>
            <a:xfrm rot="-509026">
              <a:off x="7578102" y="4204953"/>
              <a:ext cx="892647" cy="714562"/>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9"/>
            <p:cNvSpPr/>
            <p:nvPr/>
          </p:nvSpPr>
          <p:spPr>
            <a:xfrm rot="-509026">
              <a:off x="8156026" y="4415023"/>
              <a:ext cx="67302" cy="177649"/>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9"/>
            <p:cNvSpPr/>
            <p:nvPr/>
          </p:nvSpPr>
          <p:spPr>
            <a:xfrm rot="-509026">
              <a:off x="8007928" y="4292587"/>
              <a:ext cx="149904" cy="245824"/>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29"/>
            <p:cNvSpPr/>
            <p:nvPr/>
          </p:nvSpPr>
          <p:spPr>
            <a:xfrm rot="-509026">
              <a:off x="7931329" y="4253433"/>
              <a:ext cx="192117" cy="270834"/>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29"/>
            <p:cNvSpPr/>
            <p:nvPr/>
          </p:nvSpPr>
          <p:spPr>
            <a:xfrm rot="-509026">
              <a:off x="8309811" y="4584655"/>
              <a:ext cx="40151" cy="124299"/>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29"/>
            <p:cNvSpPr/>
            <p:nvPr/>
          </p:nvSpPr>
          <p:spPr>
            <a:xfrm rot="-509026">
              <a:off x="7790207" y="4229089"/>
              <a:ext cx="179156" cy="20690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9"/>
            <p:cNvSpPr/>
            <p:nvPr/>
          </p:nvSpPr>
          <p:spPr>
            <a:xfrm rot="-509026">
              <a:off x="8018336" y="4411982"/>
              <a:ext cx="25684" cy="41341"/>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9"/>
            <p:cNvSpPr/>
            <p:nvPr/>
          </p:nvSpPr>
          <p:spPr>
            <a:xfrm rot="-509026">
              <a:off x="7856716" y="4247655"/>
              <a:ext cx="55808" cy="56719"/>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9"/>
            <p:cNvSpPr/>
            <p:nvPr/>
          </p:nvSpPr>
          <p:spPr>
            <a:xfrm rot="-509026">
              <a:off x="8480098" y="4794721"/>
              <a:ext cx="34444" cy="5822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29"/>
            <p:cNvSpPr/>
            <p:nvPr/>
          </p:nvSpPr>
          <p:spPr>
            <a:xfrm rot="-509026">
              <a:off x="7853561" y="4249576"/>
              <a:ext cx="144514" cy="196358"/>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29"/>
            <p:cNvSpPr/>
            <p:nvPr/>
          </p:nvSpPr>
          <p:spPr>
            <a:xfrm rot="-509026">
              <a:off x="7598687" y="4277096"/>
              <a:ext cx="109792" cy="9080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9"/>
            <p:cNvSpPr/>
            <p:nvPr/>
          </p:nvSpPr>
          <p:spPr>
            <a:xfrm rot="-509026">
              <a:off x="7632082" y="4262682"/>
              <a:ext cx="107097" cy="109792"/>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9"/>
            <p:cNvSpPr/>
            <p:nvPr/>
          </p:nvSpPr>
          <p:spPr>
            <a:xfrm rot="-509026">
              <a:off x="7538649" y="4300557"/>
              <a:ext cx="96831" cy="53390"/>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9"/>
            <p:cNvSpPr/>
            <p:nvPr/>
          </p:nvSpPr>
          <p:spPr>
            <a:xfrm rot="-509026">
              <a:off x="7753123" y="4230973"/>
              <a:ext cx="168930" cy="184903"/>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29"/>
            <p:cNvSpPr/>
            <p:nvPr/>
          </p:nvSpPr>
          <p:spPr>
            <a:xfrm rot="-509026">
              <a:off x="7663200" y="4251236"/>
              <a:ext cx="130601" cy="131196"/>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9"/>
            <p:cNvSpPr/>
            <p:nvPr/>
          </p:nvSpPr>
          <p:spPr>
            <a:xfrm rot="-509026">
              <a:off x="8410507" y="4708069"/>
              <a:ext cx="15101" cy="63973"/>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9"/>
            <p:cNvSpPr/>
            <p:nvPr/>
          </p:nvSpPr>
          <p:spPr>
            <a:xfrm rot="-509026">
              <a:off x="8379826" y="4671212"/>
              <a:ext cx="11495" cy="74239"/>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9"/>
            <p:cNvSpPr/>
            <p:nvPr/>
          </p:nvSpPr>
          <p:spPr>
            <a:xfrm rot="-509026">
              <a:off x="8442073" y="4747294"/>
              <a:ext cx="18431" cy="52795"/>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9"/>
            <p:cNvSpPr/>
            <p:nvPr/>
          </p:nvSpPr>
          <p:spPr>
            <a:xfrm rot="-509026">
              <a:off x="7697359" y="4238796"/>
              <a:ext cx="160130" cy="15783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9"/>
            <p:cNvSpPr/>
            <p:nvPr/>
          </p:nvSpPr>
          <p:spPr>
            <a:xfrm rot="-509026">
              <a:off x="8234709" y="4498685"/>
              <a:ext cx="49783" cy="154740"/>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9"/>
            <p:cNvSpPr/>
            <p:nvPr/>
          </p:nvSpPr>
          <p:spPr>
            <a:xfrm rot="-509026">
              <a:off x="8497453" y="4822752"/>
              <a:ext cx="50378" cy="7784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9"/>
            <p:cNvSpPr/>
            <p:nvPr/>
          </p:nvSpPr>
          <p:spPr>
            <a:xfrm rot="-509026">
              <a:off x="7567816" y="4256099"/>
              <a:ext cx="794032" cy="550983"/>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9"/>
            <p:cNvSpPr/>
            <p:nvPr/>
          </p:nvSpPr>
          <p:spPr>
            <a:xfrm rot="-509026">
              <a:off x="7603954" y="4393165"/>
              <a:ext cx="316971" cy="28380"/>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9"/>
            <p:cNvSpPr/>
            <p:nvPr/>
          </p:nvSpPr>
          <p:spPr>
            <a:xfrm rot="-509026">
              <a:off x="7570094" y="4374422"/>
              <a:ext cx="78480" cy="9988"/>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9"/>
            <p:cNvSpPr/>
            <p:nvPr/>
          </p:nvSpPr>
          <p:spPr>
            <a:xfrm rot="-509026">
              <a:off x="7946076" y="4433899"/>
              <a:ext cx="61555" cy="2854"/>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9"/>
            <p:cNvSpPr/>
            <p:nvPr/>
          </p:nvSpPr>
          <p:spPr>
            <a:xfrm rot="-509026">
              <a:off x="7555702" y="4350214"/>
              <a:ext cx="137855" cy="1633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9"/>
            <p:cNvSpPr/>
            <p:nvPr/>
          </p:nvSpPr>
          <p:spPr>
            <a:xfrm rot="-509026">
              <a:off x="7670094" y="4439480"/>
              <a:ext cx="378169" cy="4102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29"/>
            <p:cNvSpPr/>
            <p:nvPr/>
          </p:nvSpPr>
          <p:spPr>
            <a:xfrm rot="-509026">
              <a:off x="7955435" y="4550783"/>
              <a:ext cx="269328" cy="46810"/>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29"/>
            <p:cNvSpPr/>
            <p:nvPr/>
          </p:nvSpPr>
          <p:spPr>
            <a:xfrm rot="-509026">
              <a:off x="7545109" y="4339093"/>
              <a:ext cx="57948" cy="4558"/>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29"/>
            <p:cNvSpPr/>
            <p:nvPr/>
          </p:nvSpPr>
          <p:spPr>
            <a:xfrm rot="-509026">
              <a:off x="7725881" y="4420804"/>
              <a:ext cx="253632" cy="18312"/>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9"/>
            <p:cNvSpPr/>
            <p:nvPr/>
          </p:nvSpPr>
          <p:spPr>
            <a:xfrm rot="-509026">
              <a:off x="7802820" y="4498285"/>
              <a:ext cx="354942" cy="49189"/>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9"/>
            <p:cNvSpPr/>
            <p:nvPr/>
          </p:nvSpPr>
          <p:spPr>
            <a:xfrm rot="-509026">
              <a:off x="7532442" y="4315332"/>
              <a:ext cx="30797" cy="14824"/>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9"/>
            <p:cNvSpPr/>
            <p:nvPr/>
          </p:nvSpPr>
          <p:spPr>
            <a:xfrm rot="-509026">
              <a:off x="7588009" y="4377263"/>
              <a:ext cx="261797" cy="22434"/>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9"/>
            <p:cNvSpPr/>
            <p:nvPr/>
          </p:nvSpPr>
          <p:spPr>
            <a:xfrm rot="-509026">
              <a:off x="8119092" y="4590331"/>
              <a:ext cx="147486" cy="410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9"/>
            <p:cNvSpPr/>
            <p:nvPr/>
          </p:nvSpPr>
          <p:spPr>
            <a:xfrm rot="-509026">
              <a:off x="8291958" y="4672789"/>
              <a:ext cx="56719" cy="34127"/>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9"/>
            <p:cNvSpPr/>
            <p:nvPr/>
          </p:nvSpPr>
          <p:spPr>
            <a:xfrm rot="-509026">
              <a:off x="8245856" y="4650284"/>
              <a:ext cx="65439" cy="20254"/>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9"/>
            <p:cNvSpPr/>
            <p:nvPr/>
          </p:nvSpPr>
          <p:spPr>
            <a:xfrm rot="-509026">
              <a:off x="8150757" y="4608316"/>
              <a:ext cx="137855" cy="46176"/>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9"/>
            <p:cNvSpPr/>
            <p:nvPr/>
          </p:nvSpPr>
          <p:spPr>
            <a:xfrm rot="-509026">
              <a:off x="8360559" y="4715081"/>
              <a:ext cx="35356" cy="33215"/>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9"/>
            <p:cNvSpPr/>
            <p:nvPr/>
          </p:nvSpPr>
          <p:spPr>
            <a:xfrm rot="-509026">
              <a:off x="8029500" y="4582613"/>
              <a:ext cx="72098" cy="9671"/>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9"/>
            <p:cNvSpPr/>
            <p:nvPr/>
          </p:nvSpPr>
          <p:spPr>
            <a:xfrm rot="-509026">
              <a:off x="7713663" y="4463000"/>
              <a:ext cx="389029" cy="5021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9"/>
            <p:cNvSpPr/>
            <p:nvPr/>
          </p:nvSpPr>
          <p:spPr>
            <a:xfrm rot="-509026">
              <a:off x="7835576" y="4518320"/>
              <a:ext cx="302186" cy="39557"/>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9" name="Google Shape;7129;p29"/>
          <p:cNvGrpSpPr/>
          <p:nvPr/>
        </p:nvGrpSpPr>
        <p:grpSpPr>
          <a:xfrm rot="7322532">
            <a:off x="-448808" y="-7413"/>
            <a:ext cx="1472104" cy="1386441"/>
            <a:chOff x="7650000" y="4177241"/>
            <a:chExt cx="1062172" cy="1000486"/>
          </a:xfrm>
        </p:grpSpPr>
        <p:sp>
          <p:nvSpPr>
            <p:cNvPr id="7130" name="Google Shape;7130;p29"/>
            <p:cNvSpPr/>
            <p:nvPr/>
          </p:nvSpPr>
          <p:spPr>
            <a:xfrm flipH="1" rot="509026">
              <a:off x="7735568" y="4348018"/>
              <a:ext cx="925188" cy="765653"/>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9"/>
            <p:cNvSpPr/>
            <p:nvPr/>
          </p:nvSpPr>
          <p:spPr>
            <a:xfrm flipH="1" rot="509026">
              <a:off x="7732549" y="4239178"/>
              <a:ext cx="892647" cy="714562"/>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9"/>
            <p:cNvSpPr/>
            <p:nvPr/>
          </p:nvSpPr>
          <p:spPr>
            <a:xfrm flipH="1" rot="509026">
              <a:off x="7979969" y="4449248"/>
              <a:ext cx="67302" cy="177649"/>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9"/>
            <p:cNvSpPr/>
            <p:nvPr/>
          </p:nvSpPr>
          <p:spPr>
            <a:xfrm flipH="1" rot="509026">
              <a:off x="8045465" y="4326812"/>
              <a:ext cx="149904" cy="245824"/>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29"/>
            <p:cNvSpPr/>
            <p:nvPr/>
          </p:nvSpPr>
          <p:spPr>
            <a:xfrm flipH="1" rot="509026">
              <a:off x="8079852" y="4287658"/>
              <a:ext cx="192117" cy="270834"/>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29"/>
            <p:cNvSpPr/>
            <p:nvPr/>
          </p:nvSpPr>
          <p:spPr>
            <a:xfrm flipH="1" rot="509026">
              <a:off x="7853335" y="4618880"/>
              <a:ext cx="40151" cy="124299"/>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29"/>
            <p:cNvSpPr/>
            <p:nvPr/>
          </p:nvSpPr>
          <p:spPr>
            <a:xfrm flipH="1" rot="509026">
              <a:off x="8233935" y="4263314"/>
              <a:ext cx="179156" cy="20690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29"/>
            <p:cNvSpPr/>
            <p:nvPr/>
          </p:nvSpPr>
          <p:spPr>
            <a:xfrm flipH="1" rot="509026">
              <a:off x="8159277" y="4446207"/>
              <a:ext cx="25684" cy="41341"/>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29"/>
            <p:cNvSpPr/>
            <p:nvPr/>
          </p:nvSpPr>
          <p:spPr>
            <a:xfrm flipH="1" rot="509026">
              <a:off x="8290774" y="4281880"/>
              <a:ext cx="55808" cy="56719"/>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29"/>
            <p:cNvSpPr/>
            <p:nvPr/>
          </p:nvSpPr>
          <p:spPr>
            <a:xfrm flipH="1" rot="509026">
              <a:off x="7688755" y="4828946"/>
              <a:ext cx="34444" cy="5822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29"/>
            <p:cNvSpPr/>
            <p:nvPr/>
          </p:nvSpPr>
          <p:spPr>
            <a:xfrm flipH="1" rot="509026">
              <a:off x="8205223" y="4283801"/>
              <a:ext cx="144514" cy="196358"/>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29"/>
            <p:cNvSpPr/>
            <p:nvPr/>
          </p:nvSpPr>
          <p:spPr>
            <a:xfrm flipH="1" rot="509026">
              <a:off x="8494819" y="4311321"/>
              <a:ext cx="109792" cy="9080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29"/>
            <p:cNvSpPr/>
            <p:nvPr/>
          </p:nvSpPr>
          <p:spPr>
            <a:xfrm flipH="1" rot="509026">
              <a:off x="8464118" y="4296907"/>
              <a:ext cx="107097" cy="109792"/>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29"/>
            <p:cNvSpPr/>
            <p:nvPr/>
          </p:nvSpPr>
          <p:spPr>
            <a:xfrm flipH="1" rot="509026">
              <a:off x="8567817" y="4334782"/>
              <a:ext cx="96831" cy="53390"/>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29"/>
            <p:cNvSpPr/>
            <p:nvPr/>
          </p:nvSpPr>
          <p:spPr>
            <a:xfrm flipH="1" rot="509026">
              <a:off x="8281245" y="4265198"/>
              <a:ext cx="168930" cy="184903"/>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29"/>
            <p:cNvSpPr/>
            <p:nvPr/>
          </p:nvSpPr>
          <p:spPr>
            <a:xfrm flipH="1" rot="509026">
              <a:off x="8409496" y="4285461"/>
              <a:ext cx="130601" cy="131196"/>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29"/>
            <p:cNvSpPr/>
            <p:nvPr/>
          </p:nvSpPr>
          <p:spPr>
            <a:xfrm flipH="1" rot="509026">
              <a:off x="7777689" y="4742294"/>
              <a:ext cx="15101" cy="63973"/>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29"/>
            <p:cNvSpPr/>
            <p:nvPr/>
          </p:nvSpPr>
          <p:spPr>
            <a:xfrm flipH="1" rot="509026">
              <a:off x="7811978" y="4705437"/>
              <a:ext cx="11495" cy="74239"/>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29"/>
            <p:cNvSpPr/>
            <p:nvPr/>
          </p:nvSpPr>
          <p:spPr>
            <a:xfrm flipH="1" rot="509026">
              <a:off x="7742794" y="4781519"/>
              <a:ext cx="18431" cy="52795"/>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29"/>
            <p:cNvSpPr/>
            <p:nvPr/>
          </p:nvSpPr>
          <p:spPr>
            <a:xfrm flipH="1" rot="509026">
              <a:off x="8345809" y="4273021"/>
              <a:ext cx="160130" cy="15783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29"/>
            <p:cNvSpPr/>
            <p:nvPr/>
          </p:nvSpPr>
          <p:spPr>
            <a:xfrm flipH="1" rot="509026">
              <a:off x="7918806" y="4532910"/>
              <a:ext cx="49783" cy="154740"/>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29"/>
            <p:cNvSpPr/>
            <p:nvPr/>
          </p:nvSpPr>
          <p:spPr>
            <a:xfrm flipH="1" rot="509026">
              <a:off x="7655467" y="4856977"/>
              <a:ext cx="50378" cy="7784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29"/>
            <p:cNvSpPr/>
            <p:nvPr/>
          </p:nvSpPr>
          <p:spPr>
            <a:xfrm flipH="1" rot="509026">
              <a:off x="7841450" y="4290324"/>
              <a:ext cx="794032" cy="550983"/>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9"/>
            <p:cNvSpPr/>
            <p:nvPr/>
          </p:nvSpPr>
          <p:spPr>
            <a:xfrm flipH="1" rot="509026">
              <a:off x="8282373" y="4427390"/>
              <a:ext cx="316971" cy="28380"/>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29"/>
            <p:cNvSpPr/>
            <p:nvPr/>
          </p:nvSpPr>
          <p:spPr>
            <a:xfrm flipH="1" rot="509026">
              <a:off x="8554724" y="4408647"/>
              <a:ext cx="78480" cy="9988"/>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9"/>
            <p:cNvSpPr/>
            <p:nvPr/>
          </p:nvSpPr>
          <p:spPr>
            <a:xfrm flipH="1" rot="509026">
              <a:off x="8195667" y="4468124"/>
              <a:ext cx="61555" cy="2854"/>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9"/>
            <p:cNvSpPr/>
            <p:nvPr/>
          </p:nvSpPr>
          <p:spPr>
            <a:xfrm flipH="1" rot="509026">
              <a:off x="8509741" y="4384439"/>
              <a:ext cx="137855" cy="1633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9"/>
            <p:cNvSpPr/>
            <p:nvPr/>
          </p:nvSpPr>
          <p:spPr>
            <a:xfrm flipH="1" rot="509026">
              <a:off x="8155035" y="4473705"/>
              <a:ext cx="378169" cy="4102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9"/>
            <p:cNvSpPr/>
            <p:nvPr/>
          </p:nvSpPr>
          <p:spPr>
            <a:xfrm flipH="1" rot="509026">
              <a:off x="7978535" y="4585008"/>
              <a:ext cx="269328" cy="46810"/>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9"/>
            <p:cNvSpPr/>
            <p:nvPr/>
          </p:nvSpPr>
          <p:spPr>
            <a:xfrm flipH="1" rot="509026">
              <a:off x="8600240" y="4373318"/>
              <a:ext cx="57948" cy="4558"/>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9"/>
            <p:cNvSpPr/>
            <p:nvPr/>
          </p:nvSpPr>
          <p:spPr>
            <a:xfrm flipH="1" rot="509026">
              <a:off x="8223785" y="4455029"/>
              <a:ext cx="253632" cy="18312"/>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9"/>
            <p:cNvSpPr/>
            <p:nvPr/>
          </p:nvSpPr>
          <p:spPr>
            <a:xfrm flipH="1" rot="509026">
              <a:off x="8045536" y="4532510"/>
              <a:ext cx="354942" cy="49189"/>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29"/>
            <p:cNvSpPr/>
            <p:nvPr/>
          </p:nvSpPr>
          <p:spPr>
            <a:xfrm flipH="1" rot="509026">
              <a:off x="8640059" y="4349557"/>
              <a:ext cx="30797" cy="14824"/>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29"/>
            <p:cNvSpPr/>
            <p:nvPr/>
          </p:nvSpPr>
          <p:spPr>
            <a:xfrm flipH="1" rot="509026">
              <a:off x="8353491" y="4411488"/>
              <a:ext cx="261797" cy="22434"/>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9"/>
            <p:cNvSpPr/>
            <p:nvPr/>
          </p:nvSpPr>
          <p:spPr>
            <a:xfrm flipH="1" rot="509026">
              <a:off x="7936720" y="4624556"/>
              <a:ext cx="147486" cy="410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9"/>
            <p:cNvSpPr/>
            <p:nvPr/>
          </p:nvSpPr>
          <p:spPr>
            <a:xfrm flipH="1" rot="509026">
              <a:off x="7854620" y="4707014"/>
              <a:ext cx="56719" cy="34127"/>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9"/>
            <p:cNvSpPr/>
            <p:nvPr/>
          </p:nvSpPr>
          <p:spPr>
            <a:xfrm flipH="1" rot="509026">
              <a:off x="7892003" y="4684509"/>
              <a:ext cx="65439" cy="20254"/>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29"/>
            <p:cNvSpPr/>
            <p:nvPr/>
          </p:nvSpPr>
          <p:spPr>
            <a:xfrm flipH="1" rot="509026">
              <a:off x="7914686" y="4642541"/>
              <a:ext cx="137855" cy="46176"/>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29"/>
            <p:cNvSpPr/>
            <p:nvPr/>
          </p:nvSpPr>
          <p:spPr>
            <a:xfrm flipH="1" rot="509026">
              <a:off x="7807384" y="4749306"/>
              <a:ext cx="35356" cy="33215"/>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9"/>
            <p:cNvSpPr/>
            <p:nvPr/>
          </p:nvSpPr>
          <p:spPr>
            <a:xfrm flipH="1" rot="509026">
              <a:off x="8101699" y="4616838"/>
              <a:ext cx="72098" cy="9671"/>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9"/>
            <p:cNvSpPr/>
            <p:nvPr/>
          </p:nvSpPr>
          <p:spPr>
            <a:xfrm flipH="1" rot="509026">
              <a:off x="8100606" y="4497225"/>
              <a:ext cx="389029" cy="5021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9"/>
            <p:cNvSpPr/>
            <p:nvPr/>
          </p:nvSpPr>
          <p:spPr>
            <a:xfrm flipH="1" rot="509026">
              <a:off x="8065535" y="4552545"/>
              <a:ext cx="302186" cy="39557"/>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29"/>
          <p:cNvGrpSpPr/>
          <p:nvPr/>
        </p:nvGrpSpPr>
        <p:grpSpPr>
          <a:xfrm rot="6690072">
            <a:off x="10257" y="-968788"/>
            <a:ext cx="1271292" cy="1927445"/>
            <a:chOff x="6548197" y="4114458"/>
            <a:chExt cx="917415" cy="1390921"/>
          </a:xfrm>
        </p:grpSpPr>
        <p:sp>
          <p:nvSpPr>
            <p:cNvPr id="7173" name="Google Shape;7173;p29"/>
            <p:cNvSpPr/>
            <p:nvPr/>
          </p:nvSpPr>
          <p:spPr>
            <a:xfrm flipH="1" rot="1713686">
              <a:off x="6840434" y="4198096"/>
              <a:ext cx="332942" cy="1307235"/>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9"/>
            <p:cNvSpPr/>
            <p:nvPr/>
          </p:nvSpPr>
          <p:spPr>
            <a:xfrm flipH="1" rot="1713686">
              <a:off x="6867930" y="4129677"/>
              <a:ext cx="287401" cy="1239418"/>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9"/>
            <p:cNvSpPr/>
            <p:nvPr/>
          </p:nvSpPr>
          <p:spPr>
            <a:xfrm flipH="1" rot="1713686">
              <a:off x="7018652" y="4814168"/>
              <a:ext cx="50694" cy="130601"/>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9"/>
            <p:cNvSpPr/>
            <p:nvPr/>
          </p:nvSpPr>
          <p:spPr>
            <a:xfrm flipH="1" rot="1713686">
              <a:off x="7107853" y="4621092"/>
              <a:ext cx="64250" cy="251808"/>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9"/>
            <p:cNvSpPr/>
            <p:nvPr/>
          </p:nvSpPr>
          <p:spPr>
            <a:xfrm flipH="1" rot="1713686">
              <a:off x="7121008" y="4566474"/>
              <a:ext cx="58542" cy="264491"/>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9"/>
            <p:cNvSpPr/>
            <p:nvPr/>
          </p:nvSpPr>
          <p:spPr>
            <a:xfrm flipH="1" rot="1713686">
              <a:off x="6901355" y="4963682"/>
              <a:ext cx="68491" cy="147208"/>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9"/>
            <p:cNvSpPr/>
            <p:nvPr/>
          </p:nvSpPr>
          <p:spPr>
            <a:xfrm flipH="1" rot="1713686">
              <a:off x="7167667" y="4488069"/>
              <a:ext cx="24455" cy="139043"/>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9"/>
            <p:cNvSpPr/>
            <p:nvPr/>
          </p:nvSpPr>
          <p:spPr>
            <a:xfrm flipH="1" rot="1713686">
              <a:off x="7128696" y="4636802"/>
              <a:ext cx="13635" cy="57631"/>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9"/>
            <p:cNvSpPr/>
            <p:nvPr/>
          </p:nvSpPr>
          <p:spPr>
            <a:xfrm flipH="1" rot="1713686">
              <a:off x="6746546" y="5231192"/>
              <a:ext cx="19659" cy="79034"/>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9"/>
            <p:cNvSpPr/>
            <p:nvPr/>
          </p:nvSpPr>
          <p:spPr>
            <a:xfrm flipH="1" rot="1713686">
              <a:off x="7160124" y="4528606"/>
              <a:ext cx="32026" cy="134208"/>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9"/>
            <p:cNvSpPr/>
            <p:nvPr/>
          </p:nvSpPr>
          <p:spPr>
            <a:xfrm flipH="1" rot="1713686">
              <a:off x="7178640" y="4178257"/>
              <a:ext cx="25090" cy="153233"/>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9"/>
            <p:cNvSpPr/>
            <p:nvPr/>
          </p:nvSpPr>
          <p:spPr>
            <a:xfrm flipH="1" rot="1713686">
              <a:off x="7201737" y="4199944"/>
              <a:ext cx="18114" cy="173447"/>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29"/>
            <p:cNvSpPr/>
            <p:nvPr/>
          </p:nvSpPr>
          <p:spPr>
            <a:xfrm flipH="1" rot="1713686">
              <a:off x="7154017" y="4140020"/>
              <a:ext cx="41657" cy="106185"/>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29"/>
            <p:cNvSpPr/>
            <p:nvPr/>
          </p:nvSpPr>
          <p:spPr>
            <a:xfrm flipH="1" rot="1713686">
              <a:off x="7201688" y="4310383"/>
              <a:ext cx="36822" cy="266592"/>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29"/>
            <p:cNvSpPr/>
            <p:nvPr/>
          </p:nvSpPr>
          <p:spPr>
            <a:xfrm flipH="1" rot="1713686">
              <a:off x="7202741" y="4218373"/>
              <a:ext cx="25684" cy="212925"/>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9"/>
            <p:cNvSpPr/>
            <p:nvPr/>
          </p:nvSpPr>
          <p:spPr>
            <a:xfrm flipH="1" rot="1713686">
              <a:off x="6822649" y="5123971"/>
              <a:ext cx="37416" cy="73921"/>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9"/>
            <p:cNvSpPr/>
            <p:nvPr/>
          </p:nvSpPr>
          <p:spPr>
            <a:xfrm flipH="1" rot="1713686">
              <a:off x="6849045" y="5076244"/>
              <a:ext cx="48277" cy="81452"/>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29"/>
            <p:cNvSpPr/>
            <p:nvPr/>
          </p:nvSpPr>
          <p:spPr>
            <a:xfrm flipH="1" rot="1713686">
              <a:off x="6793334" y="5173665"/>
              <a:ext cx="27785" cy="63378"/>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9"/>
            <p:cNvSpPr/>
            <p:nvPr/>
          </p:nvSpPr>
          <p:spPr>
            <a:xfrm flipH="1" rot="1713686">
              <a:off x="7209805" y="4251196"/>
              <a:ext cx="38328" cy="254542"/>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29"/>
            <p:cNvSpPr/>
            <p:nvPr/>
          </p:nvSpPr>
          <p:spPr>
            <a:xfrm flipH="1" rot="1713686">
              <a:off x="6964880" y="4859206"/>
              <a:ext cx="78440" cy="177014"/>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29"/>
            <p:cNvSpPr/>
            <p:nvPr/>
          </p:nvSpPr>
          <p:spPr>
            <a:xfrm flipH="1" rot="1713686">
              <a:off x="6705189" y="5254214"/>
              <a:ext cx="21443" cy="109792"/>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29"/>
            <p:cNvSpPr/>
            <p:nvPr/>
          </p:nvSpPr>
          <p:spPr>
            <a:xfrm flipH="1" rot="1713686">
              <a:off x="6872621" y="4116298"/>
              <a:ext cx="275351" cy="1051543"/>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9"/>
            <p:cNvSpPr/>
            <p:nvPr/>
          </p:nvSpPr>
          <p:spPr>
            <a:xfrm flipH="1" rot="1713686">
              <a:off x="7005036" y="4277306"/>
              <a:ext cx="219861" cy="228898"/>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9"/>
            <p:cNvSpPr/>
            <p:nvPr/>
          </p:nvSpPr>
          <p:spPr>
            <a:xfrm flipH="1" rot="1713686">
              <a:off x="7092679" y="4201836"/>
              <a:ext cx="58859" cy="54618"/>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9"/>
            <p:cNvSpPr/>
            <p:nvPr/>
          </p:nvSpPr>
          <p:spPr>
            <a:xfrm flipH="1" rot="1713686">
              <a:off x="7098717" y="4593711"/>
              <a:ext cx="45898" cy="40151"/>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9"/>
            <p:cNvSpPr/>
            <p:nvPr/>
          </p:nvSpPr>
          <p:spPr>
            <a:xfrm flipH="1" rot="1713686">
              <a:off x="7099809" y="4186785"/>
              <a:ext cx="94413" cy="102895"/>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9"/>
            <p:cNvSpPr/>
            <p:nvPr/>
          </p:nvSpPr>
          <p:spPr>
            <a:xfrm flipH="1" rot="1713686">
              <a:off x="6971082" y="4423799"/>
              <a:ext cx="212608" cy="230444"/>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9"/>
            <p:cNvSpPr/>
            <p:nvPr/>
          </p:nvSpPr>
          <p:spPr>
            <a:xfrm flipH="1" rot="1713686">
              <a:off x="6957306" y="4767211"/>
              <a:ext cx="84187" cy="135436"/>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9"/>
            <p:cNvSpPr/>
            <p:nvPr/>
          </p:nvSpPr>
          <p:spPr>
            <a:xfrm flipH="1" rot="1713686">
              <a:off x="7136266" y="4163600"/>
              <a:ext cx="43758" cy="37733"/>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9"/>
            <p:cNvSpPr/>
            <p:nvPr/>
          </p:nvSpPr>
          <p:spPr>
            <a:xfrm flipH="1" rot="1713686">
              <a:off x="7016978" y="4400062"/>
              <a:ext cx="177966" cy="178560"/>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9"/>
            <p:cNvSpPr/>
            <p:nvPr/>
          </p:nvSpPr>
          <p:spPr>
            <a:xfrm flipH="1" rot="1713686">
              <a:off x="6918639" y="4539825"/>
              <a:ext cx="208723" cy="250618"/>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9"/>
            <p:cNvSpPr/>
            <p:nvPr/>
          </p:nvSpPr>
          <p:spPr>
            <a:xfrm flipH="1" rot="1713686">
              <a:off x="7162025" y="4133615"/>
              <a:ext cx="21443" cy="30203"/>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9"/>
            <p:cNvSpPr/>
            <p:nvPr/>
          </p:nvSpPr>
          <p:spPr>
            <a:xfrm flipH="1" rot="1713686">
              <a:off x="7034549" y="4251495"/>
              <a:ext cx="184862" cy="183396"/>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29"/>
            <p:cNvSpPr/>
            <p:nvPr/>
          </p:nvSpPr>
          <p:spPr>
            <a:xfrm flipH="1" rot="1713686">
              <a:off x="6917122" y="4834127"/>
              <a:ext cx="78440" cy="126399"/>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9"/>
            <p:cNvSpPr/>
            <p:nvPr/>
          </p:nvSpPr>
          <p:spPr>
            <a:xfrm flipH="1" rot="1713686">
              <a:off x="6874598" y="5012066"/>
              <a:ext cx="20531" cy="69720"/>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29"/>
            <p:cNvSpPr/>
            <p:nvPr/>
          </p:nvSpPr>
          <p:spPr>
            <a:xfrm flipH="1" rot="1713686">
              <a:off x="6893470" y="4963600"/>
              <a:ext cx="35038" cy="61872"/>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29"/>
            <p:cNvSpPr/>
            <p:nvPr/>
          </p:nvSpPr>
          <p:spPr>
            <a:xfrm flipH="1" rot="1713686">
              <a:off x="6899418" y="4858840"/>
              <a:ext cx="70314" cy="133653"/>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9"/>
            <p:cNvSpPr/>
            <p:nvPr/>
          </p:nvSpPr>
          <p:spPr>
            <a:xfrm flipH="1" rot="1713686">
              <a:off x="6843273" y="5091671"/>
              <a:ext cx="5787" cy="55847"/>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9"/>
            <p:cNvSpPr/>
            <p:nvPr/>
          </p:nvSpPr>
          <p:spPr>
            <a:xfrm flipH="1" rot="1713686">
              <a:off x="6937426" y="4465508"/>
              <a:ext cx="225608" cy="252442"/>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9"/>
            <p:cNvSpPr/>
            <p:nvPr/>
          </p:nvSpPr>
          <p:spPr>
            <a:xfrm flipH="1" rot="1713686">
              <a:off x="6980563" y="4699912"/>
              <a:ext cx="81452" cy="96831"/>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CUSTOM_17">
    <p:spTree>
      <p:nvGrpSpPr>
        <p:cNvPr id="7213" name="Shape 7213"/>
        <p:cNvGrpSpPr/>
        <p:nvPr/>
      </p:nvGrpSpPr>
      <p:grpSpPr>
        <a:xfrm>
          <a:off x="0" y="0"/>
          <a:ext cx="0" cy="0"/>
          <a:chOff x="0" y="0"/>
          <a:chExt cx="0" cy="0"/>
        </a:xfrm>
      </p:grpSpPr>
      <p:sp>
        <p:nvSpPr>
          <p:cNvPr id="7214" name="Google Shape;7214;p3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215" name="Google Shape;7215;p30"/>
          <p:cNvGrpSpPr/>
          <p:nvPr/>
        </p:nvGrpSpPr>
        <p:grpSpPr>
          <a:xfrm flipH="1" rot="875025">
            <a:off x="36881" y="2914"/>
            <a:ext cx="1149102" cy="2549668"/>
            <a:chOff x="11266619" y="-3482749"/>
            <a:chExt cx="1149079" cy="2549617"/>
          </a:xfrm>
        </p:grpSpPr>
        <p:sp>
          <p:nvSpPr>
            <p:cNvPr id="7216" name="Google Shape;7216;p30"/>
            <p:cNvSpPr/>
            <p:nvPr/>
          </p:nvSpPr>
          <p:spPr>
            <a:xfrm>
              <a:off x="11266619" y="-3323354"/>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30"/>
            <p:cNvSpPr/>
            <p:nvPr/>
          </p:nvSpPr>
          <p:spPr>
            <a:xfrm>
              <a:off x="11433465" y="-3393570"/>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30"/>
            <p:cNvSpPr/>
            <p:nvPr/>
          </p:nvSpPr>
          <p:spPr>
            <a:xfrm>
              <a:off x="11515980" y="-3373578"/>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30"/>
            <p:cNvSpPr/>
            <p:nvPr/>
          </p:nvSpPr>
          <p:spPr>
            <a:xfrm>
              <a:off x="11667620" y="-3118219"/>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30"/>
            <p:cNvSpPr/>
            <p:nvPr/>
          </p:nvSpPr>
          <p:spPr>
            <a:xfrm>
              <a:off x="11607703" y="-3225633"/>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30"/>
            <p:cNvSpPr/>
            <p:nvPr/>
          </p:nvSpPr>
          <p:spPr>
            <a:xfrm>
              <a:off x="11561599" y="-3318750"/>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30"/>
            <p:cNvSpPr/>
            <p:nvPr/>
          </p:nvSpPr>
          <p:spPr>
            <a:xfrm>
              <a:off x="11576321" y="-3292457"/>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30"/>
            <p:cNvSpPr/>
            <p:nvPr/>
          </p:nvSpPr>
          <p:spPr>
            <a:xfrm>
              <a:off x="12138170" y="-2646275"/>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30"/>
            <p:cNvSpPr/>
            <p:nvPr/>
          </p:nvSpPr>
          <p:spPr>
            <a:xfrm>
              <a:off x="11990226" y="-2808517"/>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30"/>
            <p:cNvSpPr/>
            <p:nvPr/>
          </p:nvSpPr>
          <p:spPr>
            <a:xfrm>
              <a:off x="12038632" y="-2878128"/>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30"/>
            <p:cNvSpPr/>
            <p:nvPr/>
          </p:nvSpPr>
          <p:spPr>
            <a:xfrm>
              <a:off x="11908196" y="-2860740"/>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30"/>
            <p:cNvSpPr/>
            <p:nvPr/>
          </p:nvSpPr>
          <p:spPr>
            <a:xfrm>
              <a:off x="11622424" y="-3194736"/>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30"/>
            <p:cNvSpPr/>
            <p:nvPr/>
          </p:nvSpPr>
          <p:spPr>
            <a:xfrm>
              <a:off x="12093944" y="-2743511"/>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30"/>
            <p:cNvSpPr/>
            <p:nvPr/>
          </p:nvSpPr>
          <p:spPr>
            <a:xfrm>
              <a:off x="12126235" y="-2693288"/>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30"/>
            <p:cNvSpPr/>
            <p:nvPr/>
          </p:nvSpPr>
          <p:spPr>
            <a:xfrm>
              <a:off x="12154346" y="-2591447"/>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30"/>
            <p:cNvSpPr/>
            <p:nvPr/>
          </p:nvSpPr>
          <p:spPr>
            <a:xfrm>
              <a:off x="11837677" y="-3012865"/>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30"/>
            <p:cNvSpPr/>
            <p:nvPr/>
          </p:nvSpPr>
          <p:spPr>
            <a:xfrm>
              <a:off x="11884205" y="-2929260"/>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30"/>
            <p:cNvSpPr/>
            <p:nvPr/>
          </p:nvSpPr>
          <p:spPr>
            <a:xfrm>
              <a:off x="11706332" y="-3086898"/>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30"/>
            <p:cNvSpPr/>
            <p:nvPr/>
          </p:nvSpPr>
          <p:spPr>
            <a:xfrm>
              <a:off x="11916980" y="-2954160"/>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30"/>
            <p:cNvSpPr/>
            <p:nvPr/>
          </p:nvSpPr>
          <p:spPr>
            <a:xfrm>
              <a:off x="11343135" y="-3482749"/>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30"/>
            <p:cNvSpPr/>
            <p:nvPr/>
          </p:nvSpPr>
          <p:spPr>
            <a:xfrm>
              <a:off x="11944122" y="-3316448"/>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30"/>
            <p:cNvSpPr/>
            <p:nvPr/>
          </p:nvSpPr>
          <p:spPr>
            <a:xfrm>
              <a:off x="12086129" y="-3050002"/>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30"/>
            <p:cNvSpPr/>
            <p:nvPr/>
          </p:nvSpPr>
          <p:spPr>
            <a:xfrm>
              <a:off x="12060321" y="-3095682"/>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30"/>
            <p:cNvSpPr/>
            <p:nvPr/>
          </p:nvSpPr>
          <p:spPr>
            <a:xfrm>
              <a:off x="11780062" y="-3418773"/>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30"/>
            <p:cNvSpPr/>
            <p:nvPr/>
          </p:nvSpPr>
          <p:spPr>
            <a:xfrm>
              <a:off x="11871301" y="-3349163"/>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30"/>
            <p:cNvSpPr/>
            <p:nvPr/>
          </p:nvSpPr>
          <p:spPr>
            <a:xfrm>
              <a:off x="12260791" y="-2358626"/>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30"/>
            <p:cNvSpPr/>
            <p:nvPr/>
          </p:nvSpPr>
          <p:spPr>
            <a:xfrm>
              <a:off x="11685552" y="-3478205"/>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30"/>
            <p:cNvSpPr/>
            <p:nvPr/>
          </p:nvSpPr>
          <p:spPr>
            <a:xfrm>
              <a:off x="11594314" y="-3479599"/>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30"/>
            <p:cNvSpPr/>
            <p:nvPr/>
          </p:nvSpPr>
          <p:spPr>
            <a:xfrm>
              <a:off x="12182881" y="-2706616"/>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30"/>
            <p:cNvSpPr/>
            <p:nvPr/>
          </p:nvSpPr>
          <p:spPr>
            <a:xfrm>
              <a:off x="12148348" y="-2885943"/>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30"/>
            <p:cNvSpPr/>
            <p:nvPr/>
          </p:nvSpPr>
          <p:spPr>
            <a:xfrm>
              <a:off x="12088855" y="-3138090"/>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30"/>
            <p:cNvSpPr/>
            <p:nvPr/>
          </p:nvSpPr>
          <p:spPr>
            <a:xfrm>
              <a:off x="11911407" y="-3337652"/>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30"/>
            <p:cNvSpPr/>
            <p:nvPr/>
          </p:nvSpPr>
          <p:spPr>
            <a:xfrm>
              <a:off x="12272786" y="-2304282"/>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30"/>
            <p:cNvSpPr/>
            <p:nvPr/>
          </p:nvSpPr>
          <p:spPr>
            <a:xfrm>
              <a:off x="12142350" y="-2985057"/>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30"/>
            <p:cNvSpPr/>
            <p:nvPr/>
          </p:nvSpPr>
          <p:spPr>
            <a:xfrm>
              <a:off x="12236376" y="-2471553"/>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30"/>
            <p:cNvSpPr/>
            <p:nvPr/>
          </p:nvSpPr>
          <p:spPr>
            <a:xfrm>
              <a:off x="12169068" y="-2894243"/>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30"/>
            <p:cNvSpPr/>
            <p:nvPr/>
          </p:nvSpPr>
          <p:spPr>
            <a:xfrm>
              <a:off x="12102729" y="-3023770"/>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30"/>
            <p:cNvSpPr/>
            <p:nvPr/>
          </p:nvSpPr>
          <p:spPr>
            <a:xfrm>
              <a:off x="12007310" y="-3265255"/>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30"/>
            <p:cNvSpPr/>
            <p:nvPr/>
          </p:nvSpPr>
          <p:spPr>
            <a:xfrm>
              <a:off x="12198572" y="-2641186"/>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30"/>
            <p:cNvSpPr/>
            <p:nvPr/>
          </p:nvSpPr>
          <p:spPr>
            <a:xfrm>
              <a:off x="12218867" y="-2591447"/>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30"/>
            <p:cNvSpPr/>
            <p:nvPr/>
          </p:nvSpPr>
          <p:spPr>
            <a:xfrm>
              <a:off x="12290779" y="-2668388"/>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30"/>
            <p:cNvSpPr/>
            <p:nvPr/>
          </p:nvSpPr>
          <p:spPr>
            <a:xfrm>
              <a:off x="12211476" y="-2425510"/>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30"/>
            <p:cNvSpPr/>
            <p:nvPr/>
          </p:nvSpPr>
          <p:spPr>
            <a:xfrm>
              <a:off x="12081949" y="-2849532"/>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9" name="Google Shape;7259;p30"/>
          <p:cNvGrpSpPr/>
          <p:nvPr/>
        </p:nvGrpSpPr>
        <p:grpSpPr>
          <a:xfrm rot="696394">
            <a:off x="-21234" y="857978"/>
            <a:ext cx="1037659" cy="1448357"/>
            <a:chOff x="-2897540" y="-7282192"/>
            <a:chExt cx="1037608" cy="1448286"/>
          </a:xfrm>
        </p:grpSpPr>
        <p:sp>
          <p:nvSpPr>
            <p:cNvPr id="7260" name="Google Shape;7260;p30"/>
            <p:cNvSpPr/>
            <p:nvPr/>
          </p:nvSpPr>
          <p:spPr>
            <a:xfrm>
              <a:off x="-2897540" y="-7192044"/>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30"/>
            <p:cNvSpPr/>
            <p:nvPr/>
          </p:nvSpPr>
          <p:spPr>
            <a:xfrm>
              <a:off x="-2806241" y="-7282010"/>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30"/>
            <p:cNvSpPr/>
            <p:nvPr/>
          </p:nvSpPr>
          <p:spPr>
            <a:xfrm>
              <a:off x="-2721001" y="-6610141"/>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30"/>
            <p:cNvSpPr/>
            <p:nvPr/>
          </p:nvSpPr>
          <p:spPr>
            <a:xfrm>
              <a:off x="-2664295" y="-6924932"/>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30"/>
            <p:cNvSpPr/>
            <p:nvPr/>
          </p:nvSpPr>
          <p:spPr>
            <a:xfrm>
              <a:off x="-2752807" y="-6783470"/>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30"/>
            <p:cNvSpPr/>
            <p:nvPr/>
          </p:nvSpPr>
          <p:spPr>
            <a:xfrm>
              <a:off x="-2756927" y="-6211442"/>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30"/>
            <p:cNvSpPr/>
            <p:nvPr/>
          </p:nvSpPr>
          <p:spPr>
            <a:xfrm>
              <a:off x="-2794246" y="-6282446"/>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30"/>
            <p:cNvSpPr/>
            <p:nvPr/>
          </p:nvSpPr>
          <p:spPr>
            <a:xfrm>
              <a:off x="-2778131" y="-6536411"/>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30"/>
            <p:cNvSpPr/>
            <p:nvPr/>
          </p:nvSpPr>
          <p:spPr>
            <a:xfrm>
              <a:off x="-2207981" y="-7281707"/>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30"/>
            <p:cNvSpPr/>
            <p:nvPr/>
          </p:nvSpPr>
          <p:spPr>
            <a:xfrm>
              <a:off x="-2111654" y="-7268803"/>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30"/>
            <p:cNvSpPr/>
            <p:nvPr/>
          </p:nvSpPr>
          <p:spPr>
            <a:xfrm>
              <a:off x="-2048041" y="-7254505"/>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30"/>
            <p:cNvSpPr/>
            <p:nvPr/>
          </p:nvSpPr>
          <p:spPr>
            <a:xfrm>
              <a:off x="-2756927" y="-6371382"/>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30"/>
            <p:cNvSpPr/>
            <p:nvPr/>
          </p:nvSpPr>
          <p:spPr>
            <a:xfrm>
              <a:off x="-2675806" y="-6859078"/>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30"/>
            <p:cNvSpPr/>
            <p:nvPr/>
          </p:nvSpPr>
          <p:spPr>
            <a:xfrm>
              <a:off x="-2762924" y="-644147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30"/>
            <p:cNvSpPr/>
            <p:nvPr/>
          </p:nvSpPr>
          <p:spPr>
            <a:xfrm>
              <a:off x="-2257296" y="-7268803"/>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30"/>
            <p:cNvSpPr/>
            <p:nvPr/>
          </p:nvSpPr>
          <p:spPr>
            <a:xfrm>
              <a:off x="-2410754" y="-7193195"/>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30"/>
            <p:cNvSpPr/>
            <p:nvPr/>
          </p:nvSpPr>
          <p:spPr>
            <a:xfrm>
              <a:off x="-2334722" y="-722269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30"/>
            <p:cNvSpPr/>
            <p:nvPr/>
          </p:nvSpPr>
          <p:spPr>
            <a:xfrm>
              <a:off x="-2287709" y="-7254505"/>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30"/>
            <p:cNvSpPr/>
            <p:nvPr/>
          </p:nvSpPr>
          <p:spPr>
            <a:xfrm>
              <a:off x="-2749111" y="-6144619"/>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30"/>
            <p:cNvSpPr/>
            <p:nvPr/>
          </p:nvSpPr>
          <p:spPr>
            <a:xfrm>
              <a:off x="-2568391" y="-705264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30"/>
            <p:cNvSpPr/>
            <p:nvPr/>
          </p:nvSpPr>
          <p:spPr>
            <a:xfrm>
              <a:off x="-2148489" y="-7282192"/>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30"/>
            <p:cNvSpPr/>
            <p:nvPr/>
          </p:nvSpPr>
          <p:spPr>
            <a:xfrm>
              <a:off x="-2468853" y="-717889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30"/>
            <p:cNvSpPr/>
            <p:nvPr/>
          </p:nvSpPr>
          <p:spPr>
            <a:xfrm>
              <a:off x="-1980309" y="-7216277"/>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30"/>
            <p:cNvSpPr/>
            <p:nvPr/>
          </p:nvSpPr>
          <p:spPr>
            <a:xfrm>
              <a:off x="-2780918" y="-6123900"/>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30"/>
            <p:cNvSpPr/>
            <p:nvPr/>
          </p:nvSpPr>
          <p:spPr>
            <a:xfrm>
              <a:off x="-2208890" y="-7277103"/>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30"/>
            <p:cNvSpPr/>
            <p:nvPr/>
          </p:nvSpPr>
          <p:spPr>
            <a:xfrm>
              <a:off x="-2361439" y="-7189075"/>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30"/>
            <p:cNvSpPr/>
            <p:nvPr/>
          </p:nvSpPr>
          <p:spPr>
            <a:xfrm>
              <a:off x="-2723727" y="-6822667"/>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30"/>
            <p:cNvSpPr/>
            <p:nvPr/>
          </p:nvSpPr>
          <p:spPr>
            <a:xfrm>
              <a:off x="-2743538" y="-6713860"/>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30"/>
            <p:cNvSpPr/>
            <p:nvPr/>
          </p:nvSpPr>
          <p:spPr>
            <a:xfrm>
              <a:off x="-2511261" y="-7068333"/>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30"/>
            <p:cNvSpPr/>
            <p:nvPr/>
          </p:nvSpPr>
          <p:spPr>
            <a:xfrm>
              <a:off x="-2791035" y="-6340545"/>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30"/>
            <p:cNvSpPr/>
            <p:nvPr/>
          </p:nvSpPr>
          <p:spPr>
            <a:xfrm>
              <a:off x="-2594685" y="-7039253"/>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30"/>
            <p:cNvSpPr/>
            <p:nvPr/>
          </p:nvSpPr>
          <p:spPr>
            <a:xfrm>
              <a:off x="-2649512" y="-7025440"/>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30"/>
            <p:cNvSpPr/>
            <p:nvPr/>
          </p:nvSpPr>
          <p:spPr>
            <a:xfrm>
              <a:off x="-2762440" y="-7189075"/>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30"/>
            <p:cNvSpPr/>
            <p:nvPr/>
          </p:nvSpPr>
          <p:spPr>
            <a:xfrm>
              <a:off x="-2478062" y="-6523022"/>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30"/>
            <p:cNvSpPr/>
            <p:nvPr/>
          </p:nvSpPr>
          <p:spPr>
            <a:xfrm>
              <a:off x="-2612193" y="-6575609"/>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30"/>
            <p:cNvSpPr/>
            <p:nvPr/>
          </p:nvSpPr>
          <p:spPr>
            <a:xfrm>
              <a:off x="-2496964" y="-6853080"/>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30"/>
            <p:cNvSpPr/>
            <p:nvPr/>
          </p:nvSpPr>
          <p:spPr>
            <a:xfrm>
              <a:off x="-2334298" y="-6891308"/>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30"/>
            <p:cNvSpPr/>
            <p:nvPr/>
          </p:nvSpPr>
          <p:spPr>
            <a:xfrm>
              <a:off x="-2588263" y="-6663636"/>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30"/>
            <p:cNvSpPr/>
            <p:nvPr/>
          </p:nvSpPr>
          <p:spPr>
            <a:xfrm>
              <a:off x="-2241605" y="-7099473"/>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30"/>
            <p:cNvSpPr/>
            <p:nvPr/>
          </p:nvSpPr>
          <p:spPr>
            <a:xfrm>
              <a:off x="-2678108" y="-631055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30"/>
            <p:cNvSpPr/>
            <p:nvPr/>
          </p:nvSpPr>
          <p:spPr>
            <a:xfrm>
              <a:off x="-2438440" y="-6432693"/>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30"/>
            <p:cNvSpPr/>
            <p:nvPr/>
          </p:nvSpPr>
          <p:spPr>
            <a:xfrm>
              <a:off x="-2645877" y="-6493094"/>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30"/>
            <p:cNvSpPr/>
            <p:nvPr/>
          </p:nvSpPr>
          <p:spPr>
            <a:xfrm>
              <a:off x="-2713610" y="-6257122"/>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30"/>
            <p:cNvSpPr/>
            <p:nvPr/>
          </p:nvSpPr>
          <p:spPr>
            <a:xfrm>
              <a:off x="-2172964" y="-7154058"/>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30"/>
            <p:cNvSpPr/>
            <p:nvPr/>
          </p:nvSpPr>
          <p:spPr>
            <a:xfrm>
              <a:off x="-2306611" y="-7074936"/>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30"/>
            <p:cNvSpPr/>
            <p:nvPr/>
          </p:nvSpPr>
          <p:spPr>
            <a:xfrm>
              <a:off x="-2762440" y="-6169519"/>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30"/>
            <p:cNvSpPr/>
            <p:nvPr/>
          </p:nvSpPr>
          <p:spPr>
            <a:xfrm>
              <a:off x="-2373010" y="-7018291"/>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30"/>
            <p:cNvSpPr/>
            <p:nvPr/>
          </p:nvSpPr>
          <p:spPr>
            <a:xfrm>
              <a:off x="-1991335" y="-7189075"/>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30"/>
            <p:cNvSpPr/>
            <p:nvPr/>
          </p:nvSpPr>
          <p:spPr>
            <a:xfrm>
              <a:off x="-2384036" y="-6815094"/>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30"/>
            <p:cNvSpPr/>
            <p:nvPr/>
          </p:nvSpPr>
          <p:spPr>
            <a:xfrm>
              <a:off x="-2361015" y="-698169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30"/>
            <p:cNvSpPr/>
            <p:nvPr/>
          </p:nvSpPr>
          <p:spPr>
            <a:xfrm>
              <a:off x="-2531981" y="-6779290"/>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30"/>
            <p:cNvSpPr/>
            <p:nvPr/>
          </p:nvSpPr>
          <p:spPr>
            <a:xfrm>
              <a:off x="-2554154" y="-6737366"/>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30"/>
            <p:cNvSpPr/>
            <p:nvPr/>
          </p:nvSpPr>
          <p:spPr>
            <a:xfrm>
              <a:off x="-2452253" y="-6930990"/>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30"/>
            <p:cNvSpPr/>
            <p:nvPr/>
          </p:nvSpPr>
          <p:spPr>
            <a:xfrm>
              <a:off x="-2678592" y="-6389376"/>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4" name="Google Shape;7314;p30"/>
          <p:cNvGrpSpPr/>
          <p:nvPr/>
        </p:nvGrpSpPr>
        <p:grpSpPr>
          <a:xfrm rot="-875025">
            <a:off x="7946547" y="2914"/>
            <a:ext cx="1149102" cy="2549668"/>
            <a:chOff x="11266619" y="-3482749"/>
            <a:chExt cx="1149079" cy="2549617"/>
          </a:xfrm>
        </p:grpSpPr>
        <p:sp>
          <p:nvSpPr>
            <p:cNvPr id="7315" name="Google Shape;7315;p30"/>
            <p:cNvSpPr/>
            <p:nvPr/>
          </p:nvSpPr>
          <p:spPr>
            <a:xfrm>
              <a:off x="11266619" y="-3323354"/>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30"/>
            <p:cNvSpPr/>
            <p:nvPr/>
          </p:nvSpPr>
          <p:spPr>
            <a:xfrm>
              <a:off x="11433465" y="-3393570"/>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30"/>
            <p:cNvSpPr/>
            <p:nvPr/>
          </p:nvSpPr>
          <p:spPr>
            <a:xfrm>
              <a:off x="11515980" y="-3373578"/>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30"/>
            <p:cNvSpPr/>
            <p:nvPr/>
          </p:nvSpPr>
          <p:spPr>
            <a:xfrm>
              <a:off x="11667620" y="-3118219"/>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30"/>
            <p:cNvSpPr/>
            <p:nvPr/>
          </p:nvSpPr>
          <p:spPr>
            <a:xfrm>
              <a:off x="11607703" y="-3225633"/>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30"/>
            <p:cNvSpPr/>
            <p:nvPr/>
          </p:nvSpPr>
          <p:spPr>
            <a:xfrm>
              <a:off x="11561599" y="-3318750"/>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30"/>
            <p:cNvSpPr/>
            <p:nvPr/>
          </p:nvSpPr>
          <p:spPr>
            <a:xfrm>
              <a:off x="11576321" y="-3292457"/>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30"/>
            <p:cNvSpPr/>
            <p:nvPr/>
          </p:nvSpPr>
          <p:spPr>
            <a:xfrm>
              <a:off x="12138170" y="-2646275"/>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30"/>
            <p:cNvSpPr/>
            <p:nvPr/>
          </p:nvSpPr>
          <p:spPr>
            <a:xfrm>
              <a:off x="11990226" y="-2808517"/>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30"/>
            <p:cNvSpPr/>
            <p:nvPr/>
          </p:nvSpPr>
          <p:spPr>
            <a:xfrm>
              <a:off x="12038632" y="-2878128"/>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30"/>
            <p:cNvSpPr/>
            <p:nvPr/>
          </p:nvSpPr>
          <p:spPr>
            <a:xfrm>
              <a:off x="11908196" y="-2860740"/>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30"/>
            <p:cNvSpPr/>
            <p:nvPr/>
          </p:nvSpPr>
          <p:spPr>
            <a:xfrm>
              <a:off x="11622424" y="-3194736"/>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30"/>
            <p:cNvSpPr/>
            <p:nvPr/>
          </p:nvSpPr>
          <p:spPr>
            <a:xfrm>
              <a:off x="12093944" y="-2743511"/>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30"/>
            <p:cNvSpPr/>
            <p:nvPr/>
          </p:nvSpPr>
          <p:spPr>
            <a:xfrm>
              <a:off x="12126235" y="-2693288"/>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30"/>
            <p:cNvSpPr/>
            <p:nvPr/>
          </p:nvSpPr>
          <p:spPr>
            <a:xfrm>
              <a:off x="12154346" y="-2591447"/>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30"/>
            <p:cNvSpPr/>
            <p:nvPr/>
          </p:nvSpPr>
          <p:spPr>
            <a:xfrm>
              <a:off x="11837677" y="-3012865"/>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30"/>
            <p:cNvSpPr/>
            <p:nvPr/>
          </p:nvSpPr>
          <p:spPr>
            <a:xfrm>
              <a:off x="11884205" y="-2929260"/>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30"/>
            <p:cNvSpPr/>
            <p:nvPr/>
          </p:nvSpPr>
          <p:spPr>
            <a:xfrm>
              <a:off x="11706332" y="-3086898"/>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30"/>
            <p:cNvSpPr/>
            <p:nvPr/>
          </p:nvSpPr>
          <p:spPr>
            <a:xfrm>
              <a:off x="11916980" y="-2954160"/>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30"/>
            <p:cNvSpPr/>
            <p:nvPr/>
          </p:nvSpPr>
          <p:spPr>
            <a:xfrm>
              <a:off x="11343135" y="-3482749"/>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30"/>
            <p:cNvSpPr/>
            <p:nvPr/>
          </p:nvSpPr>
          <p:spPr>
            <a:xfrm>
              <a:off x="11944122" y="-3316448"/>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30"/>
            <p:cNvSpPr/>
            <p:nvPr/>
          </p:nvSpPr>
          <p:spPr>
            <a:xfrm>
              <a:off x="12086129" y="-3050002"/>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30"/>
            <p:cNvSpPr/>
            <p:nvPr/>
          </p:nvSpPr>
          <p:spPr>
            <a:xfrm>
              <a:off x="12060321" y="-3095682"/>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30"/>
            <p:cNvSpPr/>
            <p:nvPr/>
          </p:nvSpPr>
          <p:spPr>
            <a:xfrm>
              <a:off x="11780062" y="-3418773"/>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30"/>
            <p:cNvSpPr/>
            <p:nvPr/>
          </p:nvSpPr>
          <p:spPr>
            <a:xfrm>
              <a:off x="11871301" y="-3349163"/>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30"/>
            <p:cNvSpPr/>
            <p:nvPr/>
          </p:nvSpPr>
          <p:spPr>
            <a:xfrm>
              <a:off x="12260791" y="-2358626"/>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30"/>
            <p:cNvSpPr/>
            <p:nvPr/>
          </p:nvSpPr>
          <p:spPr>
            <a:xfrm>
              <a:off x="11685552" y="-3478205"/>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30"/>
            <p:cNvSpPr/>
            <p:nvPr/>
          </p:nvSpPr>
          <p:spPr>
            <a:xfrm>
              <a:off x="11594314" y="-3479599"/>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30"/>
            <p:cNvSpPr/>
            <p:nvPr/>
          </p:nvSpPr>
          <p:spPr>
            <a:xfrm>
              <a:off x="12182881" y="-2706616"/>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30"/>
            <p:cNvSpPr/>
            <p:nvPr/>
          </p:nvSpPr>
          <p:spPr>
            <a:xfrm>
              <a:off x="12148348" y="-2885943"/>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30"/>
            <p:cNvSpPr/>
            <p:nvPr/>
          </p:nvSpPr>
          <p:spPr>
            <a:xfrm>
              <a:off x="12088855" y="-3138090"/>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30"/>
            <p:cNvSpPr/>
            <p:nvPr/>
          </p:nvSpPr>
          <p:spPr>
            <a:xfrm>
              <a:off x="11911407" y="-3337652"/>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30"/>
            <p:cNvSpPr/>
            <p:nvPr/>
          </p:nvSpPr>
          <p:spPr>
            <a:xfrm>
              <a:off x="12272786" y="-2304282"/>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30"/>
            <p:cNvSpPr/>
            <p:nvPr/>
          </p:nvSpPr>
          <p:spPr>
            <a:xfrm>
              <a:off x="12142350" y="-2985057"/>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30"/>
            <p:cNvSpPr/>
            <p:nvPr/>
          </p:nvSpPr>
          <p:spPr>
            <a:xfrm>
              <a:off x="12236376" y="-2471553"/>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30"/>
            <p:cNvSpPr/>
            <p:nvPr/>
          </p:nvSpPr>
          <p:spPr>
            <a:xfrm>
              <a:off x="12169068" y="-2894243"/>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30"/>
            <p:cNvSpPr/>
            <p:nvPr/>
          </p:nvSpPr>
          <p:spPr>
            <a:xfrm>
              <a:off x="12102729" y="-3023770"/>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30"/>
            <p:cNvSpPr/>
            <p:nvPr/>
          </p:nvSpPr>
          <p:spPr>
            <a:xfrm>
              <a:off x="12007310" y="-3265255"/>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30"/>
            <p:cNvSpPr/>
            <p:nvPr/>
          </p:nvSpPr>
          <p:spPr>
            <a:xfrm>
              <a:off x="12198572" y="-2641186"/>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30"/>
            <p:cNvSpPr/>
            <p:nvPr/>
          </p:nvSpPr>
          <p:spPr>
            <a:xfrm>
              <a:off x="12218867" y="-2591447"/>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30"/>
            <p:cNvSpPr/>
            <p:nvPr/>
          </p:nvSpPr>
          <p:spPr>
            <a:xfrm>
              <a:off x="12290779" y="-2668388"/>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30"/>
            <p:cNvSpPr/>
            <p:nvPr/>
          </p:nvSpPr>
          <p:spPr>
            <a:xfrm>
              <a:off x="12211476" y="-2425510"/>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30"/>
            <p:cNvSpPr/>
            <p:nvPr/>
          </p:nvSpPr>
          <p:spPr>
            <a:xfrm>
              <a:off x="12081949" y="-2849532"/>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8" name="Google Shape;7358;p30"/>
          <p:cNvGrpSpPr/>
          <p:nvPr/>
        </p:nvGrpSpPr>
        <p:grpSpPr>
          <a:xfrm flipH="1" rot="-696394">
            <a:off x="8116104" y="857978"/>
            <a:ext cx="1037659" cy="1448357"/>
            <a:chOff x="-2897540" y="-7282192"/>
            <a:chExt cx="1037608" cy="1448286"/>
          </a:xfrm>
        </p:grpSpPr>
        <p:sp>
          <p:nvSpPr>
            <p:cNvPr id="7359" name="Google Shape;7359;p30"/>
            <p:cNvSpPr/>
            <p:nvPr/>
          </p:nvSpPr>
          <p:spPr>
            <a:xfrm>
              <a:off x="-2897540" y="-7192044"/>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30"/>
            <p:cNvSpPr/>
            <p:nvPr/>
          </p:nvSpPr>
          <p:spPr>
            <a:xfrm>
              <a:off x="-2806241" y="-7282010"/>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30"/>
            <p:cNvSpPr/>
            <p:nvPr/>
          </p:nvSpPr>
          <p:spPr>
            <a:xfrm>
              <a:off x="-2721001" y="-6610141"/>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30"/>
            <p:cNvSpPr/>
            <p:nvPr/>
          </p:nvSpPr>
          <p:spPr>
            <a:xfrm>
              <a:off x="-2664295" y="-6924932"/>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30"/>
            <p:cNvSpPr/>
            <p:nvPr/>
          </p:nvSpPr>
          <p:spPr>
            <a:xfrm>
              <a:off x="-2752807" y="-6783470"/>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30"/>
            <p:cNvSpPr/>
            <p:nvPr/>
          </p:nvSpPr>
          <p:spPr>
            <a:xfrm>
              <a:off x="-2756927" y="-6211442"/>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30"/>
            <p:cNvSpPr/>
            <p:nvPr/>
          </p:nvSpPr>
          <p:spPr>
            <a:xfrm>
              <a:off x="-2794246" y="-6282446"/>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30"/>
            <p:cNvSpPr/>
            <p:nvPr/>
          </p:nvSpPr>
          <p:spPr>
            <a:xfrm>
              <a:off x="-2778131" y="-6536411"/>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30"/>
            <p:cNvSpPr/>
            <p:nvPr/>
          </p:nvSpPr>
          <p:spPr>
            <a:xfrm>
              <a:off x="-2207981" y="-7281707"/>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30"/>
            <p:cNvSpPr/>
            <p:nvPr/>
          </p:nvSpPr>
          <p:spPr>
            <a:xfrm>
              <a:off x="-2111654" y="-7268803"/>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30"/>
            <p:cNvSpPr/>
            <p:nvPr/>
          </p:nvSpPr>
          <p:spPr>
            <a:xfrm>
              <a:off x="-2048041" y="-7254505"/>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30"/>
            <p:cNvSpPr/>
            <p:nvPr/>
          </p:nvSpPr>
          <p:spPr>
            <a:xfrm>
              <a:off x="-2756927" y="-6371382"/>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30"/>
            <p:cNvSpPr/>
            <p:nvPr/>
          </p:nvSpPr>
          <p:spPr>
            <a:xfrm>
              <a:off x="-2675806" y="-6859078"/>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30"/>
            <p:cNvSpPr/>
            <p:nvPr/>
          </p:nvSpPr>
          <p:spPr>
            <a:xfrm>
              <a:off x="-2762924" y="-644147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30"/>
            <p:cNvSpPr/>
            <p:nvPr/>
          </p:nvSpPr>
          <p:spPr>
            <a:xfrm>
              <a:off x="-2257296" y="-7268803"/>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30"/>
            <p:cNvSpPr/>
            <p:nvPr/>
          </p:nvSpPr>
          <p:spPr>
            <a:xfrm>
              <a:off x="-2410754" y="-7193195"/>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30"/>
            <p:cNvSpPr/>
            <p:nvPr/>
          </p:nvSpPr>
          <p:spPr>
            <a:xfrm>
              <a:off x="-2334722" y="-722269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30"/>
            <p:cNvSpPr/>
            <p:nvPr/>
          </p:nvSpPr>
          <p:spPr>
            <a:xfrm>
              <a:off x="-2287709" y="-7254505"/>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30"/>
            <p:cNvSpPr/>
            <p:nvPr/>
          </p:nvSpPr>
          <p:spPr>
            <a:xfrm>
              <a:off x="-2749111" y="-6144619"/>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30"/>
            <p:cNvSpPr/>
            <p:nvPr/>
          </p:nvSpPr>
          <p:spPr>
            <a:xfrm>
              <a:off x="-2568391" y="-705264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30"/>
            <p:cNvSpPr/>
            <p:nvPr/>
          </p:nvSpPr>
          <p:spPr>
            <a:xfrm>
              <a:off x="-2148489" y="-7282192"/>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30"/>
            <p:cNvSpPr/>
            <p:nvPr/>
          </p:nvSpPr>
          <p:spPr>
            <a:xfrm>
              <a:off x="-2468853" y="-717889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30"/>
            <p:cNvSpPr/>
            <p:nvPr/>
          </p:nvSpPr>
          <p:spPr>
            <a:xfrm>
              <a:off x="-1980309" y="-7216277"/>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30"/>
            <p:cNvSpPr/>
            <p:nvPr/>
          </p:nvSpPr>
          <p:spPr>
            <a:xfrm>
              <a:off x="-2780918" y="-6123900"/>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30"/>
            <p:cNvSpPr/>
            <p:nvPr/>
          </p:nvSpPr>
          <p:spPr>
            <a:xfrm>
              <a:off x="-2208890" y="-7277103"/>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30"/>
            <p:cNvSpPr/>
            <p:nvPr/>
          </p:nvSpPr>
          <p:spPr>
            <a:xfrm>
              <a:off x="-2361439" y="-7189075"/>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30"/>
            <p:cNvSpPr/>
            <p:nvPr/>
          </p:nvSpPr>
          <p:spPr>
            <a:xfrm>
              <a:off x="-2723727" y="-6822667"/>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30"/>
            <p:cNvSpPr/>
            <p:nvPr/>
          </p:nvSpPr>
          <p:spPr>
            <a:xfrm>
              <a:off x="-2743538" y="-6713860"/>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30"/>
            <p:cNvSpPr/>
            <p:nvPr/>
          </p:nvSpPr>
          <p:spPr>
            <a:xfrm>
              <a:off x="-2511261" y="-7068333"/>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30"/>
            <p:cNvSpPr/>
            <p:nvPr/>
          </p:nvSpPr>
          <p:spPr>
            <a:xfrm>
              <a:off x="-2791035" y="-6340545"/>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30"/>
            <p:cNvSpPr/>
            <p:nvPr/>
          </p:nvSpPr>
          <p:spPr>
            <a:xfrm>
              <a:off x="-2594685" y="-7039253"/>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30"/>
            <p:cNvSpPr/>
            <p:nvPr/>
          </p:nvSpPr>
          <p:spPr>
            <a:xfrm>
              <a:off x="-2649512" y="-7025440"/>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30"/>
            <p:cNvSpPr/>
            <p:nvPr/>
          </p:nvSpPr>
          <p:spPr>
            <a:xfrm>
              <a:off x="-2762440" y="-7189075"/>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30"/>
            <p:cNvSpPr/>
            <p:nvPr/>
          </p:nvSpPr>
          <p:spPr>
            <a:xfrm>
              <a:off x="-2478062" y="-6523022"/>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30"/>
            <p:cNvSpPr/>
            <p:nvPr/>
          </p:nvSpPr>
          <p:spPr>
            <a:xfrm>
              <a:off x="-2612193" y="-6575609"/>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30"/>
            <p:cNvSpPr/>
            <p:nvPr/>
          </p:nvSpPr>
          <p:spPr>
            <a:xfrm>
              <a:off x="-2496964" y="-6853080"/>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30"/>
            <p:cNvSpPr/>
            <p:nvPr/>
          </p:nvSpPr>
          <p:spPr>
            <a:xfrm>
              <a:off x="-2334298" y="-6891308"/>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30"/>
            <p:cNvSpPr/>
            <p:nvPr/>
          </p:nvSpPr>
          <p:spPr>
            <a:xfrm>
              <a:off x="-2588263" y="-6663636"/>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30"/>
            <p:cNvSpPr/>
            <p:nvPr/>
          </p:nvSpPr>
          <p:spPr>
            <a:xfrm>
              <a:off x="-2241605" y="-7099473"/>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30"/>
            <p:cNvSpPr/>
            <p:nvPr/>
          </p:nvSpPr>
          <p:spPr>
            <a:xfrm>
              <a:off x="-2678108" y="-631055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30"/>
            <p:cNvSpPr/>
            <p:nvPr/>
          </p:nvSpPr>
          <p:spPr>
            <a:xfrm>
              <a:off x="-2438440" y="-6432693"/>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30"/>
            <p:cNvSpPr/>
            <p:nvPr/>
          </p:nvSpPr>
          <p:spPr>
            <a:xfrm>
              <a:off x="-2645877" y="-6493094"/>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30"/>
            <p:cNvSpPr/>
            <p:nvPr/>
          </p:nvSpPr>
          <p:spPr>
            <a:xfrm>
              <a:off x="-2713610" y="-6257122"/>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30"/>
            <p:cNvSpPr/>
            <p:nvPr/>
          </p:nvSpPr>
          <p:spPr>
            <a:xfrm>
              <a:off x="-2172964" y="-7154058"/>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30"/>
            <p:cNvSpPr/>
            <p:nvPr/>
          </p:nvSpPr>
          <p:spPr>
            <a:xfrm>
              <a:off x="-2306611" y="-7074936"/>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30"/>
            <p:cNvSpPr/>
            <p:nvPr/>
          </p:nvSpPr>
          <p:spPr>
            <a:xfrm>
              <a:off x="-2762440" y="-6169519"/>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30"/>
            <p:cNvSpPr/>
            <p:nvPr/>
          </p:nvSpPr>
          <p:spPr>
            <a:xfrm>
              <a:off x="-2373010" y="-7018291"/>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30"/>
            <p:cNvSpPr/>
            <p:nvPr/>
          </p:nvSpPr>
          <p:spPr>
            <a:xfrm>
              <a:off x="-1991335" y="-7189075"/>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30"/>
            <p:cNvSpPr/>
            <p:nvPr/>
          </p:nvSpPr>
          <p:spPr>
            <a:xfrm>
              <a:off x="-2384036" y="-6815094"/>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30"/>
            <p:cNvSpPr/>
            <p:nvPr/>
          </p:nvSpPr>
          <p:spPr>
            <a:xfrm>
              <a:off x="-2361015" y="-698169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30"/>
            <p:cNvSpPr/>
            <p:nvPr/>
          </p:nvSpPr>
          <p:spPr>
            <a:xfrm>
              <a:off x="-2531981" y="-6779290"/>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30"/>
            <p:cNvSpPr/>
            <p:nvPr/>
          </p:nvSpPr>
          <p:spPr>
            <a:xfrm>
              <a:off x="-2554154" y="-6737366"/>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30"/>
            <p:cNvSpPr/>
            <p:nvPr/>
          </p:nvSpPr>
          <p:spPr>
            <a:xfrm>
              <a:off x="-2452253" y="-6930990"/>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30"/>
            <p:cNvSpPr/>
            <p:nvPr/>
          </p:nvSpPr>
          <p:spPr>
            <a:xfrm>
              <a:off x="-2678592" y="-6389376"/>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bg>
      <p:bgPr>
        <a:solidFill>
          <a:schemeClr val="accent6"/>
        </a:solidFill>
      </p:bgPr>
    </p:bg>
    <p:spTree>
      <p:nvGrpSpPr>
        <p:cNvPr id="847" name="Shape 847"/>
        <p:cNvGrpSpPr/>
        <p:nvPr/>
      </p:nvGrpSpPr>
      <p:grpSpPr>
        <a:xfrm>
          <a:off x="0" y="0"/>
          <a:ext cx="0" cy="0"/>
          <a:chOff x="0" y="0"/>
          <a:chExt cx="0" cy="0"/>
        </a:xfrm>
      </p:grpSpPr>
      <p:sp>
        <p:nvSpPr>
          <p:cNvPr id="848" name="Google Shape;848;p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3000">
                <a:latin typeface="Montserrat Light"/>
                <a:ea typeface="Montserrat Light"/>
                <a:cs typeface="Montserrat Light"/>
                <a:sym typeface="Montserrat 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849" name="Google Shape;849;p4"/>
          <p:cNvSpPr txBox="1"/>
          <p:nvPr>
            <p:ph idx="1" type="body"/>
          </p:nvPr>
        </p:nvSpPr>
        <p:spPr>
          <a:xfrm>
            <a:off x="720000" y="1190575"/>
            <a:ext cx="7704000" cy="3416400"/>
          </a:xfrm>
          <a:prstGeom prst="rect">
            <a:avLst/>
          </a:prstGeom>
        </p:spPr>
        <p:txBody>
          <a:bodyPr anchorCtr="0" anchor="ctr" bIns="91425" lIns="91425" spcFirstLastPara="1" rIns="91425" wrap="square" tIns="91425">
            <a:noAutofit/>
          </a:bodyPr>
          <a:lstStyle>
            <a:lvl1pPr indent="-304800" lvl="0" marL="457200">
              <a:spcBef>
                <a:spcPts val="0"/>
              </a:spcBef>
              <a:spcAft>
                <a:spcPts val="0"/>
              </a:spcAft>
              <a:buSzPts val="1200"/>
              <a:buFont typeface="Livvic"/>
              <a:buAutoNum type="arabicPeriod"/>
              <a:defRPr sz="1100"/>
            </a:lvl1pPr>
            <a:lvl2pPr indent="-304800" lvl="1" marL="914400">
              <a:spcBef>
                <a:spcPts val="0"/>
              </a:spcBef>
              <a:spcAft>
                <a:spcPts val="0"/>
              </a:spcAft>
              <a:buSzPts val="1200"/>
              <a:buFont typeface="Roboto Condensed Light"/>
              <a:buAutoNum type="alphaLcPeriod"/>
              <a:defRPr/>
            </a:lvl2pPr>
            <a:lvl3pPr indent="-304800" lvl="2" marL="1371600">
              <a:spcBef>
                <a:spcPts val="0"/>
              </a:spcBef>
              <a:spcAft>
                <a:spcPts val="0"/>
              </a:spcAft>
              <a:buSzPts val="1200"/>
              <a:buFont typeface="Roboto Condensed Light"/>
              <a:buAutoNum type="romanLcPeriod"/>
              <a:defRPr/>
            </a:lvl3pPr>
            <a:lvl4pPr indent="-304800" lvl="3" marL="1828800">
              <a:spcBef>
                <a:spcPts val="0"/>
              </a:spcBef>
              <a:spcAft>
                <a:spcPts val="0"/>
              </a:spcAft>
              <a:buSzPts val="1200"/>
              <a:buFont typeface="Roboto Condensed Light"/>
              <a:buAutoNum type="arabicPeriod"/>
              <a:defRPr/>
            </a:lvl4pPr>
            <a:lvl5pPr indent="-304800" lvl="4" marL="2286000">
              <a:spcBef>
                <a:spcPts val="0"/>
              </a:spcBef>
              <a:spcAft>
                <a:spcPts val="0"/>
              </a:spcAft>
              <a:buSzPts val="1200"/>
              <a:buFont typeface="Roboto Condensed Light"/>
              <a:buAutoNum type="alphaLcPeriod"/>
              <a:defRPr/>
            </a:lvl5pPr>
            <a:lvl6pPr indent="-304800" lvl="5" marL="2743200">
              <a:spcBef>
                <a:spcPts val="0"/>
              </a:spcBef>
              <a:spcAft>
                <a:spcPts val="0"/>
              </a:spcAft>
              <a:buSzPts val="1200"/>
              <a:buFont typeface="Roboto Condensed Light"/>
              <a:buAutoNum type="romanLcPeriod"/>
              <a:defRPr/>
            </a:lvl6pPr>
            <a:lvl7pPr indent="-304800" lvl="6" marL="3200400">
              <a:spcBef>
                <a:spcPts val="0"/>
              </a:spcBef>
              <a:spcAft>
                <a:spcPts val="0"/>
              </a:spcAft>
              <a:buSzPts val="1200"/>
              <a:buFont typeface="Roboto Condensed Light"/>
              <a:buAutoNum type="arabicPeriod"/>
              <a:defRPr/>
            </a:lvl7pPr>
            <a:lvl8pPr indent="-304800" lvl="7" marL="3657600">
              <a:spcBef>
                <a:spcPts val="0"/>
              </a:spcBef>
              <a:spcAft>
                <a:spcPts val="0"/>
              </a:spcAft>
              <a:buSzPts val="1200"/>
              <a:buFont typeface="Roboto Condensed Light"/>
              <a:buAutoNum type="alphaLcPeriod"/>
              <a:defRPr/>
            </a:lvl8pPr>
            <a:lvl9pPr indent="-304800" lvl="8" marL="4114800">
              <a:spcBef>
                <a:spcPts val="0"/>
              </a:spcBef>
              <a:spcAft>
                <a:spcPts val="0"/>
              </a:spcAft>
              <a:buSzPts val="1200"/>
              <a:buFont typeface="Roboto Condensed Light"/>
              <a:buAutoNum type="romanLcPeriod"/>
              <a:defRPr/>
            </a:lvl9pPr>
          </a:lstStyle>
          <a:p/>
        </p:txBody>
      </p:sp>
      <p:grpSp>
        <p:nvGrpSpPr>
          <p:cNvPr id="850" name="Google Shape;850;p4"/>
          <p:cNvGrpSpPr/>
          <p:nvPr/>
        </p:nvGrpSpPr>
        <p:grpSpPr>
          <a:xfrm rot="1342621">
            <a:off x="76264" y="113343"/>
            <a:ext cx="1037610" cy="1448288"/>
            <a:chOff x="87597" y="235383"/>
            <a:chExt cx="1037608" cy="1448286"/>
          </a:xfrm>
        </p:grpSpPr>
        <p:sp>
          <p:nvSpPr>
            <p:cNvPr id="851" name="Google Shape;851;p4"/>
            <p:cNvSpPr/>
            <p:nvPr/>
          </p:nvSpPr>
          <p:spPr>
            <a:xfrm>
              <a:off x="87597" y="325531"/>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4"/>
            <p:cNvSpPr/>
            <p:nvPr/>
          </p:nvSpPr>
          <p:spPr>
            <a:xfrm>
              <a:off x="178896" y="235565"/>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4"/>
            <p:cNvSpPr/>
            <p:nvPr/>
          </p:nvSpPr>
          <p:spPr>
            <a:xfrm>
              <a:off x="264137" y="907434"/>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4"/>
            <p:cNvSpPr/>
            <p:nvPr/>
          </p:nvSpPr>
          <p:spPr>
            <a:xfrm>
              <a:off x="320843" y="592643"/>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4"/>
            <p:cNvSpPr/>
            <p:nvPr/>
          </p:nvSpPr>
          <p:spPr>
            <a:xfrm>
              <a:off x="232331" y="734105"/>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4"/>
            <p:cNvSpPr/>
            <p:nvPr/>
          </p:nvSpPr>
          <p:spPr>
            <a:xfrm>
              <a:off x="190892" y="1235129"/>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4"/>
            <p:cNvSpPr/>
            <p:nvPr/>
          </p:nvSpPr>
          <p:spPr>
            <a:xfrm>
              <a:off x="207007" y="981164"/>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4"/>
            <p:cNvSpPr/>
            <p:nvPr/>
          </p:nvSpPr>
          <p:spPr>
            <a:xfrm>
              <a:off x="777156" y="235868"/>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4"/>
            <p:cNvSpPr/>
            <p:nvPr/>
          </p:nvSpPr>
          <p:spPr>
            <a:xfrm>
              <a:off x="873484" y="248772"/>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4"/>
            <p:cNvSpPr/>
            <p:nvPr/>
          </p:nvSpPr>
          <p:spPr>
            <a:xfrm>
              <a:off x="937096" y="263070"/>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4"/>
            <p:cNvSpPr/>
            <p:nvPr/>
          </p:nvSpPr>
          <p:spPr>
            <a:xfrm>
              <a:off x="228211" y="1146193"/>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4"/>
            <p:cNvSpPr/>
            <p:nvPr/>
          </p:nvSpPr>
          <p:spPr>
            <a:xfrm>
              <a:off x="309332" y="658497"/>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4"/>
            <p:cNvSpPr/>
            <p:nvPr/>
          </p:nvSpPr>
          <p:spPr>
            <a:xfrm>
              <a:off x="222213" y="1076098"/>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4"/>
            <p:cNvSpPr/>
            <p:nvPr/>
          </p:nvSpPr>
          <p:spPr>
            <a:xfrm>
              <a:off x="727841" y="248772"/>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4"/>
            <p:cNvSpPr/>
            <p:nvPr/>
          </p:nvSpPr>
          <p:spPr>
            <a:xfrm>
              <a:off x="574384" y="324380"/>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4"/>
            <p:cNvSpPr/>
            <p:nvPr/>
          </p:nvSpPr>
          <p:spPr>
            <a:xfrm>
              <a:off x="650416" y="294876"/>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4"/>
            <p:cNvSpPr/>
            <p:nvPr/>
          </p:nvSpPr>
          <p:spPr>
            <a:xfrm>
              <a:off x="697429" y="263070"/>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4"/>
            <p:cNvSpPr/>
            <p:nvPr/>
          </p:nvSpPr>
          <p:spPr>
            <a:xfrm>
              <a:off x="416746" y="464933"/>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4"/>
            <p:cNvSpPr/>
            <p:nvPr/>
          </p:nvSpPr>
          <p:spPr>
            <a:xfrm>
              <a:off x="836649" y="235383"/>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4"/>
            <p:cNvSpPr/>
            <p:nvPr/>
          </p:nvSpPr>
          <p:spPr>
            <a:xfrm>
              <a:off x="516284" y="338678"/>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4"/>
            <p:cNvSpPr/>
            <p:nvPr/>
          </p:nvSpPr>
          <p:spPr>
            <a:xfrm>
              <a:off x="1004828" y="301298"/>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4"/>
            <p:cNvSpPr/>
            <p:nvPr/>
          </p:nvSpPr>
          <p:spPr>
            <a:xfrm>
              <a:off x="776247" y="240472"/>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4"/>
            <p:cNvSpPr/>
            <p:nvPr/>
          </p:nvSpPr>
          <p:spPr>
            <a:xfrm>
              <a:off x="623699" y="328500"/>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4"/>
            <p:cNvSpPr/>
            <p:nvPr/>
          </p:nvSpPr>
          <p:spPr>
            <a:xfrm>
              <a:off x="261411" y="694908"/>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4"/>
            <p:cNvSpPr/>
            <p:nvPr/>
          </p:nvSpPr>
          <p:spPr>
            <a:xfrm>
              <a:off x="241600" y="803715"/>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4"/>
            <p:cNvSpPr/>
            <p:nvPr/>
          </p:nvSpPr>
          <p:spPr>
            <a:xfrm>
              <a:off x="473876" y="449242"/>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4"/>
            <p:cNvSpPr/>
            <p:nvPr/>
          </p:nvSpPr>
          <p:spPr>
            <a:xfrm>
              <a:off x="194102" y="1177030"/>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4"/>
            <p:cNvSpPr/>
            <p:nvPr/>
          </p:nvSpPr>
          <p:spPr>
            <a:xfrm>
              <a:off x="390453" y="478322"/>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4"/>
            <p:cNvSpPr/>
            <p:nvPr/>
          </p:nvSpPr>
          <p:spPr>
            <a:xfrm>
              <a:off x="335625" y="492135"/>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4"/>
            <p:cNvSpPr/>
            <p:nvPr/>
          </p:nvSpPr>
          <p:spPr>
            <a:xfrm>
              <a:off x="222698" y="328500"/>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4"/>
            <p:cNvSpPr/>
            <p:nvPr/>
          </p:nvSpPr>
          <p:spPr>
            <a:xfrm>
              <a:off x="507076" y="994553"/>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4"/>
            <p:cNvSpPr/>
            <p:nvPr/>
          </p:nvSpPr>
          <p:spPr>
            <a:xfrm>
              <a:off x="372944" y="941966"/>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4"/>
            <p:cNvSpPr/>
            <p:nvPr/>
          </p:nvSpPr>
          <p:spPr>
            <a:xfrm>
              <a:off x="488174" y="664495"/>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4"/>
            <p:cNvSpPr/>
            <p:nvPr/>
          </p:nvSpPr>
          <p:spPr>
            <a:xfrm>
              <a:off x="650840" y="626267"/>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4"/>
            <p:cNvSpPr/>
            <p:nvPr/>
          </p:nvSpPr>
          <p:spPr>
            <a:xfrm>
              <a:off x="396875" y="853939"/>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4"/>
            <p:cNvSpPr/>
            <p:nvPr/>
          </p:nvSpPr>
          <p:spPr>
            <a:xfrm>
              <a:off x="743532" y="418102"/>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4"/>
            <p:cNvSpPr/>
            <p:nvPr/>
          </p:nvSpPr>
          <p:spPr>
            <a:xfrm>
              <a:off x="307030" y="1207018"/>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4"/>
            <p:cNvSpPr/>
            <p:nvPr/>
          </p:nvSpPr>
          <p:spPr>
            <a:xfrm>
              <a:off x="546697" y="1084882"/>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4"/>
            <p:cNvSpPr/>
            <p:nvPr/>
          </p:nvSpPr>
          <p:spPr>
            <a:xfrm>
              <a:off x="339260" y="1024481"/>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4"/>
            <p:cNvSpPr/>
            <p:nvPr/>
          </p:nvSpPr>
          <p:spPr>
            <a:xfrm>
              <a:off x="271528" y="1260453"/>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4"/>
            <p:cNvSpPr/>
            <p:nvPr/>
          </p:nvSpPr>
          <p:spPr>
            <a:xfrm>
              <a:off x="812173" y="363517"/>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4"/>
            <p:cNvSpPr/>
            <p:nvPr/>
          </p:nvSpPr>
          <p:spPr>
            <a:xfrm>
              <a:off x="678527" y="442639"/>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4"/>
            <p:cNvSpPr/>
            <p:nvPr/>
          </p:nvSpPr>
          <p:spPr>
            <a:xfrm>
              <a:off x="612127" y="499284"/>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4"/>
            <p:cNvSpPr/>
            <p:nvPr/>
          </p:nvSpPr>
          <p:spPr>
            <a:xfrm>
              <a:off x="993802" y="328500"/>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4"/>
            <p:cNvSpPr/>
            <p:nvPr/>
          </p:nvSpPr>
          <p:spPr>
            <a:xfrm>
              <a:off x="601101" y="702481"/>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4"/>
            <p:cNvSpPr/>
            <p:nvPr/>
          </p:nvSpPr>
          <p:spPr>
            <a:xfrm>
              <a:off x="624123" y="535876"/>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4"/>
            <p:cNvSpPr/>
            <p:nvPr/>
          </p:nvSpPr>
          <p:spPr>
            <a:xfrm>
              <a:off x="453157" y="738285"/>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4"/>
            <p:cNvSpPr/>
            <p:nvPr/>
          </p:nvSpPr>
          <p:spPr>
            <a:xfrm>
              <a:off x="430983" y="780209"/>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4"/>
            <p:cNvSpPr/>
            <p:nvPr/>
          </p:nvSpPr>
          <p:spPr>
            <a:xfrm>
              <a:off x="532884" y="586585"/>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4"/>
            <p:cNvSpPr/>
            <p:nvPr/>
          </p:nvSpPr>
          <p:spPr>
            <a:xfrm>
              <a:off x="306545" y="1128199"/>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 name="Google Shape;901;p4"/>
          <p:cNvGrpSpPr/>
          <p:nvPr/>
        </p:nvGrpSpPr>
        <p:grpSpPr>
          <a:xfrm rot="1645257">
            <a:off x="8057487" y="3553705"/>
            <a:ext cx="1037553" cy="1448210"/>
            <a:chOff x="7905197" y="3401783"/>
            <a:chExt cx="1037608" cy="1448286"/>
          </a:xfrm>
        </p:grpSpPr>
        <p:sp>
          <p:nvSpPr>
            <p:cNvPr id="902" name="Google Shape;902;p4"/>
            <p:cNvSpPr/>
            <p:nvPr/>
          </p:nvSpPr>
          <p:spPr>
            <a:xfrm rot="10800000">
              <a:off x="8007533" y="3401783"/>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4"/>
            <p:cNvSpPr/>
            <p:nvPr/>
          </p:nvSpPr>
          <p:spPr>
            <a:xfrm rot="10800000">
              <a:off x="7931501" y="3490295"/>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4"/>
            <p:cNvSpPr/>
            <p:nvPr/>
          </p:nvSpPr>
          <p:spPr>
            <a:xfrm rot="10800000">
              <a:off x="8640375" y="4046616"/>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4"/>
            <p:cNvSpPr/>
            <p:nvPr/>
          </p:nvSpPr>
          <p:spPr>
            <a:xfrm rot="10800000">
              <a:off x="8582276" y="4353591"/>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4"/>
            <p:cNvSpPr/>
            <p:nvPr/>
          </p:nvSpPr>
          <p:spPr>
            <a:xfrm rot="10800000">
              <a:off x="8734400" y="4283071"/>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4"/>
            <p:cNvSpPr/>
            <p:nvPr/>
          </p:nvSpPr>
          <p:spPr>
            <a:xfrm rot="10800000">
              <a:off x="8754210" y="3733641"/>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4"/>
            <p:cNvSpPr/>
            <p:nvPr/>
          </p:nvSpPr>
          <p:spPr>
            <a:xfrm rot="10800000">
              <a:off x="8765237" y="3784350"/>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4"/>
            <p:cNvSpPr/>
            <p:nvPr/>
          </p:nvSpPr>
          <p:spPr>
            <a:xfrm rot="10800000">
              <a:off x="8669395" y="3952106"/>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4"/>
            <p:cNvSpPr/>
            <p:nvPr/>
          </p:nvSpPr>
          <p:spPr>
            <a:xfrm rot="10800000">
              <a:off x="8169764" y="4671594"/>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4"/>
            <p:cNvSpPr/>
            <p:nvPr/>
          </p:nvSpPr>
          <p:spPr>
            <a:xfrm rot="10800000">
              <a:off x="8066045" y="4711275"/>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4"/>
            <p:cNvSpPr/>
            <p:nvPr/>
          </p:nvSpPr>
          <p:spPr>
            <a:xfrm rot="10800000">
              <a:off x="8006613" y="4729207"/>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4"/>
            <p:cNvSpPr/>
            <p:nvPr/>
          </p:nvSpPr>
          <p:spPr>
            <a:xfrm rot="10800000">
              <a:off x="8760208" y="3910665"/>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4"/>
            <p:cNvSpPr/>
            <p:nvPr/>
          </p:nvSpPr>
          <p:spPr>
            <a:xfrm rot="10800000">
              <a:off x="8570281" y="4289494"/>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4"/>
            <p:cNvSpPr/>
            <p:nvPr/>
          </p:nvSpPr>
          <p:spPr>
            <a:xfrm rot="10800000">
              <a:off x="8696596" y="389406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4"/>
            <p:cNvSpPr/>
            <p:nvPr/>
          </p:nvSpPr>
          <p:spPr>
            <a:xfrm rot="10800000">
              <a:off x="8269786" y="4643059"/>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4"/>
            <p:cNvSpPr/>
            <p:nvPr/>
          </p:nvSpPr>
          <p:spPr>
            <a:xfrm rot="10800000">
              <a:off x="8387742" y="4544430"/>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4"/>
            <p:cNvSpPr/>
            <p:nvPr/>
          </p:nvSpPr>
          <p:spPr>
            <a:xfrm rot="10800000">
              <a:off x="8335216" y="459737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4"/>
            <p:cNvSpPr/>
            <p:nvPr/>
          </p:nvSpPr>
          <p:spPr>
            <a:xfrm rot="10800000">
              <a:off x="8314012" y="4700188"/>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4"/>
            <p:cNvSpPr/>
            <p:nvPr/>
          </p:nvSpPr>
          <p:spPr>
            <a:xfrm rot="10800000">
              <a:off x="8772203" y="3686204"/>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4"/>
            <p:cNvSpPr/>
            <p:nvPr/>
          </p:nvSpPr>
          <p:spPr>
            <a:xfrm rot="10800000">
              <a:off x="8523752" y="448451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4"/>
            <p:cNvSpPr/>
            <p:nvPr/>
          </p:nvSpPr>
          <p:spPr>
            <a:xfrm rot="10800000">
              <a:off x="8097367" y="4698371"/>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4"/>
            <p:cNvSpPr/>
            <p:nvPr/>
          </p:nvSpPr>
          <p:spPr>
            <a:xfrm rot="10800000">
              <a:off x="8435240" y="448172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4"/>
            <p:cNvSpPr/>
            <p:nvPr/>
          </p:nvSpPr>
          <p:spPr>
            <a:xfrm rot="10800000">
              <a:off x="7931490" y="4743504"/>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4"/>
            <p:cNvSpPr/>
            <p:nvPr/>
          </p:nvSpPr>
          <p:spPr>
            <a:xfrm rot="10800000">
              <a:off x="8786925" y="3490765"/>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4"/>
            <p:cNvSpPr/>
            <p:nvPr/>
          </p:nvSpPr>
          <p:spPr>
            <a:xfrm rot="10800000">
              <a:off x="8216291" y="4751805"/>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4"/>
            <p:cNvSpPr/>
            <p:nvPr/>
          </p:nvSpPr>
          <p:spPr>
            <a:xfrm rot="10800000">
              <a:off x="8392406" y="4662384"/>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4"/>
            <p:cNvSpPr/>
            <p:nvPr/>
          </p:nvSpPr>
          <p:spPr>
            <a:xfrm rot="10800000">
              <a:off x="8598392" y="4202376"/>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4"/>
            <p:cNvSpPr/>
            <p:nvPr/>
          </p:nvSpPr>
          <p:spPr>
            <a:xfrm rot="10800000">
              <a:off x="8621898" y="4128646"/>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4"/>
            <p:cNvSpPr/>
            <p:nvPr/>
          </p:nvSpPr>
          <p:spPr>
            <a:xfrm rot="10800000">
              <a:off x="8482252" y="4450404"/>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4"/>
            <p:cNvSpPr/>
            <p:nvPr/>
          </p:nvSpPr>
          <p:spPr>
            <a:xfrm rot="10800000">
              <a:off x="8716407" y="3792650"/>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4"/>
            <p:cNvSpPr/>
            <p:nvPr/>
          </p:nvSpPr>
          <p:spPr>
            <a:xfrm rot="10800000">
              <a:off x="8508970" y="4396909"/>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4"/>
            <p:cNvSpPr/>
            <p:nvPr/>
          </p:nvSpPr>
          <p:spPr>
            <a:xfrm rot="10800000">
              <a:off x="8536172" y="4371586"/>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4"/>
            <p:cNvSpPr/>
            <p:nvPr/>
          </p:nvSpPr>
          <p:spPr>
            <a:xfrm rot="10800000">
              <a:off x="7905207" y="3588014"/>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4"/>
            <p:cNvSpPr/>
            <p:nvPr/>
          </p:nvSpPr>
          <p:spPr>
            <a:xfrm rot="10800000">
              <a:off x="8427849" y="4061336"/>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4"/>
            <p:cNvSpPr/>
            <p:nvPr/>
          </p:nvSpPr>
          <p:spPr>
            <a:xfrm rot="10800000">
              <a:off x="8425548" y="4042435"/>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4"/>
            <p:cNvSpPr/>
            <p:nvPr/>
          </p:nvSpPr>
          <p:spPr>
            <a:xfrm rot="10800000">
              <a:off x="8249494" y="4364192"/>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4"/>
            <p:cNvSpPr/>
            <p:nvPr/>
          </p:nvSpPr>
          <p:spPr>
            <a:xfrm rot="10800000">
              <a:off x="8217201" y="4440224"/>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4"/>
            <p:cNvSpPr/>
            <p:nvPr/>
          </p:nvSpPr>
          <p:spPr>
            <a:xfrm rot="10800000">
              <a:off x="8341702" y="4128645"/>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4"/>
            <p:cNvSpPr/>
            <p:nvPr/>
          </p:nvSpPr>
          <p:spPr>
            <a:xfrm rot="10800000">
              <a:off x="8080829" y="4652265"/>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4"/>
            <p:cNvSpPr/>
            <p:nvPr/>
          </p:nvSpPr>
          <p:spPr>
            <a:xfrm rot="10800000">
              <a:off x="8550955" y="381524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4"/>
            <p:cNvSpPr/>
            <p:nvPr/>
          </p:nvSpPr>
          <p:spPr>
            <a:xfrm rot="10800000">
              <a:off x="8462441" y="3993119"/>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4"/>
            <p:cNvSpPr/>
            <p:nvPr/>
          </p:nvSpPr>
          <p:spPr>
            <a:xfrm rot="10800000">
              <a:off x="8428336" y="3935990"/>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4"/>
            <p:cNvSpPr/>
            <p:nvPr/>
          </p:nvSpPr>
          <p:spPr>
            <a:xfrm rot="10800000">
              <a:off x="8573068" y="3741033"/>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4"/>
            <p:cNvSpPr/>
            <p:nvPr/>
          </p:nvSpPr>
          <p:spPr>
            <a:xfrm rot="10800000">
              <a:off x="7990924" y="4681770"/>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4"/>
            <p:cNvSpPr/>
            <p:nvPr/>
          </p:nvSpPr>
          <p:spPr>
            <a:xfrm rot="10800000">
              <a:off x="8037453" y="4605677"/>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4"/>
            <p:cNvSpPr/>
            <p:nvPr/>
          </p:nvSpPr>
          <p:spPr>
            <a:xfrm rot="10800000">
              <a:off x="8700716" y="3588000"/>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4"/>
            <p:cNvSpPr/>
            <p:nvPr/>
          </p:nvSpPr>
          <p:spPr>
            <a:xfrm rot="10800000">
              <a:off x="8050842" y="4537036"/>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4"/>
            <p:cNvSpPr/>
            <p:nvPr/>
          </p:nvSpPr>
          <p:spPr>
            <a:xfrm rot="10800000">
              <a:off x="7905197" y="4732902"/>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4"/>
            <p:cNvSpPr/>
            <p:nvPr/>
          </p:nvSpPr>
          <p:spPr>
            <a:xfrm rot="10800000">
              <a:off x="8258277" y="4368796"/>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4"/>
            <p:cNvSpPr/>
            <p:nvPr/>
          </p:nvSpPr>
          <p:spPr>
            <a:xfrm rot="10800000">
              <a:off x="8063262" y="451031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4"/>
            <p:cNvSpPr/>
            <p:nvPr/>
          </p:nvSpPr>
          <p:spPr>
            <a:xfrm rot="10800000">
              <a:off x="8261490" y="4297793"/>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4"/>
            <p:cNvSpPr/>
            <p:nvPr/>
          </p:nvSpPr>
          <p:spPr>
            <a:xfrm rot="10800000">
              <a:off x="8269305" y="4245752"/>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4"/>
            <p:cNvSpPr/>
            <p:nvPr/>
          </p:nvSpPr>
          <p:spPr>
            <a:xfrm rot="10800000">
              <a:off x="8114940" y="4434227"/>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4"/>
            <p:cNvSpPr/>
            <p:nvPr/>
          </p:nvSpPr>
          <p:spPr>
            <a:xfrm rot="10800000">
              <a:off x="8535264" y="3840148"/>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5">
    <p:bg>
      <p:bgPr>
        <a:solidFill>
          <a:schemeClr val="accent5"/>
        </a:solidFill>
      </p:bgPr>
    </p:bg>
    <p:spTree>
      <p:nvGrpSpPr>
        <p:cNvPr id="7413" name="Shape 7413"/>
        <p:cNvGrpSpPr/>
        <p:nvPr/>
      </p:nvGrpSpPr>
      <p:grpSpPr>
        <a:xfrm>
          <a:off x="0" y="0"/>
          <a:ext cx="0" cy="0"/>
          <a:chOff x="0" y="0"/>
          <a:chExt cx="0" cy="0"/>
        </a:xfrm>
      </p:grpSpPr>
      <p:grpSp>
        <p:nvGrpSpPr>
          <p:cNvPr id="7414" name="Google Shape;7414;p31"/>
          <p:cNvGrpSpPr/>
          <p:nvPr/>
        </p:nvGrpSpPr>
        <p:grpSpPr>
          <a:xfrm flipH="1" rot="-407972">
            <a:off x="6664954" y="1141950"/>
            <a:ext cx="1944798" cy="1846258"/>
            <a:chOff x="8000863" y="-5654349"/>
            <a:chExt cx="1944733" cy="1846196"/>
          </a:xfrm>
        </p:grpSpPr>
        <p:sp>
          <p:nvSpPr>
            <p:cNvPr id="7415" name="Google Shape;7415;p31"/>
            <p:cNvSpPr/>
            <p:nvPr/>
          </p:nvSpPr>
          <p:spPr>
            <a:xfrm rot="2039700">
              <a:off x="8207176" y="-5273730"/>
              <a:ext cx="1414099" cy="1170258"/>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31"/>
            <p:cNvSpPr/>
            <p:nvPr/>
          </p:nvSpPr>
          <p:spPr>
            <a:xfrm rot="2039700">
              <a:off x="8392501" y="-5366260"/>
              <a:ext cx="1364362" cy="1092168"/>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31"/>
            <p:cNvSpPr/>
            <p:nvPr/>
          </p:nvSpPr>
          <p:spPr>
            <a:xfrm rot="2039700">
              <a:off x="9269782" y="-4851179"/>
              <a:ext cx="102868" cy="271527"/>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31"/>
            <p:cNvSpPr/>
            <p:nvPr/>
          </p:nvSpPr>
          <p:spPr>
            <a:xfrm rot="2039700">
              <a:off x="9177464" y="-5113106"/>
              <a:ext cx="229120" cy="375728"/>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31"/>
            <p:cNvSpPr/>
            <p:nvPr/>
          </p:nvSpPr>
          <p:spPr>
            <a:xfrm rot="2039700">
              <a:off x="9110158" y="-5219540"/>
              <a:ext cx="293640" cy="413955"/>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31"/>
            <p:cNvSpPr/>
            <p:nvPr/>
          </p:nvSpPr>
          <p:spPr>
            <a:xfrm rot="2039700">
              <a:off x="9301021" y="-4504536"/>
              <a:ext cx="61369" cy="189984"/>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31"/>
            <p:cNvSpPr/>
            <p:nvPr/>
          </p:nvSpPr>
          <p:spPr>
            <a:xfrm rot="2039700">
              <a:off x="9011801" y="-5386513"/>
              <a:ext cx="273829" cy="316237"/>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31"/>
            <p:cNvSpPr/>
            <p:nvPr/>
          </p:nvSpPr>
          <p:spPr>
            <a:xfrm rot="2039700">
              <a:off x="9196406" y="-4990868"/>
              <a:ext cx="39257" cy="63187"/>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31"/>
            <p:cNvSpPr/>
            <p:nvPr/>
          </p:nvSpPr>
          <p:spPr>
            <a:xfrm rot="2039700">
              <a:off x="9169859" y="-5330467"/>
              <a:ext cx="85299" cy="86692"/>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31"/>
            <p:cNvSpPr/>
            <p:nvPr/>
          </p:nvSpPr>
          <p:spPr>
            <a:xfrm rot="2039700">
              <a:off x="9311392" y="-4081661"/>
              <a:ext cx="52646" cy="88995"/>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31"/>
            <p:cNvSpPr/>
            <p:nvPr/>
          </p:nvSpPr>
          <p:spPr>
            <a:xfrm rot="2039700">
              <a:off x="9074460" y="-5313788"/>
              <a:ext cx="220881" cy="300122"/>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31"/>
            <p:cNvSpPr/>
            <p:nvPr/>
          </p:nvSpPr>
          <p:spPr>
            <a:xfrm rot="2039700">
              <a:off x="8820186" y="-5542595"/>
              <a:ext cx="167811" cy="138793"/>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31"/>
            <p:cNvSpPr/>
            <p:nvPr/>
          </p:nvSpPr>
          <p:spPr>
            <a:xfrm rot="2039700">
              <a:off x="8863451" y="-5529571"/>
              <a:ext cx="163692" cy="167811"/>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31"/>
            <p:cNvSpPr/>
            <p:nvPr/>
          </p:nvSpPr>
          <p:spPr>
            <a:xfrm rot="2039700">
              <a:off x="8750202" y="-5577303"/>
              <a:ext cx="148001" cy="81604"/>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31"/>
            <p:cNvSpPr/>
            <p:nvPr/>
          </p:nvSpPr>
          <p:spPr>
            <a:xfrm rot="2039700">
              <a:off x="8981457" y="-5423531"/>
              <a:ext cx="258199" cy="282614"/>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31"/>
            <p:cNvSpPr/>
            <p:nvPr/>
          </p:nvSpPr>
          <p:spPr>
            <a:xfrm rot="2039700">
              <a:off x="8894582" y="-5502517"/>
              <a:ext cx="199617" cy="200526"/>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31"/>
            <p:cNvSpPr/>
            <p:nvPr/>
          </p:nvSpPr>
          <p:spPr>
            <a:xfrm rot="2039700">
              <a:off x="9323301" y="-4262307"/>
              <a:ext cx="23082" cy="97779"/>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31"/>
            <p:cNvSpPr/>
            <p:nvPr/>
          </p:nvSpPr>
          <p:spPr>
            <a:xfrm rot="2039700">
              <a:off x="9322185" y="-4339443"/>
              <a:ext cx="17569" cy="113470"/>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31"/>
            <p:cNvSpPr/>
            <p:nvPr/>
          </p:nvSpPr>
          <p:spPr>
            <a:xfrm rot="2039700">
              <a:off x="9323496" y="-4181548"/>
              <a:ext cx="28171" cy="80695"/>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31"/>
            <p:cNvSpPr/>
            <p:nvPr/>
          </p:nvSpPr>
          <p:spPr>
            <a:xfrm rot="2039700">
              <a:off x="8926259" y="-5471385"/>
              <a:ext cx="244750" cy="241237"/>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31"/>
            <p:cNvSpPr/>
            <p:nvPr/>
          </p:nvSpPr>
          <p:spPr>
            <a:xfrm rot="2039700">
              <a:off x="9287459" y="-4680102"/>
              <a:ext cx="76091" cy="236511"/>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31"/>
            <p:cNvSpPr/>
            <p:nvPr/>
          </p:nvSpPr>
          <p:spPr>
            <a:xfrm rot="2039700">
              <a:off x="9288700" y="-4027861"/>
              <a:ext cx="76999" cy="118983"/>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31"/>
            <p:cNvSpPr/>
            <p:nvPr/>
          </p:nvSpPr>
          <p:spPr>
            <a:xfrm rot="2039700">
              <a:off x="8432316" y="-5337306"/>
              <a:ext cx="1213634" cy="84214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31"/>
            <p:cNvSpPr/>
            <p:nvPr/>
          </p:nvSpPr>
          <p:spPr>
            <a:xfrm rot="2039700">
              <a:off x="8696977" y="-5286875"/>
              <a:ext cx="484472"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31"/>
            <p:cNvSpPr/>
            <p:nvPr/>
          </p:nvSpPr>
          <p:spPr>
            <a:xfrm rot="2039700">
              <a:off x="8735485" y="-5462347"/>
              <a:ext cx="119952"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31"/>
            <p:cNvSpPr/>
            <p:nvPr/>
          </p:nvSpPr>
          <p:spPr>
            <a:xfrm rot="2039700">
              <a:off x="9104995" y="-5014517"/>
              <a:ext cx="94083"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31"/>
            <p:cNvSpPr/>
            <p:nvPr/>
          </p:nvSpPr>
          <p:spPr>
            <a:xfrm rot="2039700">
              <a:off x="8729067" y="-5475120"/>
              <a:ext cx="210703"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31"/>
            <p:cNvSpPr/>
            <p:nvPr/>
          </p:nvSpPr>
          <p:spPr>
            <a:xfrm rot="2039700">
              <a:off x="8704926" y="-5137349"/>
              <a:ext cx="578010" cy="62702"/>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31"/>
            <p:cNvSpPr/>
            <p:nvPr/>
          </p:nvSpPr>
          <p:spPr>
            <a:xfrm rot="2039700">
              <a:off x="8930535" y="-4774686"/>
              <a:ext cx="411653" cy="71547"/>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31"/>
            <p:cNvSpPr/>
            <p:nvPr/>
          </p:nvSpPr>
          <p:spPr>
            <a:xfrm rot="2039700">
              <a:off x="8750708" y="-5537468"/>
              <a:ext cx="88571"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31"/>
            <p:cNvSpPr/>
            <p:nvPr/>
          </p:nvSpPr>
          <p:spPr>
            <a:xfrm rot="2039700">
              <a:off x="8823791" y="-5160535"/>
              <a:ext cx="387663"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31"/>
            <p:cNvSpPr/>
            <p:nvPr/>
          </p:nvSpPr>
          <p:spPr>
            <a:xfrm rot="2039700">
              <a:off x="8794287" y="-4947686"/>
              <a:ext cx="542510" cy="75182"/>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31"/>
            <p:cNvSpPr/>
            <p:nvPr/>
          </p:nvSpPr>
          <p:spPr>
            <a:xfrm rot="2039700">
              <a:off x="8761103" y="-5593399"/>
              <a:ext cx="47072"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31"/>
            <p:cNvSpPr/>
            <p:nvPr/>
          </p:nvSpPr>
          <p:spPr>
            <a:xfrm rot="2039700">
              <a:off x="8709553" y="-5348541"/>
              <a:ext cx="400142" cy="34289"/>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31"/>
            <p:cNvSpPr/>
            <p:nvPr/>
          </p:nvSpPr>
          <p:spPr>
            <a:xfrm rot="2039700">
              <a:off x="9101602" y="-4622908"/>
              <a:ext cx="225425"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31"/>
            <p:cNvSpPr/>
            <p:nvPr/>
          </p:nvSpPr>
          <p:spPr>
            <a:xfrm rot="2039700">
              <a:off x="9233138" y="-4396977"/>
              <a:ext cx="86692" cy="52161"/>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31"/>
            <p:cNvSpPr/>
            <p:nvPr/>
          </p:nvSpPr>
          <p:spPr>
            <a:xfrm rot="2039700">
              <a:off x="9209809" y="-4462649"/>
              <a:ext cx="100020" cy="30957"/>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31"/>
            <p:cNvSpPr/>
            <p:nvPr/>
          </p:nvSpPr>
          <p:spPr>
            <a:xfrm rot="2039700">
              <a:off x="9118025" y="-4575946"/>
              <a:ext cx="210703" cy="70578"/>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31"/>
            <p:cNvSpPr/>
            <p:nvPr/>
          </p:nvSpPr>
          <p:spPr>
            <a:xfrm rot="2039700">
              <a:off x="9271570" y="-4289337"/>
              <a:ext cx="54039"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31"/>
            <p:cNvSpPr/>
            <p:nvPr/>
          </p:nvSpPr>
          <p:spPr>
            <a:xfrm rot="2039700">
              <a:off x="9039899" y="-4756694"/>
              <a:ext cx="110198"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31"/>
            <p:cNvSpPr/>
            <p:nvPr/>
          </p:nvSpPr>
          <p:spPr>
            <a:xfrm rot="2039700">
              <a:off x="8722837" y="-5062104"/>
              <a:ext cx="594610" cy="76757"/>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31"/>
            <p:cNvSpPr/>
            <p:nvPr/>
          </p:nvSpPr>
          <p:spPr>
            <a:xfrm rot="2039700">
              <a:off x="8826085" y="-4916585"/>
              <a:ext cx="461875"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7" name="Google Shape;7457;p31"/>
          <p:cNvGrpSpPr/>
          <p:nvPr/>
        </p:nvGrpSpPr>
        <p:grpSpPr>
          <a:xfrm flipH="1" rot="-407972">
            <a:off x="6095531" y="2282907"/>
            <a:ext cx="1207693" cy="1479053"/>
            <a:chOff x="9301199" y="-2854969"/>
            <a:chExt cx="1207653" cy="1479003"/>
          </a:xfrm>
        </p:grpSpPr>
        <p:sp>
          <p:nvSpPr>
            <p:cNvPr id="7458" name="Google Shape;7458;p31"/>
            <p:cNvSpPr/>
            <p:nvPr/>
          </p:nvSpPr>
          <p:spPr>
            <a:xfrm>
              <a:off x="9301199" y="-269533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31"/>
            <p:cNvSpPr/>
            <p:nvPr/>
          </p:nvSpPr>
          <p:spPr>
            <a:xfrm>
              <a:off x="10461793" y="-249056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31"/>
            <p:cNvSpPr/>
            <p:nvPr/>
          </p:nvSpPr>
          <p:spPr>
            <a:xfrm>
              <a:off x="9374020" y="-285496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31"/>
            <p:cNvSpPr/>
            <p:nvPr/>
          </p:nvSpPr>
          <p:spPr>
            <a:xfrm>
              <a:off x="9444539" y="-249698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31"/>
            <p:cNvSpPr/>
            <p:nvPr/>
          </p:nvSpPr>
          <p:spPr>
            <a:xfrm>
              <a:off x="9698504" y="-280256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31"/>
            <p:cNvSpPr/>
            <p:nvPr/>
          </p:nvSpPr>
          <p:spPr>
            <a:xfrm>
              <a:off x="9511362" y="-270163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31"/>
            <p:cNvSpPr/>
            <p:nvPr/>
          </p:nvSpPr>
          <p:spPr>
            <a:xfrm>
              <a:off x="9455626" y="-195585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31"/>
            <p:cNvSpPr/>
            <p:nvPr/>
          </p:nvSpPr>
          <p:spPr>
            <a:xfrm>
              <a:off x="9398011" y="-205314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31"/>
            <p:cNvSpPr/>
            <p:nvPr/>
          </p:nvSpPr>
          <p:spPr>
            <a:xfrm>
              <a:off x="9384622" y="-240943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31"/>
            <p:cNvSpPr/>
            <p:nvPr/>
          </p:nvSpPr>
          <p:spPr>
            <a:xfrm>
              <a:off x="10226730" y="-268230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31"/>
            <p:cNvSpPr/>
            <p:nvPr/>
          </p:nvSpPr>
          <p:spPr>
            <a:xfrm>
              <a:off x="10317968" y="-263293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31"/>
            <p:cNvSpPr/>
            <p:nvPr/>
          </p:nvSpPr>
          <p:spPr>
            <a:xfrm>
              <a:off x="10365950" y="-259930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31"/>
            <p:cNvSpPr/>
            <p:nvPr/>
          </p:nvSpPr>
          <p:spPr>
            <a:xfrm>
              <a:off x="9401707" y="-218449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31"/>
            <p:cNvSpPr/>
            <p:nvPr/>
          </p:nvSpPr>
          <p:spPr>
            <a:xfrm>
              <a:off x="9649189" y="-275324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31"/>
            <p:cNvSpPr/>
            <p:nvPr/>
          </p:nvSpPr>
          <p:spPr>
            <a:xfrm>
              <a:off x="9390620" y="-228221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31"/>
            <p:cNvSpPr/>
            <p:nvPr/>
          </p:nvSpPr>
          <p:spPr>
            <a:xfrm>
              <a:off x="10168631" y="-272483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31"/>
            <p:cNvSpPr/>
            <p:nvPr/>
          </p:nvSpPr>
          <p:spPr>
            <a:xfrm>
              <a:off x="9995786" y="-281365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31"/>
            <p:cNvSpPr/>
            <p:nvPr/>
          </p:nvSpPr>
          <p:spPr>
            <a:xfrm>
              <a:off x="10083814" y="-277075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31"/>
            <p:cNvSpPr/>
            <p:nvPr/>
          </p:nvSpPr>
          <p:spPr>
            <a:xfrm>
              <a:off x="10225337" y="-274816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31"/>
            <p:cNvSpPr/>
            <p:nvPr/>
          </p:nvSpPr>
          <p:spPr>
            <a:xfrm>
              <a:off x="9502154" y="-186182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31"/>
            <p:cNvSpPr/>
            <p:nvPr/>
          </p:nvSpPr>
          <p:spPr>
            <a:xfrm>
              <a:off x="9862140" y="-284448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31"/>
            <p:cNvSpPr/>
            <p:nvPr/>
          </p:nvSpPr>
          <p:spPr>
            <a:xfrm>
              <a:off x="10286162" y="-265213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31"/>
            <p:cNvSpPr/>
            <p:nvPr/>
          </p:nvSpPr>
          <p:spPr>
            <a:xfrm>
              <a:off x="9899944" y="-283467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31"/>
            <p:cNvSpPr/>
            <p:nvPr/>
          </p:nvSpPr>
          <p:spPr>
            <a:xfrm>
              <a:off x="10408298" y="-256107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31"/>
            <p:cNvSpPr/>
            <p:nvPr/>
          </p:nvSpPr>
          <p:spPr>
            <a:xfrm>
              <a:off x="9509060" y="-182862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31"/>
            <p:cNvSpPr/>
            <p:nvPr/>
          </p:nvSpPr>
          <p:spPr>
            <a:xfrm>
              <a:off x="10323966" y="-269811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31"/>
            <p:cNvSpPr/>
            <p:nvPr/>
          </p:nvSpPr>
          <p:spPr>
            <a:xfrm>
              <a:off x="9562979" y="-272834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31"/>
            <p:cNvSpPr/>
            <p:nvPr/>
          </p:nvSpPr>
          <p:spPr>
            <a:xfrm>
              <a:off x="9495732" y="-262650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31"/>
            <p:cNvSpPr/>
            <p:nvPr/>
          </p:nvSpPr>
          <p:spPr>
            <a:xfrm>
              <a:off x="9854324" y="-282237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31"/>
            <p:cNvSpPr/>
            <p:nvPr/>
          </p:nvSpPr>
          <p:spPr>
            <a:xfrm>
              <a:off x="9389711" y="-213978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31"/>
            <p:cNvSpPr/>
            <p:nvPr/>
          </p:nvSpPr>
          <p:spPr>
            <a:xfrm>
              <a:off x="9782412" y="-285278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31"/>
            <p:cNvSpPr/>
            <p:nvPr/>
          </p:nvSpPr>
          <p:spPr>
            <a:xfrm>
              <a:off x="9750121" y="-285466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31"/>
            <p:cNvSpPr/>
            <p:nvPr/>
          </p:nvSpPr>
          <p:spPr>
            <a:xfrm>
              <a:off x="9438117" y="-271065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31"/>
            <p:cNvSpPr/>
            <p:nvPr/>
          </p:nvSpPr>
          <p:spPr>
            <a:xfrm>
              <a:off x="9608174" y="-234582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31"/>
            <p:cNvSpPr/>
            <p:nvPr/>
          </p:nvSpPr>
          <p:spPr>
            <a:xfrm>
              <a:off x="9504941" y="-240289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31"/>
            <p:cNvSpPr/>
            <p:nvPr/>
          </p:nvSpPr>
          <p:spPr>
            <a:xfrm>
              <a:off x="9741397" y="-265740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31"/>
            <p:cNvSpPr/>
            <p:nvPr/>
          </p:nvSpPr>
          <p:spPr>
            <a:xfrm>
              <a:off x="9916968" y="-263062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31"/>
            <p:cNvSpPr/>
            <p:nvPr/>
          </p:nvSpPr>
          <p:spPr>
            <a:xfrm>
              <a:off x="9542260" y="-251636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31"/>
            <p:cNvSpPr/>
            <p:nvPr/>
          </p:nvSpPr>
          <p:spPr>
            <a:xfrm>
              <a:off x="10187533" y="-269151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31"/>
            <p:cNvSpPr/>
            <p:nvPr/>
          </p:nvSpPr>
          <p:spPr>
            <a:xfrm>
              <a:off x="9489249" y="-211670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31"/>
            <p:cNvSpPr/>
            <p:nvPr/>
          </p:nvSpPr>
          <p:spPr>
            <a:xfrm>
              <a:off x="9628894" y="-225501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31"/>
            <p:cNvSpPr/>
            <p:nvPr/>
          </p:nvSpPr>
          <p:spPr>
            <a:xfrm>
              <a:off x="9479556" y="-231583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31"/>
            <p:cNvSpPr/>
            <p:nvPr/>
          </p:nvSpPr>
          <p:spPr>
            <a:xfrm>
              <a:off x="9489734" y="-204945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31"/>
            <p:cNvSpPr/>
            <p:nvPr/>
          </p:nvSpPr>
          <p:spPr>
            <a:xfrm>
              <a:off x="10262656" y="-266291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31"/>
            <p:cNvSpPr/>
            <p:nvPr/>
          </p:nvSpPr>
          <p:spPr>
            <a:xfrm>
              <a:off x="10099081" y="-270805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31"/>
            <p:cNvSpPr/>
            <p:nvPr/>
          </p:nvSpPr>
          <p:spPr>
            <a:xfrm>
              <a:off x="9517845" y="-191713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31"/>
            <p:cNvSpPr/>
            <p:nvPr/>
          </p:nvSpPr>
          <p:spPr>
            <a:xfrm>
              <a:off x="9984276" y="-271084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31"/>
            <p:cNvSpPr/>
            <p:nvPr/>
          </p:nvSpPr>
          <p:spPr>
            <a:xfrm>
              <a:off x="10401392" y="-256750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31"/>
            <p:cNvSpPr/>
            <p:nvPr/>
          </p:nvSpPr>
          <p:spPr>
            <a:xfrm>
              <a:off x="9824820" y="-259882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31"/>
            <p:cNvSpPr/>
            <p:nvPr/>
          </p:nvSpPr>
          <p:spPr>
            <a:xfrm>
              <a:off x="9970463" y="-269012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31"/>
            <p:cNvSpPr/>
            <p:nvPr/>
          </p:nvSpPr>
          <p:spPr>
            <a:xfrm>
              <a:off x="9667607" y="-261360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31"/>
            <p:cNvSpPr/>
            <p:nvPr/>
          </p:nvSpPr>
          <p:spPr>
            <a:xfrm>
              <a:off x="9619685" y="-256198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31"/>
            <p:cNvSpPr/>
            <p:nvPr/>
          </p:nvSpPr>
          <p:spPr>
            <a:xfrm>
              <a:off x="9831727" y="-269515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31"/>
            <p:cNvSpPr/>
            <p:nvPr/>
          </p:nvSpPr>
          <p:spPr>
            <a:xfrm>
              <a:off x="9476345" y="-221030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2" name="Google Shape;7512;p31"/>
          <p:cNvGrpSpPr/>
          <p:nvPr/>
        </p:nvGrpSpPr>
        <p:grpSpPr>
          <a:xfrm flipH="1" rot="1067941">
            <a:off x="7303781" y="2061294"/>
            <a:ext cx="910012" cy="1484495"/>
            <a:chOff x="-2362201" y="-4130930"/>
            <a:chExt cx="909950" cy="1484393"/>
          </a:xfrm>
        </p:grpSpPr>
        <p:sp>
          <p:nvSpPr>
            <p:cNvPr id="7513" name="Google Shape;7513;p31"/>
            <p:cNvSpPr/>
            <p:nvPr/>
          </p:nvSpPr>
          <p:spPr>
            <a:xfrm>
              <a:off x="-2362201" y="-4055625"/>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31"/>
            <p:cNvSpPr/>
            <p:nvPr/>
          </p:nvSpPr>
          <p:spPr>
            <a:xfrm>
              <a:off x="-2340996" y="-4056109"/>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31"/>
            <p:cNvSpPr/>
            <p:nvPr/>
          </p:nvSpPr>
          <p:spPr>
            <a:xfrm>
              <a:off x="-2296710" y="-4130809"/>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31"/>
            <p:cNvSpPr/>
            <p:nvPr/>
          </p:nvSpPr>
          <p:spPr>
            <a:xfrm>
              <a:off x="-1644046" y="-3411261"/>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31"/>
            <p:cNvSpPr/>
            <p:nvPr/>
          </p:nvSpPr>
          <p:spPr>
            <a:xfrm>
              <a:off x="-1680941" y="-3728838"/>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31"/>
            <p:cNvSpPr/>
            <p:nvPr/>
          </p:nvSpPr>
          <p:spPr>
            <a:xfrm>
              <a:off x="-1535299" y="-3580894"/>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31"/>
            <p:cNvSpPr/>
            <p:nvPr/>
          </p:nvSpPr>
          <p:spPr>
            <a:xfrm>
              <a:off x="-1559229" y="-3009351"/>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31"/>
            <p:cNvSpPr/>
            <p:nvPr/>
          </p:nvSpPr>
          <p:spPr>
            <a:xfrm>
              <a:off x="-1545417" y="-3077083"/>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31"/>
            <p:cNvSpPr/>
            <p:nvPr/>
          </p:nvSpPr>
          <p:spPr>
            <a:xfrm>
              <a:off x="-1623327" y="-3333835"/>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31"/>
            <p:cNvSpPr/>
            <p:nvPr/>
          </p:nvSpPr>
          <p:spPr>
            <a:xfrm>
              <a:off x="-2051529" y="-4127961"/>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31"/>
            <p:cNvSpPr/>
            <p:nvPr/>
          </p:nvSpPr>
          <p:spPr>
            <a:xfrm>
              <a:off x="-2156157" y="-4122933"/>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31"/>
            <p:cNvSpPr/>
            <p:nvPr/>
          </p:nvSpPr>
          <p:spPr>
            <a:xfrm>
              <a:off x="-2218376" y="-4111422"/>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31"/>
            <p:cNvSpPr/>
            <p:nvPr/>
          </p:nvSpPr>
          <p:spPr>
            <a:xfrm>
              <a:off x="-1540388" y="-3169291"/>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31"/>
            <p:cNvSpPr/>
            <p:nvPr/>
          </p:nvSpPr>
          <p:spPr>
            <a:xfrm>
              <a:off x="-1696632" y="-3662439"/>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31"/>
            <p:cNvSpPr/>
            <p:nvPr/>
          </p:nvSpPr>
          <p:spPr>
            <a:xfrm>
              <a:off x="-1603031" y="-3238416"/>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31"/>
            <p:cNvSpPr/>
            <p:nvPr/>
          </p:nvSpPr>
          <p:spPr>
            <a:xfrm>
              <a:off x="-1952900" y="-4106757"/>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31"/>
            <p:cNvSpPr/>
            <p:nvPr/>
          </p:nvSpPr>
          <p:spPr>
            <a:xfrm>
              <a:off x="-1856996" y="-4016427"/>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31"/>
            <p:cNvSpPr/>
            <p:nvPr/>
          </p:nvSpPr>
          <p:spPr>
            <a:xfrm>
              <a:off x="-1905887" y="-4054231"/>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31"/>
            <p:cNvSpPr/>
            <p:nvPr/>
          </p:nvSpPr>
          <p:spPr>
            <a:xfrm>
              <a:off x="-1910007" y="-4089248"/>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31"/>
            <p:cNvSpPr/>
            <p:nvPr/>
          </p:nvSpPr>
          <p:spPr>
            <a:xfrm>
              <a:off x="-1545417" y="-2943436"/>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31"/>
            <p:cNvSpPr/>
            <p:nvPr/>
          </p:nvSpPr>
          <p:spPr>
            <a:xfrm>
              <a:off x="-1728863" y="-3866181"/>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31"/>
            <p:cNvSpPr/>
            <p:nvPr/>
          </p:nvSpPr>
          <p:spPr>
            <a:xfrm>
              <a:off x="-2124351" y="-413093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31"/>
            <p:cNvSpPr/>
            <p:nvPr/>
          </p:nvSpPr>
          <p:spPr>
            <a:xfrm>
              <a:off x="-1814588" y="-3998495"/>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31"/>
            <p:cNvSpPr/>
            <p:nvPr/>
          </p:nvSpPr>
          <p:spPr>
            <a:xfrm>
              <a:off x="-2296710" y="-4078222"/>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31"/>
            <p:cNvSpPr/>
            <p:nvPr/>
          </p:nvSpPr>
          <p:spPr>
            <a:xfrm>
              <a:off x="-1533906" y="-2921747"/>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31"/>
            <p:cNvSpPr/>
            <p:nvPr/>
          </p:nvSpPr>
          <p:spPr>
            <a:xfrm>
              <a:off x="-2005426" y="-4119661"/>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31"/>
            <p:cNvSpPr/>
            <p:nvPr/>
          </p:nvSpPr>
          <p:spPr>
            <a:xfrm>
              <a:off x="-1845001" y="-4016427"/>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31"/>
            <p:cNvSpPr/>
            <p:nvPr/>
          </p:nvSpPr>
          <p:spPr>
            <a:xfrm>
              <a:off x="-1674459" y="-3623726"/>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31"/>
            <p:cNvSpPr/>
            <p:nvPr/>
          </p:nvSpPr>
          <p:spPr>
            <a:xfrm>
              <a:off x="-1656526" y="-3511284"/>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31"/>
            <p:cNvSpPr/>
            <p:nvPr/>
          </p:nvSpPr>
          <p:spPr>
            <a:xfrm>
              <a:off x="-1772664" y="-3885083"/>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31"/>
            <p:cNvSpPr/>
            <p:nvPr/>
          </p:nvSpPr>
          <p:spPr>
            <a:xfrm>
              <a:off x="-1588309" y="-313700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31"/>
            <p:cNvSpPr/>
            <p:nvPr/>
          </p:nvSpPr>
          <p:spPr>
            <a:xfrm>
              <a:off x="-1749158" y="-3848187"/>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31"/>
            <p:cNvSpPr/>
            <p:nvPr/>
          </p:nvSpPr>
          <p:spPr>
            <a:xfrm>
              <a:off x="-1725167" y="-3832557"/>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31"/>
            <p:cNvSpPr/>
            <p:nvPr/>
          </p:nvSpPr>
          <p:spPr>
            <a:xfrm>
              <a:off x="-2323488" y="-4055140"/>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31"/>
            <p:cNvSpPr/>
            <p:nvPr/>
          </p:nvSpPr>
          <p:spPr>
            <a:xfrm>
              <a:off x="-1856996" y="-3350859"/>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31"/>
            <p:cNvSpPr/>
            <p:nvPr/>
          </p:nvSpPr>
          <p:spPr>
            <a:xfrm>
              <a:off x="-1854694" y="-3403445"/>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31"/>
            <p:cNvSpPr/>
            <p:nvPr/>
          </p:nvSpPr>
          <p:spPr>
            <a:xfrm>
              <a:off x="-2007243" y="-3694730"/>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31"/>
            <p:cNvSpPr/>
            <p:nvPr/>
          </p:nvSpPr>
          <p:spPr>
            <a:xfrm>
              <a:off x="-2036747" y="-373526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31"/>
            <p:cNvSpPr/>
            <p:nvPr/>
          </p:nvSpPr>
          <p:spPr>
            <a:xfrm>
              <a:off x="-1930787" y="-3497895"/>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31"/>
            <p:cNvSpPr/>
            <p:nvPr/>
          </p:nvSpPr>
          <p:spPr>
            <a:xfrm>
              <a:off x="-2155248" y="-3951482"/>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31"/>
            <p:cNvSpPr/>
            <p:nvPr/>
          </p:nvSpPr>
          <p:spPr>
            <a:xfrm>
              <a:off x="-1750976" y="-3128700"/>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31"/>
            <p:cNvSpPr/>
            <p:nvPr/>
          </p:nvSpPr>
          <p:spPr>
            <a:xfrm>
              <a:off x="-1829795" y="-3257803"/>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31"/>
            <p:cNvSpPr/>
            <p:nvPr/>
          </p:nvSpPr>
          <p:spPr>
            <a:xfrm>
              <a:off x="-1858875" y="-3320931"/>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31"/>
            <p:cNvSpPr/>
            <p:nvPr/>
          </p:nvSpPr>
          <p:spPr>
            <a:xfrm>
              <a:off x="-1733952" y="-3073872"/>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31"/>
            <p:cNvSpPr/>
            <p:nvPr/>
          </p:nvSpPr>
          <p:spPr>
            <a:xfrm>
              <a:off x="-2240973" y="-4008188"/>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31"/>
            <p:cNvSpPr/>
            <p:nvPr/>
          </p:nvSpPr>
          <p:spPr>
            <a:xfrm>
              <a:off x="-2200867" y="-3930278"/>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31"/>
            <p:cNvSpPr/>
            <p:nvPr/>
          </p:nvSpPr>
          <p:spPr>
            <a:xfrm>
              <a:off x="-1613633" y="-2976151"/>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31"/>
            <p:cNvSpPr/>
            <p:nvPr/>
          </p:nvSpPr>
          <p:spPr>
            <a:xfrm>
              <a:off x="-2192083" y="-3872178"/>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31"/>
            <p:cNvSpPr/>
            <p:nvPr/>
          </p:nvSpPr>
          <p:spPr>
            <a:xfrm>
              <a:off x="-2323488" y="-4055140"/>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31"/>
            <p:cNvSpPr/>
            <p:nvPr/>
          </p:nvSpPr>
          <p:spPr>
            <a:xfrm>
              <a:off x="-2001306" y="-3655532"/>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31"/>
            <p:cNvSpPr/>
            <p:nvPr/>
          </p:nvSpPr>
          <p:spPr>
            <a:xfrm>
              <a:off x="-2182874" y="-3831588"/>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31"/>
            <p:cNvSpPr/>
            <p:nvPr/>
          </p:nvSpPr>
          <p:spPr>
            <a:xfrm>
              <a:off x="-2000821" y="-3619607"/>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31"/>
            <p:cNvSpPr/>
            <p:nvPr/>
          </p:nvSpPr>
          <p:spPr>
            <a:xfrm>
              <a:off x="-1997126" y="-3577622"/>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31"/>
            <p:cNvSpPr/>
            <p:nvPr/>
          </p:nvSpPr>
          <p:spPr>
            <a:xfrm>
              <a:off x="-2135377" y="-3775609"/>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31"/>
            <p:cNvSpPr/>
            <p:nvPr/>
          </p:nvSpPr>
          <p:spPr>
            <a:xfrm>
              <a:off x="-1760669" y="-3208912"/>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8" name="Google Shape;7568;p31"/>
          <p:cNvGrpSpPr/>
          <p:nvPr/>
        </p:nvGrpSpPr>
        <p:grpSpPr>
          <a:xfrm rot="-407972">
            <a:off x="6052659" y="891023"/>
            <a:ext cx="1149118" cy="2549703"/>
            <a:chOff x="3629488" y="-4696354"/>
            <a:chExt cx="1149079" cy="2549617"/>
          </a:xfrm>
        </p:grpSpPr>
        <p:sp>
          <p:nvSpPr>
            <p:cNvPr id="7569" name="Google Shape;7569;p31"/>
            <p:cNvSpPr/>
            <p:nvPr/>
          </p:nvSpPr>
          <p:spPr>
            <a:xfrm>
              <a:off x="3629488" y="-4536959"/>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31"/>
            <p:cNvSpPr/>
            <p:nvPr/>
          </p:nvSpPr>
          <p:spPr>
            <a:xfrm>
              <a:off x="3796334" y="-4607175"/>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31"/>
            <p:cNvSpPr/>
            <p:nvPr/>
          </p:nvSpPr>
          <p:spPr>
            <a:xfrm>
              <a:off x="3878849" y="-4587183"/>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31"/>
            <p:cNvSpPr/>
            <p:nvPr/>
          </p:nvSpPr>
          <p:spPr>
            <a:xfrm>
              <a:off x="4030489" y="-4331824"/>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31"/>
            <p:cNvSpPr/>
            <p:nvPr/>
          </p:nvSpPr>
          <p:spPr>
            <a:xfrm>
              <a:off x="3970572" y="-4439238"/>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31"/>
            <p:cNvSpPr/>
            <p:nvPr/>
          </p:nvSpPr>
          <p:spPr>
            <a:xfrm>
              <a:off x="3924468" y="-4532355"/>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31"/>
            <p:cNvSpPr/>
            <p:nvPr/>
          </p:nvSpPr>
          <p:spPr>
            <a:xfrm>
              <a:off x="3939190" y="-4506062"/>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31"/>
            <p:cNvSpPr/>
            <p:nvPr/>
          </p:nvSpPr>
          <p:spPr>
            <a:xfrm>
              <a:off x="4501039" y="-3859880"/>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31"/>
            <p:cNvSpPr/>
            <p:nvPr/>
          </p:nvSpPr>
          <p:spPr>
            <a:xfrm>
              <a:off x="4353095" y="-4022122"/>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31"/>
            <p:cNvSpPr/>
            <p:nvPr/>
          </p:nvSpPr>
          <p:spPr>
            <a:xfrm>
              <a:off x="4401501" y="-4091732"/>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31"/>
            <p:cNvSpPr/>
            <p:nvPr/>
          </p:nvSpPr>
          <p:spPr>
            <a:xfrm>
              <a:off x="4271065" y="-4074345"/>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31"/>
            <p:cNvSpPr/>
            <p:nvPr/>
          </p:nvSpPr>
          <p:spPr>
            <a:xfrm>
              <a:off x="3985294" y="-4408341"/>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31"/>
            <p:cNvSpPr/>
            <p:nvPr/>
          </p:nvSpPr>
          <p:spPr>
            <a:xfrm>
              <a:off x="4456813" y="-3957116"/>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31"/>
            <p:cNvSpPr/>
            <p:nvPr/>
          </p:nvSpPr>
          <p:spPr>
            <a:xfrm>
              <a:off x="4489104" y="-3906893"/>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31"/>
            <p:cNvSpPr/>
            <p:nvPr/>
          </p:nvSpPr>
          <p:spPr>
            <a:xfrm>
              <a:off x="4517215" y="-3805052"/>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31"/>
            <p:cNvSpPr/>
            <p:nvPr/>
          </p:nvSpPr>
          <p:spPr>
            <a:xfrm>
              <a:off x="4200546" y="-4226470"/>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31"/>
            <p:cNvSpPr/>
            <p:nvPr/>
          </p:nvSpPr>
          <p:spPr>
            <a:xfrm>
              <a:off x="4247074" y="-4142865"/>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31"/>
            <p:cNvSpPr/>
            <p:nvPr/>
          </p:nvSpPr>
          <p:spPr>
            <a:xfrm>
              <a:off x="4069201" y="-4300502"/>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31"/>
            <p:cNvSpPr/>
            <p:nvPr/>
          </p:nvSpPr>
          <p:spPr>
            <a:xfrm>
              <a:off x="4279850" y="-4167764"/>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31"/>
            <p:cNvSpPr/>
            <p:nvPr/>
          </p:nvSpPr>
          <p:spPr>
            <a:xfrm>
              <a:off x="3706005" y="-4696354"/>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31"/>
            <p:cNvSpPr/>
            <p:nvPr/>
          </p:nvSpPr>
          <p:spPr>
            <a:xfrm>
              <a:off x="4306991" y="-4530053"/>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31"/>
            <p:cNvSpPr/>
            <p:nvPr/>
          </p:nvSpPr>
          <p:spPr>
            <a:xfrm>
              <a:off x="4448998" y="-4263607"/>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31"/>
            <p:cNvSpPr/>
            <p:nvPr/>
          </p:nvSpPr>
          <p:spPr>
            <a:xfrm>
              <a:off x="4423190" y="-4309287"/>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31"/>
            <p:cNvSpPr/>
            <p:nvPr/>
          </p:nvSpPr>
          <p:spPr>
            <a:xfrm>
              <a:off x="4142931" y="-4632378"/>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31"/>
            <p:cNvSpPr/>
            <p:nvPr/>
          </p:nvSpPr>
          <p:spPr>
            <a:xfrm>
              <a:off x="4234170" y="-4562767"/>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31"/>
            <p:cNvSpPr/>
            <p:nvPr/>
          </p:nvSpPr>
          <p:spPr>
            <a:xfrm>
              <a:off x="4623660" y="-3572230"/>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31"/>
            <p:cNvSpPr/>
            <p:nvPr/>
          </p:nvSpPr>
          <p:spPr>
            <a:xfrm>
              <a:off x="4048421" y="-4691810"/>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31"/>
            <p:cNvSpPr/>
            <p:nvPr/>
          </p:nvSpPr>
          <p:spPr>
            <a:xfrm>
              <a:off x="3957183" y="-4693203"/>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31"/>
            <p:cNvSpPr/>
            <p:nvPr/>
          </p:nvSpPr>
          <p:spPr>
            <a:xfrm>
              <a:off x="4545750" y="-3920221"/>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31"/>
            <p:cNvSpPr/>
            <p:nvPr/>
          </p:nvSpPr>
          <p:spPr>
            <a:xfrm>
              <a:off x="4511217" y="-4099548"/>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31"/>
            <p:cNvSpPr/>
            <p:nvPr/>
          </p:nvSpPr>
          <p:spPr>
            <a:xfrm>
              <a:off x="4451724" y="-4351695"/>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31"/>
            <p:cNvSpPr/>
            <p:nvPr/>
          </p:nvSpPr>
          <p:spPr>
            <a:xfrm>
              <a:off x="4274276" y="-4551257"/>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31"/>
            <p:cNvSpPr/>
            <p:nvPr/>
          </p:nvSpPr>
          <p:spPr>
            <a:xfrm>
              <a:off x="4635655" y="-3517887"/>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31"/>
            <p:cNvSpPr/>
            <p:nvPr/>
          </p:nvSpPr>
          <p:spPr>
            <a:xfrm>
              <a:off x="4505219" y="-4198662"/>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31"/>
            <p:cNvSpPr/>
            <p:nvPr/>
          </p:nvSpPr>
          <p:spPr>
            <a:xfrm>
              <a:off x="4599245" y="-3685158"/>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31"/>
            <p:cNvSpPr/>
            <p:nvPr/>
          </p:nvSpPr>
          <p:spPr>
            <a:xfrm>
              <a:off x="4531937" y="-4107847"/>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31"/>
            <p:cNvSpPr/>
            <p:nvPr/>
          </p:nvSpPr>
          <p:spPr>
            <a:xfrm>
              <a:off x="4465598" y="-4237375"/>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31"/>
            <p:cNvSpPr/>
            <p:nvPr/>
          </p:nvSpPr>
          <p:spPr>
            <a:xfrm>
              <a:off x="4370179" y="-4478860"/>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31"/>
            <p:cNvSpPr/>
            <p:nvPr/>
          </p:nvSpPr>
          <p:spPr>
            <a:xfrm>
              <a:off x="4561441" y="-3854791"/>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31"/>
            <p:cNvSpPr/>
            <p:nvPr/>
          </p:nvSpPr>
          <p:spPr>
            <a:xfrm>
              <a:off x="4581736" y="-3805052"/>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31"/>
            <p:cNvSpPr/>
            <p:nvPr/>
          </p:nvSpPr>
          <p:spPr>
            <a:xfrm>
              <a:off x="4653649" y="-3881993"/>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31"/>
            <p:cNvSpPr/>
            <p:nvPr/>
          </p:nvSpPr>
          <p:spPr>
            <a:xfrm>
              <a:off x="4574345" y="-3639114"/>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31"/>
            <p:cNvSpPr/>
            <p:nvPr/>
          </p:nvSpPr>
          <p:spPr>
            <a:xfrm>
              <a:off x="4444818" y="-4063137"/>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12" name="Google Shape;7612;p31"/>
          <p:cNvSpPr txBox="1"/>
          <p:nvPr>
            <p:ph idx="1" type="subTitle"/>
          </p:nvPr>
        </p:nvSpPr>
        <p:spPr>
          <a:xfrm>
            <a:off x="720000" y="2144350"/>
            <a:ext cx="3800400" cy="2053500"/>
          </a:xfrm>
          <a:prstGeom prst="rect">
            <a:avLst/>
          </a:prstGeom>
        </p:spPr>
        <p:txBody>
          <a:bodyPr anchorCtr="0" anchor="ctr" bIns="91425" lIns="91425" spcFirstLastPara="1" rIns="91425" wrap="square" tIns="91425">
            <a:noAutofit/>
          </a:bodyPr>
          <a:lstStyle>
            <a:lvl1pPr lvl="0" rtl="0">
              <a:spcBef>
                <a:spcPts val="0"/>
              </a:spcBef>
              <a:spcAft>
                <a:spcPts val="0"/>
              </a:spcAft>
              <a:buClr>
                <a:schemeClr val="lt2"/>
              </a:buClr>
              <a:buSzPts val="1400"/>
              <a:buChar char="●"/>
              <a:defRPr sz="1400">
                <a:solidFill>
                  <a:schemeClr val="lt2"/>
                </a:solidFill>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p:txBody>
      </p:sp>
      <p:sp>
        <p:nvSpPr>
          <p:cNvPr id="7613" name="Google Shape;7613;p31"/>
          <p:cNvSpPr txBox="1"/>
          <p:nvPr>
            <p:ph type="title"/>
          </p:nvPr>
        </p:nvSpPr>
        <p:spPr>
          <a:xfrm>
            <a:off x="720000" y="702475"/>
            <a:ext cx="3406200" cy="14073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3000">
                <a:solidFill>
                  <a:schemeClr val="lt2"/>
                </a:solidFill>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614" name="Google Shape;7614;p31"/>
          <p:cNvGrpSpPr/>
          <p:nvPr/>
        </p:nvGrpSpPr>
        <p:grpSpPr>
          <a:xfrm rot="243251">
            <a:off x="5830262" y="2953707"/>
            <a:ext cx="1944737" cy="1846200"/>
            <a:chOff x="8000863" y="-5654349"/>
            <a:chExt cx="1944733" cy="1846196"/>
          </a:xfrm>
        </p:grpSpPr>
        <p:sp>
          <p:nvSpPr>
            <p:cNvPr id="7615" name="Google Shape;7615;p31"/>
            <p:cNvSpPr/>
            <p:nvPr/>
          </p:nvSpPr>
          <p:spPr>
            <a:xfrm rot="2039700">
              <a:off x="8207176" y="-5273730"/>
              <a:ext cx="1414099" cy="1170258"/>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31"/>
            <p:cNvSpPr/>
            <p:nvPr/>
          </p:nvSpPr>
          <p:spPr>
            <a:xfrm rot="2039700">
              <a:off x="8392501" y="-5366260"/>
              <a:ext cx="1364362" cy="1092168"/>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31"/>
            <p:cNvSpPr/>
            <p:nvPr/>
          </p:nvSpPr>
          <p:spPr>
            <a:xfrm rot="2039700">
              <a:off x="9269782" y="-4851179"/>
              <a:ext cx="102868" cy="271527"/>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31"/>
            <p:cNvSpPr/>
            <p:nvPr/>
          </p:nvSpPr>
          <p:spPr>
            <a:xfrm rot="2039700">
              <a:off x="9177464" y="-5113106"/>
              <a:ext cx="229120" cy="375728"/>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31"/>
            <p:cNvSpPr/>
            <p:nvPr/>
          </p:nvSpPr>
          <p:spPr>
            <a:xfrm rot="2039700">
              <a:off x="9110158" y="-5219540"/>
              <a:ext cx="293640" cy="413955"/>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31"/>
            <p:cNvSpPr/>
            <p:nvPr/>
          </p:nvSpPr>
          <p:spPr>
            <a:xfrm rot="2039700">
              <a:off x="9301021" y="-4504536"/>
              <a:ext cx="61369" cy="189984"/>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31"/>
            <p:cNvSpPr/>
            <p:nvPr/>
          </p:nvSpPr>
          <p:spPr>
            <a:xfrm rot="2039700">
              <a:off x="9011801" y="-5386513"/>
              <a:ext cx="273829" cy="316237"/>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31"/>
            <p:cNvSpPr/>
            <p:nvPr/>
          </p:nvSpPr>
          <p:spPr>
            <a:xfrm rot="2039700">
              <a:off x="9196406" y="-4990868"/>
              <a:ext cx="39257" cy="63187"/>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31"/>
            <p:cNvSpPr/>
            <p:nvPr/>
          </p:nvSpPr>
          <p:spPr>
            <a:xfrm rot="2039700">
              <a:off x="9169859" y="-5330467"/>
              <a:ext cx="85299" cy="86692"/>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31"/>
            <p:cNvSpPr/>
            <p:nvPr/>
          </p:nvSpPr>
          <p:spPr>
            <a:xfrm rot="2039700">
              <a:off x="9311392" y="-4081661"/>
              <a:ext cx="52646" cy="88995"/>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31"/>
            <p:cNvSpPr/>
            <p:nvPr/>
          </p:nvSpPr>
          <p:spPr>
            <a:xfrm rot="2039700">
              <a:off x="9074460" y="-5313788"/>
              <a:ext cx="220881" cy="300122"/>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31"/>
            <p:cNvSpPr/>
            <p:nvPr/>
          </p:nvSpPr>
          <p:spPr>
            <a:xfrm rot="2039700">
              <a:off x="8820186" y="-5542595"/>
              <a:ext cx="167811" cy="138793"/>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31"/>
            <p:cNvSpPr/>
            <p:nvPr/>
          </p:nvSpPr>
          <p:spPr>
            <a:xfrm rot="2039700">
              <a:off x="8863451" y="-5529571"/>
              <a:ext cx="163692" cy="167811"/>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31"/>
            <p:cNvSpPr/>
            <p:nvPr/>
          </p:nvSpPr>
          <p:spPr>
            <a:xfrm rot="2039700">
              <a:off x="8750202" y="-5577303"/>
              <a:ext cx="148001" cy="81604"/>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31"/>
            <p:cNvSpPr/>
            <p:nvPr/>
          </p:nvSpPr>
          <p:spPr>
            <a:xfrm rot="2039700">
              <a:off x="8981457" y="-5423531"/>
              <a:ext cx="258199" cy="282614"/>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31"/>
            <p:cNvSpPr/>
            <p:nvPr/>
          </p:nvSpPr>
          <p:spPr>
            <a:xfrm rot="2039700">
              <a:off x="8894582" y="-5502517"/>
              <a:ext cx="199617" cy="200526"/>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31"/>
            <p:cNvSpPr/>
            <p:nvPr/>
          </p:nvSpPr>
          <p:spPr>
            <a:xfrm rot="2039700">
              <a:off x="9323301" y="-4262307"/>
              <a:ext cx="23082" cy="97779"/>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31"/>
            <p:cNvSpPr/>
            <p:nvPr/>
          </p:nvSpPr>
          <p:spPr>
            <a:xfrm rot="2039700">
              <a:off x="9322185" y="-4339443"/>
              <a:ext cx="17569" cy="113470"/>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31"/>
            <p:cNvSpPr/>
            <p:nvPr/>
          </p:nvSpPr>
          <p:spPr>
            <a:xfrm rot="2039700">
              <a:off x="9323496" y="-4181548"/>
              <a:ext cx="28171" cy="80695"/>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31"/>
            <p:cNvSpPr/>
            <p:nvPr/>
          </p:nvSpPr>
          <p:spPr>
            <a:xfrm rot="2039700">
              <a:off x="8926259" y="-5471385"/>
              <a:ext cx="244750" cy="241237"/>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31"/>
            <p:cNvSpPr/>
            <p:nvPr/>
          </p:nvSpPr>
          <p:spPr>
            <a:xfrm rot="2039700">
              <a:off x="9287459" y="-4680102"/>
              <a:ext cx="76091" cy="236511"/>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31"/>
            <p:cNvSpPr/>
            <p:nvPr/>
          </p:nvSpPr>
          <p:spPr>
            <a:xfrm rot="2039700">
              <a:off x="9288700" y="-4027861"/>
              <a:ext cx="76999" cy="118983"/>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31"/>
            <p:cNvSpPr/>
            <p:nvPr/>
          </p:nvSpPr>
          <p:spPr>
            <a:xfrm rot="2039700">
              <a:off x="8432316" y="-5337306"/>
              <a:ext cx="1213634" cy="84214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31"/>
            <p:cNvSpPr/>
            <p:nvPr/>
          </p:nvSpPr>
          <p:spPr>
            <a:xfrm rot="2039700">
              <a:off x="8696977" y="-5286875"/>
              <a:ext cx="484472"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31"/>
            <p:cNvSpPr/>
            <p:nvPr/>
          </p:nvSpPr>
          <p:spPr>
            <a:xfrm rot="2039700">
              <a:off x="8735485" y="-5462347"/>
              <a:ext cx="119952"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31"/>
            <p:cNvSpPr/>
            <p:nvPr/>
          </p:nvSpPr>
          <p:spPr>
            <a:xfrm rot="2039700">
              <a:off x="9104995" y="-5014517"/>
              <a:ext cx="94083"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31"/>
            <p:cNvSpPr/>
            <p:nvPr/>
          </p:nvSpPr>
          <p:spPr>
            <a:xfrm rot="2039700">
              <a:off x="8729067" y="-5475120"/>
              <a:ext cx="210703"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31"/>
            <p:cNvSpPr/>
            <p:nvPr/>
          </p:nvSpPr>
          <p:spPr>
            <a:xfrm rot="2039700">
              <a:off x="8704926" y="-5137349"/>
              <a:ext cx="578010" cy="62702"/>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31"/>
            <p:cNvSpPr/>
            <p:nvPr/>
          </p:nvSpPr>
          <p:spPr>
            <a:xfrm rot="2039700">
              <a:off x="8930535" y="-4774686"/>
              <a:ext cx="411653" cy="71547"/>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31"/>
            <p:cNvSpPr/>
            <p:nvPr/>
          </p:nvSpPr>
          <p:spPr>
            <a:xfrm rot="2039700">
              <a:off x="8750708" y="-5537468"/>
              <a:ext cx="88571"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31"/>
            <p:cNvSpPr/>
            <p:nvPr/>
          </p:nvSpPr>
          <p:spPr>
            <a:xfrm rot="2039700">
              <a:off x="8823791" y="-5160535"/>
              <a:ext cx="387663"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31"/>
            <p:cNvSpPr/>
            <p:nvPr/>
          </p:nvSpPr>
          <p:spPr>
            <a:xfrm rot="2039700">
              <a:off x="8794287" y="-4947686"/>
              <a:ext cx="542510" cy="75182"/>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31"/>
            <p:cNvSpPr/>
            <p:nvPr/>
          </p:nvSpPr>
          <p:spPr>
            <a:xfrm rot="2039700">
              <a:off x="8761103" y="-5593399"/>
              <a:ext cx="47072"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31"/>
            <p:cNvSpPr/>
            <p:nvPr/>
          </p:nvSpPr>
          <p:spPr>
            <a:xfrm rot="2039700">
              <a:off x="8709553" y="-5348541"/>
              <a:ext cx="400142" cy="34289"/>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31"/>
            <p:cNvSpPr/>
            <p:nvPr/>
          </p:nvSpPr>
          <p:spPr>
            <a:xfrm rot="2039700">
              <a:off x="9101602" y="-4622908"/>
              <a:ext cx="225425"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31"/>
            <p:cNvSpPr/>
            <p:nvPr/>
          </p:nvSpPr>
          <p:spPr>
            <a:xfrm rot="2039700">
              <a:off x="9233138" y="-4396977"/>
              <a:ext cx="86692" cy="52161"/>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31"/>
            <p:cNvSpPr/>
            <p:nvPr/>
          </p:nvSpPr>
          <p:spPr>
            <a:xfrm rot="2039700">
              <a:off x="9209809" y="-4462649"/>
              <a:ext cx="100020" cy="30957"/>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31"/>
            <p:cNvSpPr/>
            <p:nvPr/>
          </p:nvSpPr>
          <p:spPr>
            <a:xfrm rot="2039700">
              <a:off x="9118025" y="-4575946"/>
              <a:ext cx="210703" cy="70578"/>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31"/>
            <p:cNvSpPr/>
            <p:nvPr/>
          </p:nvSpPr>
          <p:spPr>
            <a:xfrm rot="2039700">
              <a:off x="9271570" y="-4289337"/>
              <a:ext cx="54039"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31"/>
            <p:cNvSpPr/>
            <p:nvPr/>
          </p:nvSpPr>
          <p:spPr>
            <a:xfrm rot="2039700">
              <a:off x="9039899" y="-4756694"/>
              <a:ext cx="110198"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31"/>
            <p:cNvSpPr/>
            <p:nvPr/>
          </p:nvSpPr>
          <p:spPr>
            <a:xfrm rot="2039700">
              <a:off x="8722837" y="-5062104"/>
              <a:ext cx="594610" cy="76757"/>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31"/>
            <p:cNvSpPr/>
            <p:nvPr/>
          </p:nvSpPr>
          <p:spPr>
            <a:xfrm rot="2039700">
              <a:off x="8826085" y="-4916585"/>
              <a:ext cx="461875"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7" name="Google Shape;7657;p31"/>
          <p:cNvGrpSpPr/>
          <p:nvPr/>
        </p:nvGrpSpPr>
        <p:grpSpPr>
          <a:xfrm rot="243251">
            <a:off x="7181559" y="4048554"/>
            <a:ext cx="1207655" cy="1479006"/>
            <a:chOff x="9301199" y="-2854969"/>
            <a:chExt cx="1207653" cy="1479003"/>
          </a:xfrm>
        </p:grpSpPr>
        <p:sp>
          <p:nvSpPr>
            <p:cNvPr id="7658" name="Google Shape;7658;p31"/>
            <p:cNvSpPr/>
            <p:nvPr/>
          </p:nvSpPr>
          <p:spPr>
            <a:xfrm>
              <a:off x="9301199" y="-269533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31"/>
            <p:cNvSpPr/>
            <p:nvPr/>
          </p:nvSpPr>
          <p:spPr>
            <a:xfrm>
              <a:off x="10461793" y="-249056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31"/>
            <p:cNvSpPr/>
            <p:nvPr/>
          </p:nvSpPr>
          <p:spPr>
            <a:xfrm>
              <a:off x="9374020" y="-285496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31"/>
            <p:cNvSpPr/>
            <p:nvPr/>
          </p:nvSpPr>
          <p:spPr>
            <a:xfrm>
              <a:off x="9444539" y="-249698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31"/>
            <p:cNvSpPr/>
            <p:nvPr/>
          </p:nvSpPr>
          <p:spPr>
            <a:xfrm>
              <a:off x="9698504" y="-280256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31"/>
            <p:cNvSpPr/>
            <p:nvPr/>
          </p:nvSpPr>
          <p:spPr>
            <a:xfrm>
              <a:off x="9511362" y="-270163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31"/>
            <p:cNvSpPr/>
            <p:nvPr/>
          </p:nvSpPr>
          <p:spPr>
            <a:xfrm>
              <a:off x="9455626" y="-195585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31"/>
            <p:cNvSpPr/>
            <p:nvPr/>
          </p:nvSpPr>
          <p:spPr>
            <a:xfrm>
              <a:off x="9398011" y="-205314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31"/>
            <p:cNvSpPr/>
            <p:nvPr/>
          </p:nvSpPr>
          <p:spPr>
            <a:xfrm>
              <a:off x="9384622" y="-240943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31"/>
            <p:cNvSpPr/>
            <p:nvPr/>
          </p:nvSpPr>
          <p:spPr>
            <a:xfrm>
              <a:off x="10226730" y="-268230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31"/>
            <p:cNvSpPr/>
            <p:nvPr/>
          </p:nvSpPr>
          <p:spPr>
            <a:xfrm>
              <a:off x="10317968" y="-263293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31"/>
            <p:cNvSpPr/>
            <p:nvPr/>
          </p:nvSpPr>
          <p:spPr>
            <a:xfrm>
              <a:off x="10365950" y="-259930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31"/>
            <p:cNvSpPr/>
            <p:nvPr/>
          </p:nvSpPr>
          <p:spPr>
            <a:xfrm>
              <a:off x="9401707" y="-218449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31"/>
            <p:cNvSpPr/>
            <p:nvPr/>
          </p:nvSpPr>
          <p:spPr>
            <a:xfrm>
              <a:off x="9649189" y="-275324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31"/>
            <p:cNvSpPr/>
            <p:nvPr/>
          </p:nvSpPr>
          <p:spPr>
            <a:xfrm>
              <a:off x="9390620" y="-228221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31"/>
            <p:cNvSpPr/>
            <p:nvPr/>
          </p:nvSpPr>
          <p:spPr>
            <a:xfrm>
              <a:off x="10168631" y="-272483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31"/>
            <p:cNvSpPr/>
            <p:nvPr/>
          </p:nvSpPr>
          <p:spPr>
            <a:xfrm>
              <a:off x="9995786" y="-281365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31"/>
            <p:cNvSpPr/>
            <p:nvPr/>
          </p:nvSpPr>
          <p:spPr>
            <a:xfrm>
              <a:off x="10083814" y="-277075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31"/>
            <p:cNvSpPr/>
            <p:nvPr/>
          </p:nvSpPr>
          <p:spPr>
            <a:xfrm>
              <a:off x="10225337" y="-274816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31"/>
            <p:cNvSpPr/>
            <p:nvPr/>
          </p:nvSpPr>
          <p:spPr>
            <a:xfrm>
              <a:off x="9502154" y="-186182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31"/>
            <p:cNvSpPr/>
            <p:nvPr/>
          </p:nvSpPr>
          <p:spPr>
            <a:xfrm>
              <a:off x="9862140" y="-284448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31"/>
            <p:cNvSpPr/>
            <p:nvPr/>
          </p:nvSpPr>
          <p:spPr>
            <a:xfrm>
              <a:off x="10286162" y="-265213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31"/>
            <p:cNvSpPr/>
            <p:nvPr/>
          </p:nvSpPr>
          <p:spPr>
            <a:xfrm>
              <a:off x="9899944" y="-283467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31"/>
            <p:cNvSpPr/>
            <p:nvPr/>
          </p:nvSpPr>
          <p:spPr>
            <a:xfrm>
              <a:off x="10408298" y="-256107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31"/>
            <p:cNvSpPr/>
            <p:nvPr/>
          </p:nvSpPr>
          <p:spPr>
            <a:xfrm>
              <a:off x="9509060" y="-182862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31"/>
            <p:cNvSpPr/>
            <p:nvPr/>
          </p:nvSpPr>
          <p:spPr>
            <a:xfrm>
              <a:off x="10323966" y="-269811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31"/>
            <p:cNvSpPr/>
            <p:nvPr/>
          </p:nvSpPr>
          <p:spPr>
            <a:xfrm>
              <a:off x="9562979" y="-272834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31"/>
            <p:cNvSpPr/>
            <p:nvPr/>
          </p:nvSpPr>
          <p:spPr>
            <a:xfrm>
              <a:off x="9495732" y="-262650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31"/>
            <p:cNvSpPr/>
            <p:nvPr/>
          </p:nvSpPr>
          <p:spPr>
            <a:xfrm>
              <a:off x="9854324" y="-282237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31"/>
            <p:cNvSpPr/>
            <p:nvPr/>
          </p:nvSpPr>
          <p:spPr>
            <a:xfrm>
              <a:off x="9389711" y="-213978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31"/>
            <p:cNvSpPr/>
            <p:nvPr/>
          </p:nvSpPr>
          <p:spPr>
            <a:xfrm>
              <a:off x="9782412" y="-285278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31"/>
            <p:cNvSpPr/>
            <p:nvPr/>
          </p:nvSpPr>
          <p:spPr>
            <a:xfrm>
              <a:off x="9750121" y="-285466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31"/>
            <p:cNvSpPr/>
            <p:nvPr/>
          </p:nvSpPr>
          <p:spPr>
            <a:xfrm>
              <a:off x="9438117" y="-271065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31"/>
            <p:cNvSpPr/>
            <p:nvPr/>
          </p:nvSpPr>
          <p:spPr>
            <a:xfrm>
              <a:off x="9608174" y="-234582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31"/>
            <p:cNvSpPr/>
            <p:nvPr/>
          </p:nvSpPr>
          <p:spPr>
            <a:xfrm>
              <a:off x="9504941" y="-240289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31"/>
            <p:cNvSpPr/>
            <p:nvPr/>
          </p:nvSpPr>
          <p:spPr>
            <a:xfrm>
              <a:off x="9741397" y="-265740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31"/>
            <p:cNvSpPr/>
            <p:nvPr/>
          </p:nvSpPr>
          <p:spPr>
            <a:xfrm>
              <a:off x="9916968" y="-263062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31"/>
            <p:cNvSpPr/>
            <p:nvPr/>
          </p:nvSpPr>
          <p:spPr>
            <a:xfrm>
              <a:off x="9542260" y="-251636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31"/>
            <p:cNvSpPr/>
            <p:nvPr/>
          </p:nvSpPr>
          <p:spPr>
            <a:xfrm>
              <a:off x="10187533" y="-269151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31"/>
            <p:cNvSpPr/>
            <p:nvPr/>
          </p:nvSpPr>
          <p:spPr>
            <a:xfrm>
              <a:off x="9489249" y="-211670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31"/>
            <p:cNvSpPr/>
            <p:nvPr/>
          </p:nvSpPr>
          <p:spPr>
            <a:xfrm>
              <a:off x="9628894" y="-225501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31"/>
            <p:cNvSpPr/>
            <p:nvPr/>
          </p:nvSpPr>
          <p:spPr>
            <a:xfrm>
              <a:off x="9479556" y="-231583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31"/>
            <p:cNvSpPr/>
            <p:nvPr/>
          </p:nvSpPr>
          <p:spPr>
            <a:xfrm>
              <a:off x="9489734" y="-204945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31"/>
            <p:cNvSpPr/>
            <p:nvPr/>
          </p:nvSpPr>
          <p:spPr>
            <a:xfrm>
              <a:off x="10262656" y="-266291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31"/>
            <p:cNvSpPr/>
            <p:nvPr/>
          </p:nvSpPr>
          <p:spPr>
            <a:xfrm>
              <a:off x="10099081" y="-270805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31"/>
            <p:cNvSpPr/>
            <p:nvPr/>
          </p:nvSpPr>
          <p:spPr>
            <a:xfrm>
              <a:off x="9517845" y="-191713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31"/>
            <p:cNvSpPr/>
            <p:nvPr/>
          </p:nvSpPr>
          <p:spPr>
            <a:xfrm>
              <a:off x="9984276" y="-271084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31"/>
            <p:cNvSpPr/>
            <p:nvPr/>
          </p:nvSpPr>
          <p:spPr>
            <a:xfrm>
              <a:off x="10401392" y="-256750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31"/>
            <p:cNvSpPr/>
            <p:nvPr/>
          </p:nvSpPr>
          <p:spPr>
            <a:xfrm>
              <a:off x="9824820" y="-259882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31"/>
            <p:cNvSpPr/>
            <p:nvPr/>
          </p:nvSpPr>
          <p:spPr>
            <a:xfrm>
              <a:off x="9970463" y="-269012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31"/>
            <p:cNvSpPr/>
            <p:nvPr/>
          </p:nvSpPr>
          <p:spPr>
            <a:xfrm>
              <a:off x="9667607" y="-261360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31"/>
            <p:cNvSpPr/>
            <p:nvPr/>
          </p:nvSpPr>
          <p:spPr>
            <a:xfrm>
              <a:off x="9619685" y="-256198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31"/>
            <p:cNvSpPr/>
            <p:nvPr/>
          </p:nvSpPr>
          <p:spPr>
            <a:xfrm>
              <a:off x="9831727" y="-269515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31"/>
            <p:cNvSpPr/>
            <p:nvPr/>
          </p:nvSpPr>
          <p:spPr>
            <a:xfrm>
              <a:off x="9476345" y="-221030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2" name="Google Shape;7712;p31"/>
          <p:cNvGrpSpPr/>
          <p:nvPr/>
        </p:nvGrpSpPr>
        <p:grpSpPr>
          <a:xfrm rot="-1232558">
            <a:off x="6262357" y="3878222"/>
            <a:ext cx="909939" cy="1484375"/>
            <a:chOff x="-2362201" y="-4130930"/>
            <a:chExt cx="909950" cy="1484393"/>
          </a:xfrm>
        </p:grpSpPr>
        <p:sp>
          <p:nvSpPr>
            <p:cNvPr id="7713" name="Google Shape;7713;p31"/>
            <p:cNvSpPr/>
            <p:nvPr/>
          </p:nvSpPr>
          <p:spPr>
            <a:xfrm>
              <a:off x="-2362201" y="-4055625"/>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31"/>
            <p:cNvSpPr/>
            <p:nvPr/>
          </p:nvSpPr>
          <p:spPr>
            <a:xfrm>
              <a:off x="-2340996" y="-4056109"/>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31"/>
            <p:cNvSpPr/>
            <p:nvPr/>
          </p:nvSpPr>
          <p:spPr>
            <a:xfrm>
              <a:off x="-2296710" y="-4130809"/>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31"/>
            <p:cNvSpPr/>
            <p:nvPr/>
          </p:nvSpPr>
          <p:spPr>
            <a:xfrm>
              <a:off x="-1644046" y="-3411261"/>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31"/>
            <p:cNvSpPr/>
            <p:nvPr/>
          </p:nvSpPr>
          <p:spPr>
            <a:xfrm>
              <a:off x="-1680941" y="-3728838"/>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31"/>
            <p:cNvSpPr/>
            <p:nvPr/>
          </p:nvSpPr>
          <p:spPr>
            <a:xfrm>
              <a:off x="-1535299" y="-3580894"/>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31"/>
            <p:cNvSpPr/>
            <p:nvPr/>
          </p:nvSpPr>
          <p:spPr>
            <a:xfrm>
              <a:off x="-1559229" y="-3009351"/>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31"/>
            <p:cNvSpPr/>
            <p:nvPr/>
          </p:nvSpPr>
          <p:spPr>
            <a:xfrm>
              <a:off x="-1545417" y="-3077083"/>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31"/>
            <p:cNvSpPr/>
            <p:nvPr/>
          </p:nvSpPr>
          <p:spPr>
            <a:xfrm>
              <a:off x="-1623327" y="-3333835"/>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31"/>
            <p:cNvSpPr/>
            <p:nvPr/>
          </p:nvSpPr>
          <p:spPr>
            <a:xfrm>
              <a:off x="-2051529" y="-4127961"/>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31"/>
            <p:cNvSpPr/>
            <p:nvPr/>
          </p:nvSpPr>
          <p:spPr>
            <a:xfrm>
              <a:off x="-2156157" y="-4122933"/>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31"/>
            <p:cNvSpPr/>
            <p:nvPr/>
          </p:nvSpPr>
          <p:spPr>
            <a:xfrm>
              <a:off x="-2218376" y="-4111422"/>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31"/>
            <p:cNvSpPr/>
            <p:nvPr/>
          </p:nvSpPr>
          <p:spPr>
            <a:xfrm>
              <a:off x="-1540388" y="-3169291"/>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31"/>
            <p:cNvSpPr/>
            <p:nvPr/>
          </p:nvSpPr>
          <p:spPr>
            <a:xfrm>
              <a:off x="-1696632" y="-3662439"/>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31"/>
            <p:cNvSpPr/>
            <p:nvPr/>
          </p:nvSpPr>
          <p:spPr>
            <a:xfrm>
              <a:off x="-1603031" y="-3238416"/>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31"/>
            <p:cNvSpPr/>
            <p:nvPr/>
          </p:nvSpPr>
          <p:spPr>
            <a:xfrm>
              <a:off x="-1952900" y="-4106757"/>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31"/>
            <p:cNvSpPr/>
            <p:nvPr/>
          </p:nvSpPr>
          <p:spPr>
            <a:xfrm>
              <a:off x="-1856996" y="-4016427"/>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31"/>
            <p:cNvSpPr/>
            <p:nvPr/>
          </p:nvSpPr>
          <p:spPr>
            <a:xfrm>
              <a:off x="-1905887" y="-4054231"/>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31"/>
            <p:cNvSpPr/>
            <p:nvPr/>
          </p:nvSpPr>
          <p:spPr>
            <a:xfrm>
              <a:off x="-1910007" y="-4089248"/>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31"/>
            <p:cNvSpPr/>
            <p:nvPr/>
          </p:nvSpPr>
          <p:spPr>
            <a:xfrm>
              <a:off x="-1545417" y="-2943436"/>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31"/>
            <p:cNvSpPr/>
            <p:nvPr/>
          </p:nvSpPr>
          <p:spPr>
            <a:xfrm>
              <a:off x="-1728863" y="-3866181"/>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31"/>
            <p:cNvSpPr/>
            <p:nvPr/>
          </p:nvSpPr>
          <p:spPr>
            <a:xfrm>
              <a:off x="-2124351" y="-413093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31"/>
            <p:cNvSpPr/>
            <p:nvPr/>
          </p:nvSpPr>
          <p:spPr>
            <a:xfrm>
              <a:off x="-1814588" y="-3998495"/>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31"/>
            <p:cNvSpPr/>
            <p:nvPr/>
          </p:nvSpPr>
          <p:spPr>
            <a:xfrm>
              <a:off x="-2296710" y="-4078222"/>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31"/>
            <p:cNvSpPr/>
            <p:nvPr/>
          </p:nvSpPr>
          <p:spPr>
            <a:xfrm>
              <a:off x="-1533906" y="-2921747"/>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31"/>
            <p:cNvSpPr/>
            <p:nvPr/>
          </p:nvSpPr>
          <p:spPr>
            <a:xfrm>
              <a:off x="-2005426" y="-4119661"/>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31"/>
            <p:cNvSpPr/>
            <p:nvPr/>
          </p:nvSpPr>
          <p:spPr>
            <a:xfrm>
              <a:off x="-1845001" y="-4016427"/>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31"/>
            <p:cNvSpPr/>
            <p:nvPr/>
          </p:nvSpPr>
          <p:spPr>
            <a:xfrm>
              <a:off x="-1674459" y="-3623726"/>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31"/>
            <p:cNvSpPr/>
            <p:nvPr/>
          </p:nvSpPr>
          <p:spPr>
            <a:xfrm>
              <a:off x="-1656526" y="-3511284"/>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31"/>
            <p:cNvSpPr/>
            <p:nvPr/>
          </p:nvSpPr>
          <p:spPr>
            <a:xfrm>
              <a:off x="-1772664" y="-3885083"/>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31"/>
            <p:cNvSpPr/>
            <p:nvPr/>
          </p:nvSpPr>
          <p:spPr>
            <a:xfrm>
              <a:off x="-1588309" y="-313700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31"/>
            <p:cNvSpPr/>
            <p:nvPr/>
          </p:nvSpPr>
          <p:spPr>
            <a:xfrm>
              <a:off x="-1749158" y="-3848187"/>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31"/>
            <p:cNvSpPr/>
            <p:nvPr/>
          </p:nvSpPr>
          <p:spPr>
            <a:xfrm>
              <a:off x="-1725167" y="-3832557"/>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31"/>
            <p:cNvSpPr/>
            <p:nvPr/>
          </p:nvSpPr>
          <p:spPr>
            <a:xfrm>
              <a:off x="-2323488" y="-4055140"/>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31"/>
            <p:cNvSpPr/>
            <p:nvPr/>
          </p:nvSpPr>
          <p:spPr>
            <a:xfrm>
              <a:off x="-1856996" y="-3350859"/>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31"/>
            <p:cNvSpPr/>
            <p:nvPr/>
          </p:nvSpPr>
          <p:spPr>
            <a:xfrm>
              <a:off x="-1854694" y="-3403445"/>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31"/>
            <p:cNvSpPr/>
            <p:nvPr/>
          </p:nvSpPr>
          <p:spPr>
            <a:xfrm>
              <a:off x="-2007243" y="-3694730"/>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31"/>
            <p:cNvSpPr/>
            <p:nvPr/>
          </p:nvSpPr>
          <p:spPr>
            <a:xfrm>
              <a:off x="-2036747" y="-373526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31"/>
            <p:cNvSpPr/>
            <p:nvPr/>
          </p:nvSpPr>
          <p:spPr>
            <a:xfrm>
              <a:off x="-1930787" y="-3497895"/>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31"/>
            <p:cNvSpPr/>
            <p:nvPr/>
          </p:nvSpPr>
          <p:spPr>
            <a:xfrm>
              <a:off x="-2155248" y="-3951482"/>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31"/>
            <p:cNvSpPr/>
            <p:nvPr/>
          </p:nvSpPr>
          <p:spPr>
            <a:xfrm>
              <a:off x="-1750976" y="-3128700"/>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31"/>
            <p:cNvSpPr/>
            <p:nvPr/>
          </p:nvSpPr>
          <p:spPr>
            <a:xfrm>
              <a:off x="-1829795" y="-3257803"/>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31"/>
            <p:cNvSpPr/>
            <p:nvPr/>
          </p:nvSpPr>
          <p:spPr>
            <a:xfrm>
              <a:off x="-1858875" y="-3320931"/>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31"/>
            <p:cNvSpPr/>
            <p:nvPr/>
          </p:nvSpPr>
          <p:spPr>
            <a:xfrm>
              <a:off x="-1733952" y="-3073872"/>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31"/>
            <p:cNvSpPr/>
            <p:nvPr/>
          </p:nvSpPr>
          <p:spPr>
            <a:xfrm>
              <a:off x="-2240973" y="-4008188"/>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31"/>
            <p:cNvSpPr/>
            <p:nvPr/>
          </p:nvSpPr>
          <p:spPr>
            <a:xfrm>
              <a:off x="-2200867" y="-3930278"/>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31"/>
            <p:cNvSpPr/>
            <p:nvPr/>
          </p:nvSpPr>
          <p:spPr>
            <a:xfrm>
              <a:off x="-1613633" y="-2976151"/>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31"/>
            <p:cNvSpPr/>
            <p:nvPr/>
          </p:nvSpPr>
          <p:spPr>
            <a:xfrm>
              <a:off x="-2192083" y="-3872178"/>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31"/>
            <p:cNvSpPr/>
            <p:nvPr/>
          </p:nvSpPr>
          <p:spPr>
            <a:xfrm>
              <a:off x="-2323488" y="-4055140"/>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31"/>
            <p:cNvSpPr/>
            <p:nvPr/>
          </p:nvSpPr>
          <p:spPr>
            <a:xfrm>
              <a:off x="-2001306" y="-3655532"/>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31"/>
            <p:cNvSpPr/>
            <p:nvPr/>
          </p:nvSpPr>
          <p:spPr>
            <a:xfrm>
              <a:off x="-2182874" y="-3831588"/>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31"/>
            <p:cNvSpPr/>
            <p:nvPr/>
          </p:nvSpPr>
          <p:spPr>
            <a:xfrm>
              <a:off x="-2000821" y="-3619607"/>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31"/>
            <p:cNvSpPr/>
            <p:nvPr/>
          </p:nvSpPr>
          <p:spPr>
            <a:xfrm>
              <a:off x="-1997126" y="-3577622"/>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31"/>
            <p:cNvSpPr/>
            <p:nvPr/>
          </p:nvSpPr>
          <p:spPr>
            <a:xfrm>
              <a:off x="-2135377" y="-3775609"/>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31"/>
            <p:cNvSpPr/>
            <p:nvPr/>
          </p:nvSpPr>
          <p:spPr>
            <a:xfrm>
              <a:off x="-1760669" y="-3208912"/>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8" name="Google Shape;7768;p31"/>
          <p:cNvGrpSpPr/>
          <p:nvPr/>
        </p:nvGrpSpPr>
        <p:grpSpPr>
          <a:xfrm flipH="1" rot="243251">
            <a:off x="7242313" y="2654501"/>
            <a:ext cx="1149082" cy="2549623"/>
            <a:chOff x="3629488" y="-4696354"/>
            <a:chExt cx="1149079" cy="2549617"/>
          </a:xfrm>
        </p:grpSpPr>
        <p:sp>
          <p:nvSpPr>
            <p:cNvPr id="7769" name="Google Shape;7769;p31"/>
            <p:cNvSpPr/>
            <p:nvPr/>
          </p:nvSpPr>
          <p:spPr>
            <a:xfrm>
              <a:off x="3629488" y="-4536959"/>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31"/>
            <p:cNvSpPr/>
            <p:nvPr/>
          </p:nvSpPr>
          <p:spPr>
            <a:xfrm>
              <a:off x="3796334" y="-4607175"/>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31"/>
            <p:cNvSpPr/>
            <p:nvPr/>
          </p:nvSpPr>
          <p:spPr>
            <a:xfrm>
              <a:off x="3878849" y="-4587183"/>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31"/>
            <p:cNvSpPr/>
            <p:nvPr/>
          </p:nvSpPr>
          <p:spPr>
            <a:xfrm>
              <a:off x="4030489" y="-4331824"/>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31"/>
            <p:cNvSpPr/>
            <p:nvPr/>
          </p:nvSpPr>
          <p:spPr>
            <a:xfrm>
              <a:off x="3970572" y="-4439238"/>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31"/>
            <p:cNvSpPr/>
            <p:nvPr/>
          </p:nvSpPr>
          <p:spPr>
            <a:xfrm>
              <a:off x="3924468" y="-4532355"/>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31"/>
            <p:cNvSpPr/>
            <p:nvPr/>
          </p:nvSpPr>
          <p:spPr>
            <a:xfrm>
              <a:off x="3939190" y="-4506062"/>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31"/>
            <p:cNvSpPr/>
            <p:nvPr/>
          </p:nvSpPr>
          <p:spPr>
            <a:xfrm>
              <a:off x="4501039" y="-3859880"/>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31"/>
            <p:cNvSpPr/>
            <p:nvPr/>
          </p:nvSpPr>
          <p:spPr>
            <a:xfrm>
              <a:off x="4353095" y="-4022122"/>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31"/>
            <p:cNvSpPr/>
            <p:nvPr/>
          </p:nvSpPr>
          <p:spPr>
            <a:xfrm>
              <a:off x="4401501" y="-4091732"/>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31"/>
            <p:cNvSpPr/>
            <p:nvPr/>
          </p:nvSpPr>
          <p:spPr>
            <a:xfrm>
              <a:off x="4271065" y="-4074345"/>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31"/>
            <p:cNvSpPr/>
            <p:nvPr/>
          </p:nvSpPr>
          <p:spPr>
            <a:xfrm>
              <a:off x="3985294" y="-4408341"/>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31"/>
            <p:cNvSpPr/>
            <p:nvPr/>
          </p:nvSpPr>
          <p:spPr>
            <a:xfrm>
              <a:off x="4456813" y="-3957116"/>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31"/>
            <p:cNvSpPr/>
            <p:nvPr/>
          </p:nvSpPr>
          <p:spPr>
            <a:xfrm>
              <a:off x="4489104" y="-3906893"/>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31"/>
            <p:cNvSpPr/>
            <p:nvPr/>
          </p:nvSpPr>
          <p:spPr>
            <a:xfrm>
              <a:off x="4517215" y="-3805052"/>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31"/>
            <p:cNvSpPr/>
            <p:nvPr/>
          </p:nvSpPr>
          <p:spPr>
            <a:xfrm>
              <a:off x="4200546" y="-4226470"/>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31"/>
            <p:cNvSpPr/>
            <p:nvPr/>
          </p:nvSpPr>
          <p:spPr>
            <a:xfrm>
              <a:off x="4247074" y="-4142865"/>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31"/>
            <p:cNvSpPr/>
            <p:nvPr/>
          </p:nvSpPr>
          <p:spPr>
            <a:xfrm>
              <a:off x="4069201" y="-4300502"/>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31"/>
            <p:cNvSpPr/>
            <p:nvPr/>
          </p:nvSpPr>
          <p:spPr>
            <a:xfrm>
              <a:off x="4279850" y="-4167764"/>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31"/>
            <p:cNvSpPr/>
            <p:nvPr/>
          </p:nvSpPr>
          <p:spPr>
            <a:xfrm>
              <a:off x="3706005" y="-4696354"/>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31"/>
            <p:cNvSpPr/>
            <p:nvPr/>
          </p:nvSpPr>
          <p:spPr>
            <a:xfrm>
              <a:off x="4306991" y="-4530053"/>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31"/>
            <p:cNvSpPr/>
            <p:nvPr/>
          </p:nvSpPr>
          <p:spPr>
            <a:xfrm>
              <a:off x="4448998" y="-4263607"/>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31"/>
            <p:cNvSpPr/>
            <p:nvPr/>
          </p:nvSpPr>
          <p:spPr>
            <a:xfrm>
              <a:off x="4423190" y="-4309287"/>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31"/>
            <p:cNvSpPr/>
            <p:nvPr/>
          </p:nvSpPr>
          <p:spPr>
            <a:xfrm>
              <a:off x="4142931" y="-4632378"/>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31"/>
            <p:cNvSpPr/>
            <p:nvPr/>
          </p:nvSpPr>
          <p:spPr>
            <a:xfrm>
              <a:off x="4234170" y="-4562767"/>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31"/>
            <p:cNvSpPr/>
            <p:nvPr/>
          </p:nvSpPr>
          <p:spPr>
            <a:xfrm>
              <a:off x="4623660" y="-3572230"/>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31"/>
            <p:cNvSpPr/>
            <p:nvPr/>
          </p:nvSpPr>
          <p:spPr>
            <a:xfrm>
              <a:off x="4048421" y="-4691810"/>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31"/>
            <p:cNvSpPr/>
            <p:nvPr/>
          </p:nvSpPr>
          <p:spPr>
            <a:xfrm>
              <a:off x="3957183" y="-4693203"/>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31"/>
            <p:cNvSpPr/>
            <p:nvPr/>
          </p:nvSpPr>
          <p:spPr>
            <a:xfrm>
              <a:off x="4545750" y="-3920221"/>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31"/>
            <p:cNvSpPr/>
            <p:nvPr/>
          </p:nvSpPr>
          <p:spPr>
            <a:xfrm>
              <a:off x="4511217" y="-4099548"/>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31"/>
            <p:cNvSpPr/>
            <p:nvPr/>
          </p:nvSpPr>
          <p:spPr>
            <a:xfrm>
              <a:off x="4451724" y="-4351695"/>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31"/>
            <p:cNvSpPr/>
            <p:nvPr/>
          </p:nvSpPr>
          <p:spPr>
            <a:xfrm>
              <a:off x="4274276" y="-4551257"/>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31"/>
            <p:cNvSpPr/>
            <p:nvPr/>
          </p:nvSpPr>
          <p:spPr>
            <a:xfrm>
              <a:off x="4635655" y="-3517887"/>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31"/>
            <p:cNvSpPr/>
            <p:nvPr/>
          </p:nvSpPr>
          <p:spPr>
            <a:xfrm>
              <a:off x="4505219" y="-4198662"/>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31"/>
            <p:cNvSpPr/>
            <p:nvPr/>
          </p:nvSpPr>
          <p:spPr>
            <a:xfrm>
              <a:off x="4599245" y="-3685158"/>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31"/>
            <p:cNvSpPr/>
            <p:nvPr/>
          </p:nvSpPr>
          <p:spPr>
            <a:xfrm>
              <a:off x="4531937" y="-4107847"/>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31"/>
            <p:cNvSpPr/>
            <p:nvPr/>
          </p:nvSpPr>
          <p:spPr>
            <a:xfrm>
              <a:off x="4465598" y="-4237375"/>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31"/>
            <p:cNvSpPr/>
            <p:nvPr/>
          </p:nvSpPr>
          <p:spPr>
            <a:xfrm>
              <a:off x="4370179" y="-4478860"/>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31"/>
            <p:cNvSpPr/>
            <p:nvPr/>
          </p:nvSpPr>
          <p:spPr>
            <a:xfrm>
              <a:off x="4561441" y="-3854791"/>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31"/>
            <p:cNvSpPr/>
            <p:nvPr/>
          </p:nvSpPr>
          <p:spPr>
            <a:xfrm>
              <a:off x="4581736" y="-3805052"/>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31"/>
            <p:cNvSpPr/>
            <p:nvPr/>
          </p:nvSpPr>
          <p:spPr>
            <a:xfrm>
              <a:off x="4653649" y="-3881993"/>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31"/>
            <p:cNvSpPr/>
            <p:nvPr/>
          </p:nvSpPr>
          <p:spPr>
            <a:xfrm>
              <a:off x="4574345" y="-3639114"/>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31"/>
            <p:cNvSpPr/>
            <p:nvPr/>
          </p:nvSpPr>
          <p:spPr>
            <a:xfrm>
              <a:off x="4444818" y="-4063137"/>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20">
    <p:spTree>
      <p:nvGrpSpPr>
        <p:cNvPr id="7812" name="Shape 7812"/>
        <p:cNvGrpSpPr/>
        <p:nvPr/>
      </p:nvGrpSpPr>
      <p:grpSpPr>
        <a:xfrm>
          <a:off x="0" y="0"/>
          <a:ext cx="0" cy="0"/>
          <a:chOff x="0" y="0"/>
          <a:chExt cx="0" cy="0"/>
        </a:xfrm>
      </p:grpSpPr>
      <p:sp>
        <p:nvSpPr>
          <p:cNvPr id="7813" name="Google Shape;7813;p32"/>
          <p:cNvSpPr txBox="1"/>
          <p:nvPr>
            <p:ph idx="1" type="subTitle"/>
          </p:nvPr>
        </p:nvSpPr>
        <p:spPr>
          <a:xfrm>
            <a:off x="4957100" y="2215275"/>
            <a:ext cx="3201600" cy="1174500"/>
          </a:xfrm>
          <a:prstGeom prst="rect">
            <a:avLst/>
          </a:prstGeom>
        </p:spPr>
        <p:txBody>
          <a:bodyPr anchorCtr="0" anchor="ctr" bIns="91425" lIns="91425" spcFirstLastPara="1" rIns="91425" wrap="square" tIns="91425">
            <a:noAutofit/>
          </a:bodyPr>
          <a:lstStyle>
            <a:lvl1pPr lvl="0">
              <a:spcBef>
                <a:spcPts val="0"/>
              </a:spcBef>
              <a:spcAft>
                <a:spcPts val="0"/>
              </a:spcAft>
              <a:buSzPts val="1400"/>
              <a:buFont typeface="Raleway ExtraLight"/>
              <a:buNone/>
              <a:defRPr sz="1400">
                <a:latin typeface="Raleway ExtraLight"/>
                <a:ea typeface="Raleway ExtraLight"/>
                <a:cs typeface="Raleway ExtraLight"/>
                <a:sym typeface="Raleway ExtraLight"/>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7814" name="Google Shape;7814;p3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30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815" name="Google Shape;7815;p32"/>
          <p:cNvGrpSpPr/>
          <p:nvPr/>
        </p:nvGrpSpPr>
        <p:grpSpPr>
          <a:xfrm rot="-3373949">
            <a:off x="7694205" y="4029917"/>
            <a:ext cx="1759810" cy="1691036"/>
            <a:chOff x="6135332" y="1069597"/>
            <a:chExt cx="1949273" cy="1873095"/>
          </a:xfrm>
        </p:grpSpPr>
        <p:sp>
          <p:nvSpPr>
            <p:cNvPr id="7816" name="Google Shape;7816;p32"/>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32"/>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32"/>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32"/>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32"/>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32"/>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32"/>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32"/>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32"/>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32"/>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32"/>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32"/>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32"/>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32"/>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32"/>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32"/>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32"/>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32"/>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32"/>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32"/>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32"/>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32"/>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32"/>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32"/>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32"/>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32"/>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32"/>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32"/>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32"/>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32"/>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32"/>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32"/>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32"/>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32"/>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32"/>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32"/>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32"/>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32"/>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32"/>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32"/>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32"/>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32"/>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8" name="Google Shape;7858;p32"/>
          <p:cNvGrpSpPr/>
          <p:nvPr/>
        </p:nvGrpSpPr>
        <p:grpSpPr>
          <a:xfrm rot="-2543890">
            <a:off x="8575499" y="3540126"/>
            <a:ext cx="1037641" cy="1448332"/>
            <a:chOff x="-2897540" y="-7282192"/>
            <a:chExt cx="1037608" cy="1448286"/>
          </a:xfrm>
        </p:grpSpPr>
        <p:sp>
          <p:nvSpPr>
            <p:cNvPr id="7859" name="Google Shape;7859;p32"/>
            <p:cNvSpPr/>
            <p:nvPr/>
          </p:nvSpPr>
          <p:spPr>
            <a:xfrm>
              <a:off x="-2897540" y="-7192044"/>
              <a:ext cx="935273" cy="1358138"/>
            </a:xfrm>
            <a:custGeom>
              <a:rect b="b" l="l" r="r" t="t"/>
              <a:pathLst>
                <a:path extrusionOk="0" h="22418" w="15438">
                  <a:moveTo>
                    <a:pt x="11336" y="0"/>
                  </a:moveTo>
                  <a:cubicBezTo>
                    <a:pt x="11236" y="0"/>
                    <a:pt x="11135" y="4"/>
                    <a:pt x="11033" y="12"/>
                  </a:cubicBezTo>
                  <a:cubicBezTo>
                    <a:pt x="10675" y="27"/>
                    <a:pt x="10310" y="80"/>
                    <a:pt x="9952" y="133"/>
                  </a:cubicBezTo>
                  <a:lnTo>
                    <a:pt x="9777" y="156"/>
                  </a:lnTo>
                  <a:cubicBezTo>
                    <a:pt x="9648" y="171"/>
                    <a:pt x="9519" y="194"/>
                    <a:pt x="9397" y="225"/>
                  </a:cubicBezTo>
                  <a:cubicBezTo>
                    <a:pt x="9344" y="232"/>
                    <a:pt x="9290" y="240"/>
                    <a:pt x="9245" y="255"/>
                  </a:cubicBezTo>
                  <a:lnTo>
                    <a:pt x="9237" y="255"/>
                  </a:lnTo>
                  <a:cubicBezTo>
                    <a:pt x="9184" y="270"/>
                    <a:pt x="9131" y="278"/>
                    <a:pt x="9077" y="293"/>
                  </a:cubicBezTo>
                  <a:cubicBezTo>
                    <a:pt x="8940" y="339"/>
                    <a:pt x="8796" y="384"/>
                    <a:pt x="8667" y="453"/>
                  </a:cubicBezTo>
                  <a:cubicBezTo>
                    <a:pt x="8545" y="506"/>
                    <a:pt x="8431" y="582"/>
                    <a:pt x="8324" y="658"/>
                  </a:cubicBezTo>
                  <a:cubicBezTo>
                    <a:pt x="8210" y="757"/>
                    <a:pt x="8096" y="864"/>
                    <a:pt x="7989" y="978"/>
                  </a:cubicBezTo>
                  <a:lnTo>
                    <a:pt x="7906" y="1069"/>
                  </a:lnTo>
                  <a:lnTo>
                    <a:pt x="7891" y="1084"/>
                  </a:lnTo>
                  <a:cubicBezTo>
                    <a:pt x="7822" y="1153"/>
                    <a:pt x="7754" y="1214"/>
                    <a:pt x="7685" y="1275"/>
                  </a:cubicBezTo>
                  <a:cubicBezTo>
                    <a:pt x="7655" y="1305"/>
                    <a:pt x="7617" y="1335"/>
                    <a:pt x="7579" y="1358"/>
                  </a:cubicBezTo>
                  <a:cubicBezTo>
                    <a:pt x="7472" y="1442"/>
                    <a:pt x="7343" y="1503"/>
                    <a:pt x="7213" y="1533"/>
                  </a:cubicBezTo>
                  <a:lnTo>
                    <a:pt x="7198" y="1533"/>
                  </a:lnTo>
                  <a:lnTo>
                    <a:pt x="7137" y="1541"/>
                  </a:lnTo>
                  <a:cubicBezTo>
                    <a:pt x="7103" y="1543"/>
                    <a:pt x="7069" y="1544"/>
                    <a:pt x="7035" y="1544"/>
                  </a:cubicBezTo>
                  <a:cubicBezTo>
                    <a:pt x="6942" y="1544"/>
                    <a:pt x="6852" y="1537"/>
                    <a:pt x="6757" y="1526"/>
                  </a:cubicBezTo>
                  <a:lnTo>
                    <a:pt x="6590" y="1495"/>
                  </a:lnTo>
                  <a:cubicBezTo>
                    <a:pt x="6536" y="1488"/>
                    <a:pt x="6491" y="1480"/>
                    <a:pt x="6437" y="1472"/>
                  </a:cubicBezTo>
                  <a:lnTo>
                    <a:pt x="6331" y="1457"/>
                  </a:lnTo>
                  <a:cubicBezTo>
                    <a:pt x="6298" y="1453"/>
                    <a:pt x="6264" y="1452"/>
                    <a:pt x="6230" y="1452"/>
                  </a:cubicBezTo>
                  <a:cubicBezTo>
                    <a:pt x="6125" y="1452"/>
                    <a:pt x="6018" y="1470"/>
                    <a:pt x="5920" y="1510"/>
                  </a:cubicBezTo>
                  <a:cubicBezTo>
                    <a:pt x="5791" y="1564"/>
                    <a:pt x="5684" y="1655"/>
                    <a:pt x="5608" y="1769"/>
                  </a:cubicBezTo>
                  <a:lnTo>
                    <a:pt x="5600" y="1777"/>
                  </a:lnTo>
                  <a:cubicBezTo>
                    <a:pt x="5570" y="1830"/>
                    <a:pt x="5540" y="1883"/>
                    <a:pt x="5517" y="1944"/>
                  </a:cubicBezTo>
                  <a:lnTo>
                    <a:pt x="5509" y="1959"/>
                  </a:lnTo>
                  <a:cubicBezTo>
                    <a:pt x="5486" y="2020"/>
                    <a:pt x="5464" y="2081"/>
                    <a:pt x="5448" y="2142"/>
                  </a:cubicBezTo>
                  <a:cubicBezTo>
                    <a:pt x="5448" y="2149"/>
                    <a:pt x="5448" y="2149"/>
                    <a:pt x="5441" y="2157"/>
                  </a:cubicBezTo>
                  <a:lnTo>
                    <a:pt x="5418" y="2248"/>
                  </a:lnTo>
                  <a:lnTo>
                    <a:pt x="5418" y="2256"/>
                  </a:lnTo>
                  <a:lnTo>
                    <a:pt x="5395" y="2355"/>
                  </a:lnTo>
                  <a:cubicBezTo>
                    <a:pt x="5395" y="2355"/>
                    <a:pt x="5395" y="2362"/>
                    <a:pt x="5395" y="2370"/>
                  </a:cubicBezTo>
                  <a:cubicBezTo>
                    <a:pt x="5311" y="2758"/>
                    <a:pt x="5251" y="3177"/>
                    <a:pt x="4992" y="3450"/>
                  </a:cubicBezTo>
                  <a:cubicBezTo>
                    <a:pt x="4969" y="3473"/>
                    <a:pt x="4946" y="3496"/>
                    <a:pt x="4923" y="3511"/>
                  </a:cubicBezTo>
                  <a:lnTo>
                    <a:pt x="4870" y="3549"/>
                  </a:lnTo>
                  <a:lnTo>
                    <a:pt x="4855" y="3565"/>
                  </a:lnTo>
                  <a:cubicBezTo>
                    <a:pt x="4794" y="3603"/>
                    <a:pt x="4733" y="3633"/>
                    <a:pt x="4672" y="3663"/>
                  </a:cubicBezTo>
                  <a:cubicBezTo>
                    <a:pt x="4558" y="3709"/>
                    <a:pt x="4436" y="3747"/>
                    <a:pt x="4307" y="3770"/>
                  </a:cubicBezTo>
                  <a:cubicBezTo>
                    <a:pt x="4216" y="3793"/>
                    <a:pt x="4117" y="3808"/>
                    <a:pt x="4018" y="3823"/>
                  </a:cubicBezTo>
                  <a:cubicBezTo>
                    <a:pt x="3912" y="3838"/>
                    <a:pt x="3828" y="3854"/>
                    <a:pt x="3729" y="3876"/>
                  </a:cubicBezTo>
                  <a:cubicBezTo>
                    <a:pt x="3592" y="3899"/>
                    <a:pt x="3463" y="3937"/>
                    <a:pt x="3333" y="3991"/>
                  </a:cubicBezTo>
                  <a:lnTo>
                    <a:pt x="3295" y="4006"/>
                  </a:lnTo>
                  <a:lnTo>
                    <a:pt x="3242" y="4029"/>
                  </a:lnTo>
                  <a:cubicBezTo>
                    <a:pt x="3143" y="4082"/>
                    <a:pt x="3059" y="4150"/>
                    <a:pt x="2976" y="4219"/>
                  </a:cubicBezTo>
                  <a:cubicBezTo>
                    <a:pt x="2900" y="4295"/>
                    <a:pt x="2831" y="4371"/>
                    <a:pt x="2778" y="4455"/>
                  </a:cubicBezTo>
                  <a:lnTo>
                    <a:pt x="2770" y="4470"/>
                  </a:lnTo>
                  <a:cubicBezTo>
                    <a:pt x="2709" y="4554"/>
                    <a:pt x="2656" y="4645"/>
                    <a:pt x="2611" y="4736"/>
                  </a:cubicBezTo>
                  <a:cubicBezTo>
                    <a:pt x="2611" y="4744"/>
                    <a:pt x="2611" y="4744"/>
                    <a:pt x="2603" y="4751"/>
                  </a:cubicBezTo>
                  <a:cubicBezTo>
                    <a:pt x="2588" y="4797"/>
                    <a:pt x="2565" y="4843"/>
                    <a:pt x="2550" y="4888"/>
                  </a:cubicBezTo>
                  <a:lnTo>
                    <a:pt x="2542" y="4904"/>
                  </a:lnTo>
                  <a:cubicBezTo>
                    <a:pt x="2527" y="4949"/>
                    <a:pt x="2504" y="5002"/>
                    <a:pt x="2489" y="5056"/>
                  </a:cubicBezTo>
                  <a:cubicBezTo>
                    <a:pt x="2474" y="5101"/>
                    <a:pt x="2458" y="5147"/>
                    <a:pt x="2443" y="5200"/>
                  </a:cubicBezTo>
                  <a:cubicBezTo>
                    <a:pt x="2443" y="5208"/>
                    <a:pt x="2443" y="5215"/>
                    <a:pt x="2436" y="5223"/>
                  </a:cubicBezTo>
                  <a:cubicBezTo>
                    <a:pt x="2405" y="5352"/>
                    <a:pt x="2375" y="5489"/>
                    <a:pt x="2352" y="5619"/>
                  </a:cubicBezTo>
                  <a:cubicBezTo>
                    <a:pt x="2337" y="5702"/>
                    <a:pt x="2321" y="5794"/>
                    <a:pt x="2306" y="5877"/>
                  </a:cubicBezTo>
                  <a:cubicBezTo>
                    <a:pt x="2268" y="6121"/>
                    <a:pt x="2215" y="6357"/>
                    <a:pt x="2154" y="6593"/>
                  </a:cubicBezTo>
                  <a:cubicBezTo>
                    <a:pt x="2116" y="6722"/>
                    <a:pt x="2078" y="6844"/>
                    <a:pt x="2025" y="6965"/>
                  </a:cubicBezTo>
                  <a:cubicBezTo>
                    <a:pt x="2002" y="7011"/>
                    <a:pt x="1987" y="7049"/>
                    <a:pt x="1964" y="7095"/>
                  </a:cubicBezTo>
                  <a:cubicBezTo>
                    <a:pt x="1903" y="7194"/>
                    <a:pt x="1842" y="7292"/>
                    <a:pt x="1766" y="7384"/>
                  </a:cubicBezTo>
                  <a:cubicBezTo>
                    <a:pt x="1705" y="7452"/>
                    <a:pt x="1652" y="7513"/>
                    <a:pt x="1591" y="7566"/>
                  </a:cubicBezTo>
                  <a:cubicBezTo>
                    <a:pt x="1523" y="7627"/>
                    <a:pt x="1454" y="7688"/>
                    <a:pt x="1378" y="7749"/>
                  </a:cubicBezTo>
                  <a:cubicBezTo>
                    <a:pt x="1310" y="7802"/>
                    <a:pt x="1241" y="7863"/>
                    <a:pt x="1173" y="7924"/>
                  </a:cubicBezTo>
                  <a:cubicBezTo>
                    <a:pt x="1074" y="8008"/>
                    <a:pt x="982" y="8106"/>
                    <a:pt x="899" y="8213"/>
                  </a:cubicBezTo>
                  <a:cubicBezTo>
                    <a:pt x="876" y="8243"/>
                    <a:pt x="853" y="8274"/>
                    <a:pt x="838" y="8312"/>
                  </a:cubicBezTo>
                  <a:lnTo>
                    <a:pt x="830" y="8327"/>
                  </a:lnTo>
                  <a:cubicBezTo>
                    <a:pt x="792" y="8396"/>
                    <a:pt x="762" y="8464"/>
                    <a:pt x="739" y="8540"/>
                  </a:cubicBezTo>
                  <a:lnTo>
                    <a:pt x="731" y="8571"/>
                  </a:lnTo>
                  <a:cubicBezTo>
                    <a:pt x="724" y="8601"/>
                    <a:pt x="716" y="8624"/>
                    <a:pt x="716" y="8654"/>
                  </a:cubicBezTo>
                  <a:lnTo>
                    <a:pt x="709" y="8685"/>
                  </a:lnTo>
                  <a:cubicBezTo>
                    <a:pt x="709" y="8715"/>
                    <a:pt x="701" y="8746"/>
                    <a:pt x="701" y="8776"/>
                  </a:cubicBezTo>
                  <a:lnTo>
                    <a:pt x="701" y="8799"/>
                  </a:lnTo>
                  <a:lnTo>
                    <a:pt x="701" y="8913"/>
                  </a:lnTo>
                  <a:cubicBezTo>
                    <a:pt x="754" y="9628"/>
                    <a:pt x="1416" y="10366"/>
                    <a:pt x="1447" y="11074"/>
                  </a:cubicBezTo>
                  <a:cubicBezTo>
                    <a:pt x="1447" y="11112"/>
                    <a:pt x="1447" y="11142"/>
                    <a:pt x="1447" y="11180"/>
                  </a:cubicBezTo>
                  <a:cubicBezTo>
                    <a:pt x="1447" y="11188"/>
                    <a:pt x="1447" y="11188"/>
                    <a:pt x="1447" y="11195"/>
                  </a:cubicBezTo>
                  <a:cubicBezTo>
                    <a:pt x="1447" y="11226"/>
                    <a:pt x="1439" y="11256"/>
                    <a:pt x="1431" y="11287"/>
                  </a:cubicBezTo>
                  <a:lnTo>
                    <a:pt x="1431" y="11309"/>
                  </a:lnTo>
                  <a:cubicBezTo>
                    <a:pt x="1431" y="11340"/>
                    <a:pt x="1424" y="11363"/>
                    <a:pt x="1416" y="11393"/>
                  </a:cubicBezTo>
                  <a:cubicBezTo>
                    <a:pt x="1416" y="11401"/>
                    <a:pt x="1416" y="11408"/>
                    <a:pt x="1408" y="11416"/>
                  </a:cubicBezTo>
                  <a:cubicBezTo>
                    <a:pt x="1393" y="11454"/>
                    <a:pt x="1386" y="11492"/>
                    <a:pt x="1370" y="11522"/>
                  </a:cubicBezTo>
                  <a:cubicBezTo>
                    <a:pt x="1348" y="11561"/>
                    <a:pt x="1332" y="11606"/>
                    <a:pt x="1310" y="11644"/>
                  </a:cubicBezTo>
                  <a:cubicBezTo>
                    <a:pt x="1302" y="11652"/>
                    <a:pt x="1302" y="11652"/>
                    <a:pt x="1294" y="11659"/>
                  </a:cubicBezTo>
                  <a:cubicBezTo>
                    <a:pt x="1272" y="11697"/>
                    <a:pt x="1249" y="11728"/>
                    <a:pt x="1226" y="11766"/>
                  </a:cubicBezTo>
                  <a:cubicBezTo>
                    <a:pt x="1058" y="11956"/>
                    <a:pt x="876" y="12131"/>
                    <a:pt x="686" y="12291"/>
                  </a:cubicBezTo>
                  <a:cubicBezTo>
                    <a:pt x="670" y="12314"/>
                    <a:pt x="648" y="12329"/>
                    <a:pt x="632" y="12344"/>
                  </a:cubicBezTo>
                  <a:lnTo>
                    <a:pt x="610" y="12367"/>
                  </a:lnTo>
                  <a:lnTo>
                    <a:pt x="556" y="12420"/>
                  </a:lnTo>
                  <a:lnTo>
                    <a:pt x="541" y="12435"/>
                  </a:lnTo>
                  <a:cubicBezTo>
                    <a:pt x="511" y="12473"/>
                    <a:pt x="480" y="12504"/>
                    <a:pt x="450" y="12542"/>
                  </a:cubicBezTo>
                  <a:lnTo>
                    <a:pt x="435" y="12557"/>
                  </a:lnTo>
                  <a:cubicBezTo>
                    <a:pt x="427" y="12580"/>
                    <a:pt x="412" y="12595"/>
                    <a:pt x="397" y="12610"/>
                  </a:cubicBezTo>
                  <a:lnTo>
                    <a:pt x="381" y="12641"/>
                  </a:lnTo>
                  <a:cubicBezTo>
                    <a:pt x="366" y="12656"/>
                    <a:pt x="359" y="12679"/>
                    <a:pt x="351" y="12694"/>
                  </a:cubicBezTo>
                  <a:cubicBezTo>
                    <a:pt x="336" y="12717"/>
                    <a:pt x="343" y="12717"/>
                    <a:pt x="336" y="12725"/>
                  </a:cubicBezTo>
                  <a:cubicBezTo>
                    <a:pt x="313" y="12763"/>
                    <a:pt x="290" y="12816"/>
                    <a:pt x="275" y="12861"/>
                  </a:cubicBezTo>
                  <a:cubicBezTo>
                    <a:pt x="267" y="12900"/>
                    <a:pt x="260" y="12945"/>
                    <a:pt x="252" y="12991"/>
                  </a:cubicBezTo>
                  <a:cubicBezTo>
                    <a:pt x="214" y="13295"/>
                    <a:pt x="374" y="13577"/>
                    <a:pt x="534" y="13858"/>
                  </a:cubicBezTo>
                  <a:lnTo>
                    <a:pt x="594" y="13965"/>
                  </a:lnTo>
                  <a:lnTo>
                    <a:pt x="625" y="14026"/>
                  </a:lnTo>
                  <a:lnTo>
                    <a:pt x="640" y="14056"/>
                  </a:lnTo>
                  <a:cubicBezTo>
                    <a:pt x="747" y="14223"/>
                    <a:pt x="807" y="14406"/>
                    <a:pt x="830" y="14604"/>
                  </a:cubicBezTo>
                  <a:cubicBezTo>
                    <a:pt x="838" y="14665"/>
                    <a:pt x="838" y="14725"/>
                    <a:pt x="830" y="14794"/>
                  </a:cubicBezTo>
                  <a:cubicBezTo>
                    <a:pt x="815" y="14870"/>
                    <a:pt x="785" y="14946"/>
                    <a:pt x="747" y="15022"/>
                  </a:cubicBezTo>
                  <a:cubicBezTo>
                    <a:pt x="731" y="15053"/>
                    <a:pt x="716" y="15083"/>
                    <a:pt x="701" y="15113"/>
                  </a:cubicBezTo>
                  <a:cubicBezTo>
                    <a:pt x="693" y="15113"/>
                    <a:pt x="693" y="15121"/>
                    <a:pt x="686" y="15129"/>
                  </a:cubicBezTo>
                  <a:cubicBezTo>
                    <a:pt x="670" y="15151"/>
                    <a:pt x="648" y="15182"/>
                    <a:pt x="632" y="15212"/>
                  </a:cubicBezTo>
                  <a:cubicBezTo>
                    <a:pt x="526" y="15342"/>
                    <a:pt x="404" y="15471"/>
                    <a:pt x="298" y="15608"/>
                  </a:cubicBezTo>
                  <a:lnTo>
                    <a:pt x="290" y="15616"/>
                  </a:lnTo>
                  <a:lnTo>
                    <a:pt x="237" y="15684"/>
                  </a:lnTo>
                  <a:lnTo>
                    <a:pt x="222" y="15707"/>
                  </a:lnTo>
                  <a:cubicBezTo>
                    <a:pt x="206" y="15730"/>
                    <a:pt x="199" y="15745"/>
                    <a:pt x="184" y="15768"/>
                  </a:cubicBezTo>
                  <a:lnTo>
                    <a:pt x="168" y="15791"/>
                  </a:lnTo>
                  <a:cubicBezTo>
                    <a:pt x="153" y="15813"/>
                    <a:pt x="138" y="15844"/>
                    <a:pt x="123" y="15874"/>
                  </a:cubicBezTo>
                  <a:cubicBezTo>
                    <a:pt x="100" y="15912"/>
                    <a:pt x="85" y="15958"/>
                    <a:pt x="69" y="15996"/>
                  </a:cubicBezTo>
                  <a:cubicBezTo>
                    <a:pt x="16" y="16156"/>
                    <a:pt x="1" y="16323"/>
                    <a:pt x="16" y="16490"/>
                  </a:cubicBezTo>
                  <a:cubicBezTo>
                    <a:pt x="54" y="16932"/>
                    <a:pt x="298" y="17396"/>
                    <a:pt x="503" y="17807"/>
                  </a:cubicBezTo>
                  <a:cubicBezTo>
                    <a:pt x="587" y="17959"/>
                    <a:pt x="572" y="18469"/>
                    <a:pt x="526" y="19100"/>
                  </a:cubicBezTo>
                  <a:cubicBezTo>
                    <a:pt x="480" y="19701"/>
                    <a:pt x="397" y="20409"/>
                    <a:pt x="336" y="21055"/>
                  </a:cubicBezTo>
                  <a:lnTo>
                    <a:pt x="336" y="21078"/>
                  </a:lnTo>
                  <a:cubicBezTo>
                    <a:pt x="336" y="21109"/>
                    <a:pt x="328" y="21147"/>
                    <a:pt x="328" y="21169"/>
                  </a:cubicBezTo>
                  <a:cubicBezTo>
                    <a:pt x="328" y="21200"/>
                    <a:pt x="321" y="21238"/>
                    <a:pt x="321" y="21276"/>
                  </a:cubicBezTo>
                  <a:lnTo>
                    <a:pt x="313" y="21360"/>
                  </a:lnTo>
                  <a:cubicBezTo>
                    <a:pt x="313" y="21398"/>
                    <a:pt x="305" y="21436"/>
                    <a:pt x="298" y="21474"/>
                  </a:cubicBezTo>
                  <a:cubicBezTo>
                    <a:pt x="298" y="21512"/>
                    <a:pt x="298" y="21527"/>
                    <a:pt x="298" y="21550"/>
                  </a:cubicBezTo>
                  <a:cubicBezTo>
                    <a:pt x="298" y="21603"/>
                    <a:pt x="282" y="21649"/>
                    <a:pt x="282" y="21694"/>
                  </a:cubicBezTo>
                  <a:lnTo>
                    <a:pt x="282" y="21732"/>
                  </a:lnTo>
                  <a:cubicBezTo>
                    <a:pt x="282" y="21793"/>
                    <a:pt x="275" y="21847"/>
                    <a:pt x="267" y="21907"/>
                  </a:cubicBezTo>
                  <a:lnTo>
                    <a:pt x="267" y="21961"/>
                  </a:lnTo>
                  <a:cubicBezTo>
                    <a:pt x="267" y="21999"/>
                    <a:pt x="267" y="22037"/>
                    <a:pt x="267" y="22075"/>
                  </a:cubicBezTo>
                  <a:lnTo>
                    <a:pt x="267" y="22128"/>
                  </a:lnTo>
                  <a:lnTo>
                    <a:pt x="267" y="22235"/>
                  </a:lnTo>
                  <a:lnTo>
                    <a:pt x="267" y="22280"/>
                  </a:lnTo>
                  <a:lnTo>
                    <a:pt x="267" y="22417"/>
                  </a:lnTo>
                  <a:cubicBezTo>
                    <a:pt x="275" y="21869"/>
                    <a:pt x="381" y="21329"/>
                    <a:pt x="564" y="20812"/>
                  </a:cubicBezTo>
                  <a:cubicBezTo>
                    <a:pt x="587" y="20743"/>
                    <a:pt x="617" y="20675"/>
                    <a:pt x="640" y="20614"/>
                  </a:cubicBezTo>
                  <a:cubicBezTo>
                    <a:pt x="648" y="20591"/>
                    <a:pt x="655" y="20568"/>
                    <a:pt x="670" y="20546"/>
                  </a:cubicBezTo>
                  <a:cubicBezTo>
                    <a:pt x="686" y="20500"/>
                    <a:pt x="701" y="20462"/>
                    <a:pt x="724" y="20416"/>
                  </a:cubicBezTo>
                  <a:cubicBezTo>
                    <a:pt x="731" y="20393"/>
                    <a:pt x="747" y="20363"/>
                    <a:pt x="762" y="20340"/>
                  </a:cubicBezTo>
                  <a:cubicBezTo>
                    <a:pt x="769" y="20310"/>
                    <a:pt x="792" y="20264"/>
                    <a:pt x="807" y="20226"/>
                  </a:cubicBezTo>
                  <a:lnTo>
                    <a:pt x="853" y="20142"/>
                  </a:lnTo>
                  <a:lnTo>
                    <a:pt x="906" y="20043"/>
                  </a:lnTo>
                  <a:lnTo>
                    <a:pt x="952" y="19952"/>
                  </a:lnTo>
                  <a:lnTo>
                    <a:pt x="1005" y="19868"/>
                  </a:lnTo>
                  <a:cubicBezTo>
                    <a:pt x="1081" y="19739"/>
                    <a:pt x="1165" y="19610"/>
                    <a:pt x="1249" y="19488"/>
                  </a:cubicBezTo>
                  <a:lnTo>
                    <a:pt x="1279" y="19442"/>
                  </a:lnTo>
                  <a:cubicBezTo>
                    <a:pt x="1310" y="19404"/>
                    <a:pt x="1340" y="19366"/>
                    <a:pt x="1370" y="19321"/>
                  </a:cubicBezTo>
                  <a:lnTo>
                    <a:pt x="1401" y="19283"/>
                  </a:lnTo>
                  <a:cubicBezTo>
                    <a:pt x="1439" y="19245"/>
                    <a:pt x="1469" y="19199"/>
                    <a:pt x="1500" y="19161"/>
                  </a:cubicBezTo>
                  <a:lnTo>
                    <a:pt x="1523" y="19130"/>
                  </a:lnTo>
                  <a:cubicBezTo>
                    <a:pt x="1561" y="19092"/>
                    <a:pt x="1599" y="19047"/>
                    <a:pt x="1637" y="19001"/>
                  </a:cubicBezTo>
                  <a:cubicBezTo>
                    <a:pt x="1850" y="18758"/>
                    <a:pt x="2086" y="18545"/>
                    <a:pt x="2337" y="18347"/>
                  </a:cubicBezTo>
                  <a:cubicBezTo>
                    <a:pt x="2481" y="18233"/>
                    <a:pt x="2633" y="18126"/>
                    <a:pt x="2793" y="18027"/>
                  </a:cubicBezTo>
                  <a:cubicBezTo>
                    <a:pt x="3082" y="17852"/>
                    <a:pt x="3387" y="17693"/>
                    <a:pt x="3676" y="17518"/>
                  </a:cubicBezTo>
                  <a:cubicBezTo>
                    <a:pt x="4132" y="17244"/>
                    <a:pt x="4535" y="16924"/>
                    <a:pt x="4703" y="16430"/>
                  </a:cubicBezTo>
                  <a:cubicBezTo>
                    <a:pt x="4718" y="16399"/>
                    <a:pt x="4726" y="16361"/>
                    <a:pt x="4741" y="16323"/>
                  </a:cubicBezTo>
                  <a:cubicBezTo>
                    <a:pt x="4741" y="16308"/>
                    <a:pt x="4748" y="16285"/>
                    <a:pt x="4748" y="16270"/>
                  </a:cubicBezTo>
                  <a:cubicBezTo>
                    <a:pt x="4756" y="16247"/>
                    <a:pt x="4756" y="16232"/>
                    <a:pt x="4764" y="16217"/>
                  </a:cubicBezTo>
                  <a:cubicBezTo>
                    <a:pt x="4764" y="16201"/>
                    <a:pt x="4771" y="16163"/>
                    <a:pt x="4779" y="16141"/>
                  </a:cubicBezTo>
                  <a:lnTo>
                    <a:pt x="4779" y="16118"/>
                  </a:lnTo>
                  <a:cubicBezTo>
                    <a:pt x="4802" y="15943"/>
                    <a:pt x="4817" y="15768"/>
                    <a:pt x="4832" y="15600"/>
                  </a:cubicBezTo>
                  <a:cubicBezTo>
                    <a:pt x="4832" y="15570"/>
                    <a:pt x="4832" y="15539"/>
                    <a:pt x="4840" y="15501"/>
                  </a:cubicBezTo>
                  <a:cubicBezTo>
                    <a:pt x="4840" y="15494"/>
                    <a:pt x="4840" y="15486"/>
                    <a:pt x="4840" y="15479"/>
                  </a:cubicBezTo>
                  <a:cubicBezTo>
                    <a:pt x="4863" y="15197"/>
                    <a:pt x="4908" y="14931"/>
                    <a:pt x="5053" y="14718"/>
                  </a:cubicBezTo>
                  <a:cubicBezTo>
                    <a:pt x="5076" y="14672"/>
                    <a:pt x="5106" y="14634"/>
                    <a:pt x="5136" y="14604"/>
                  </a:cubicBezTo>
                  <a:cubicBezTo>
                    <a:pt x="5426" y="14284"/>
                    <a:pt x="5890" y="14216"/>
                    <a:pt x="6255" y="14003"/>
                  </a:cubicBezTo>
                  <a:cubicBezTo>
                    <a:pt x="6338" y="13957"/>
                    <a:pt x="6422" y="13896"/>
                    <a:pt x="6491" y="13828"/>
                  </a:cubicBezTo>
                  <a:cubicBezTo>
                    <a:pt x="6597" y="13714"/>
                    <a:pt x="6681" y="13577"/>
                    <a:pt x="6734" y="13432"/>
                  </a:cubicBezTo>
                  <a:cubicBezTo>
                    <a:pt x="6742" y="13402"/>
                    <a:pt x="6757" y="13371"/>
                    <a:pt x="6765" y="13341"/>
                  </a:cubicBezTo>
                  <a:cubicBezTo>
                    <a:pt x="6765" y="13333"/>
                    <a:pt x="6765" y="13326"/>
                    <a:pt x="6765" y="13318"/>
                  </a:cubicBezTo>
                  <a:cubicBezTo>
                    <a:pt x="6772" y="13288"/>
                    <a:pt x="6780" y="13265"/>
                    <a:pt x="6787" y="13234"/>
                  </a:cubicBezTo>
                  <a:cubicBezTo>
                    <a:pt x="6787" y="13227"/>
                    <a:pt x="6787" y="13227"/>
                    <a:pt x="6787" y="13219"/>
                  </a:cubicBezTo>
                  <a:cubicBezTo>
                    <a:pt x="6803" y="13151"/>
                    <a:pt x="6810" y="13075"/>
                    <a:pt x="6818" y="13006"/>
                  </a:cubicBezTo>
                  <a:cubicBezTo>
                    <a:pt x="6841" y="12717"/>
                    <a:pt x="6818" y="12413"/>
                    <a:pt x="6825" y="12108"/>
                  </a:cubicBezTo>
                  <a:lnTo>
                    <a:pt x="6825" y="12002"/>
                  </a:lnTo>
                  <a:cubicBezTo>
                    <a:pt x="6825" y="11994"/>
                    <a:pt x="6825" y="11987"/>
                    <a:pt x="6825" y="11987"/>
                  </a:cubicBezTo>
                  <a:cubicBezTo>
                    <a:pt x="6825" y="11949"/>
                    <a:pt x="6825" y="11910"/>
                    <a:pt x="6825" y="11880"/>
                  </a:cubicBezTo>
                  <a:cubicBezTo>
                    <a:pt x="6833" y="11796"/>
                    <a:pt x="6841" y="11720"/>
                    <a:pt x="6856" y="11644"/>
                  </a:cubicBezTo>
                  <a:cubicBezTo>
                    <a:pt x="6879" y="11522"/>
                    <a:pt x="6917" y="11401"/>
                    <a:pt x="6962" y="11287"/>
                  </a:cubicBezTo>
                  <a:cubicBezTo>
                    <a:pt x="7054" y="11081"/>
                    <a:pt x="7191" y="10906"/>
                    <a:pt x="7358" y="10762"/>
                  </a:cubicBezTo>
                  <a:cubicBezTo>
                    <a:pt x="7388" y="10739"/>
                    <a:pt x="7419" y="10716"/>
                    <a:pt x="7449" y="10693"/>
                  </a:cubicBezTo>
                  <a:lnTo>
                    <a:pt x="7472" y="10670"/>
                  </a:lnTo>
                  <a:lnTo>
                    <a:pt x="7548" y="10617"/>
                  </a:lnTo>
                  <a:lnTo>
                    <a:pt x="7571" y="10602"/>
                  </a:lnTo>
                  <a:lnTo>
                    <a:pt x="7670" y="10533"/>
                  </a:lnTo>
                  <a:lnTo>
                    <a:pt x="7677" y="10533"/>
                  </a:lnTo>
                  <a:lnTo>
                    <a:pt x="7769" y="10473"/>
                  </a:lnTo>
                  <a:lnTo>
                    <a:pt x="7799" y="10457"/>
                  </a:lnTo>
                  <a:lnTo>
                    <a:pt x="7875" y="10412"/>
                  </a:lnTo>
                  <a:lnTo>
                    <a:pt x="7906" y="10396"/>
                  </a:lnTo>
                  <a:lnTo>
                    <a:pt x="8005" y="10336"/>
                  </a:lnTo>
                  <a:lnTo>
                    <a:pt x="8043" y="10313"/>
                  </a:lnTo>
                  <a:cubicBezTo>
                    <a:pt x="8065" y="10305"/>
                    <a:pt x="8088" y="10290"/>
                    <a:pt x="8111" y="10275"/>
                  </a:cubicBezTo>
                  <a:lnTo>
                    <a:pt x="8240" y="10206"/>
                  </a:lnTo>
                  <a:cubicBezTo>
                    <a:pt x="8636" y="9978"/>
                    <a:pt x="9024" y="9742"/>
                    <a:pt x="9260" y="9369"/>
                  </a:cubicBezTo>
                  <a:lnTo>
                    <a:pt x="9283" y="9331"/>
                  </a:lnTo>
                  <a:cubicBezTo>
                    <a:pt x="9306" y="9309"/>
                    <a:pt x="9313" y="9278"/>
                    <a:pt x="9328" y="9248"/>
                  </a:cubicBezTo>
                  <a:cubicBezTo>
                    <a:pt x="9336" y="9248"/>
                    <a:pt x="9336" y="9240"/>
                    <a:pt x="9336" y="9232"/>
                  </a:cubicBezTo>
                  <a:cubicBezTo>
                    <a:pt x="9351" y="9210"/>
                    <a:pt x="9359" y="9187"/>
                    <a:pt x="9374" y="9164"/>
                  </a:cubicBezTo>
                  <a:cubicBezTo>
                    <a:pt x="9374" y="9164"/>
                    <a:pt x="9374" y="9156"/>
                    <a:pt x="9374" y="9156"/>
                  </a:cubicBezTo>
                  <a:lnTo>
                    <a:pt x="9405" y="9073"/>
                  </a:lnTo>
                  <a:cubicBezTo>
                    <a:pt x="9481" y="8875"/>
                    <a:pt x="9526" y="8662"/>
                    <a:pt x="9541" y="8456"/>
                  </a:cubicBezTo>
                  <a:cubicBezTo>
                    <a:pt x="9564" y="8274"/>
                    <a:pt x="9579" y="8099"/>
                    <a:pt x="9595" y="7916"/>
                  </a:cubicBezTo>
                  <a:cubicBezTo>
                    <a:pt x="9602" y="7848"/>
                    <a:pt x="9610" y="7779"/>
                    <a:pt x="9618" y="7711"/>
                  </a:cubicBezTo>
                  <a:cubicBezTo>
                    <a:pt x="9633" y="7582"/>
                    <a:pt x="9656" y="7452"/>
                    <a:pt x="9686" y="7330"/>
                  </a:cubicBezTo>
                  <a:cubicBezTo>
                    <a:pt x="9694" y="7285"/>
                    <a:pt x="9701" y="7247"/>
                    <a:pt x="9716" y="7201"/>
                  </a:cubicBezTo>
                  <a:cubicBezTo>
                    <a:pt x="9732" y="7156"/>
                    <a:pt x="9747" y="7117"/>
                    <a:pt x="9762" y="7072"/>
                  </a:cubicBezTo>
                  <a:cubicBezTo>
                    <a:pt x="9815" y="6935"/>
                    <a:pt x="9899" y="6806"/>
                    <a:pt x="9998" y="6691"/>
                  </a:cubicBezTo>
                  <a:lnTo>
                    <a:pt x="10021" y="6669"/>
                  </a:lnTo>
                  <a:cubicBezTo>
                    <a:pt x="10051" y="6631"/>
                    <a:pt x="10082" y="6600"/>
                    <a:pt x="10112" y="6570"/>
                  </a:cubicBezTo>
                  <a:cubicBezTo>
                    <a:pt x="10120" y="6562"/>
                    <a:pt x="10135" y="6554"/>
                    <a:pt x="10142" y="6547"/>
                  </a:cubicBezTo>
                  <a:cubicBezTo>
                    <a:pt x="10173" y="6524"/>
                    <a:pt x="10196" y="6509"/>
                    <a:pt x="10226" y="6486"/>
                  </a:cubicBezTo>
                  <a:lnTo>
                    <a:pt x="10295" y="6448"/>
                  </a:lnTo>
                  <a:cubicBezTo>
                    <a:pt x="10591" y="6265"/>
                    <a:pt x="10957" y="6189"/>
                    <a:pt x="11322" y="6106"/>
                  </a:cubicBezTo>
                  <a:cubicBezTo>
                    <a:pt x="11702" y="6022"/>
                    <a:pt x="12075" y="5931"/>
                    <a:pt x="12372" y="5695"/>
                  </a:cubicBezTo>
                  <a:cubicBezTo>
                    <a:pt x="12410" y="5664"/>
                    <a:pt x="12440" y="5634"/>
                    <a:pt x="12478" y="5603"/>
                  </a:cubicBezTo>
                  <a:cubicBezTo>
                    <a:pt x="12516" y="5565"/>
                    <a:pt x="12554" y="5527"/>
                    <a:pt x="12585" y="5482"/>
                  </a:cubicBezTo>
                  <a:cubicBezTo>
                    <a:pt x="12615" y="5444"/>
                    <a:pt x="12653" y="5398"/>
                    <a:pt x="12684" y="5360"/>
                  </a:cubicBezTo>
                  <a:cubicBezTo>
                    <a:pt x="12706" y="5314"/>
                    <a:pt x="12737" y="5269"/>
                    <a:pt x="12760" y="5223"/>
                  </a:cubicBezTo>
                  <a:cubicBezTo>
                    <a:pt x="12889" y="4964"/>
                    <a:pt x="12980" y="4698"/>
                    <a:pt x="13034" y="4417"/>
                  </a:cubicBezTo>
                  <a:cubicBezTo>
                    <a:pt x="13064" y="4295"/>
                    <a:pt x="13094" y="4166"/>
                    <a:pt x="13117" y="4036"/>
                  </a:cubicBezTo>
                  <a:cubicBezTo>
                    <a:pt x="13140" y="3945"/>
                    <a:pt x="13163" y="3854"/>
                    <a:pt x="13178" y="3770"/>
                  </a:cubicBezTo>
                  <a:lnTo>
                    <a:pt x="13178" y="3747"/>
                  </a:lnTo>
                  <a:cubicBezTo>
                    <a:pt x="13201" y="3656"/>
                    <a:pt x="13231" y="3565"/>
                    <a:pt x="13254" y="3473"/>
                  </a:cubicBezTo>
                  <a:cubicBezTo>
                    <a:pt x="13285" y="3374"/>
                    <a:pt x="13315" y="3275"/>
                    <a:pt x="13353" y="3184"/>
                  </a:cubicBezTo>
                  <a:cubicBezTo>
                    <a:pt x="13414" y="3047"/>
                    <a:pt x="13482" y="2918"/>
                    <a:pt x="13558" y="2789"/>
                  </a:cubicBezTo>
                  <a:cubicBezTo>
                    <a:pt x="13627" y="2690"/>
                    <a:pt x="13695" y="2598"/>
                    <a:pt x="13772" y="2515"/>
                  </a:cubicBezTo>
                  <a:cubicBezTo>
                    <a:pt x="13810" y="2469"/>
                    <a:pt x="13848" y="2423"/>
                    <a:pt x="13886" y="2385"/>
                  </a:cubicBezTo>
                  <a:cubicBezTo>
                    <a:pt x="13931" y="2340"/>
                    <a:pt x="13969" y="2302"/>
                    <a:pt x="14015" y="2264"/>
                  </a:cubicBezTo>
                  <a:cubicBezTo>
                    <a:pt x="14152" y="2142"/>
                    <a:pt x="14304" y="2035"/>
                    <a:pt x="14464" y="1944"/>
                  </a:cubicBezTo>
                  <a:cubicBezTo>
                    <a:pt x="14471" y="1936"/>
                    <a:pt x="14487" y="1929"/>
                    <a:pt x="14502" y="1921"/>
                  </a:cubicBezTo>
                  <a:cubicBezTo>
                    <a:pt x="14532" y="1906"/>
                    <a:pt x="14563" y="1891"/>
                    <a:pt x="14593" y="1868"/>
                  </a:cubicBezTo>
                  <a:cubicBezTo>
                    <a:pt x="14616" y="1860"/>
                    <a:pt x="14631" y="1853"/>
                    <a:pt x="14646" y="1845"/>
                  </a:cubicBezTo>
                  <a:lnTo>
                    <a:pt x="14745" y="1807"/>
                  </a:lnTo>
                  <a:lnTo>
                    <a:pt x="14799" y="1784"/>
                  </a:lnTo>
                  <a:cubicBezTo>
                    <a:pt x="14844" y="1769"/>
                    <a:pt x="14890" y="1746"/>
                    <a:pt x="14936" y="1731"/>
                  </a:cubicBezTo>
                  <a:lnTo>
                    <a:pt x="14958" y="1723"/>
                  </a:lnTo>
                  <a:cubicBezTo>
                    <a:pt x="14996" y="1716"/>
                    <a:pt x="15042" y="1701"/>
                    <a:pt x="15080" y="1685"/>
                  </a:cubicBezTo>
                  <a:lnTo>
                    <a:pt x="15133" y="1678"/>
                  </a:lnTo>
                  <a:lnTo>
                    <a:pt x="15240" y="1655"/>
                  </a:lnTo>
                  <a:lnTo>
                    <a:pt x="15286" y="1640"/>
                  </a:lnTo>
                  <a:cubicBezTo>
                    <a:pt x="15331" y="1632"/>
                    <a:pt x="15384" y="1625"/>
                    <a:pt x="15438" y="1617"/>
                  </a:cubicBezTo>
                  <a:cubicBezTo>
                    <a:pt x="15286" y="1617"/>
                    <a:pt x="15141" y="1594"/>
                    <a:pt x="15004" y="1548"/>
                  </a:cubicBezTo>
                  <a:cubicBezTo>
                    <a:pt x="14928" y="1510"/>
                    <a:pt x="14882" y="1488"/>
                    <a:pt x="14837" y="1472"/>
                  </a:cubicBezTo>
                  <a:lnTo>
                    <a:pt x="14791" y="1457"/>
                  </a:lnTo>
                  <a:lnTo>
                    <a:pt x="14692" y="1419"/>
                  </a:lnTo>
                  <a:lnTo>
                    <a:pt x="14646" y="1396"/>
                  </a:lnTo>
                  <a:cubicBezTo>
                    <a:pt x="14616" y="1381"/>
                    <a:pt x="14578" y="1366"/>
                    <a:pt x="14548" y="1351"/>
                  </a:cubicBezTo>
                  <a:lnTo>
                    <a:pt x="14509" y="1335"/>
                  </a:lnTo>
                  <a:cubicBezTo>
                    <a:pt x="14471" y="1313"/>
                    <a:pt x="14426" y="1290"/>
                    <a:pt x="14388" y="1267"/>
                  </a:cubicBezTo>
                  <a:lnTo>
                    <a:pt x="14327" y="1236"/>
                  </a:lnTo>
                  <a:lnTo>
                    <a:pt x="14251" y="1191"/>
                  </a:lnTo>
                  <a:lnTo>
                    <a:pt x="14190" y="1153"/>
                  </a:lnTo>
                  <a:lnTo>
                    <a:pt x="14121" y="1107"/>
                  </a:lnTo>
                  <a:lnTo>
                    <a:pt x="14053" y="1069"/>
                  </a:lnTo>
                  <a:cubicBezTo>
                    <a:pt x="13947" y="993"/>
                    <a:pt x="13840" y="925"/>
                    <a:pt x="13726" y="848"/>
                  </a:cubicBezTo>
                  <a:lnTo>
                    <a:pt x="13597" y="765"/>
                  </a:lnTo>
                  <a:lnTo>
                    <a:pt x="13558" y="734"/>
                  </a:lnTo>
                  <a:lnTo>
                    <a:pt x="13422" y="643"/>
                  </a:lnTo>
                  <a:lnTo>
                    <a:pt x="13406" y="635"/>
                  </a:lnTo>
                  <a:lnTo>
                    <a:pt x="13247" y="537"/>
                  </a:lnTo>
                  <a:cubicBezTo>
                    <a:pt x="13193" y="506"/>
                    <a:pt x="13140" y="468"/>
                    <a:pt x="13087" y="445"/>
                  </a:cubicBezTo>
                  <a:cubicBezTo>
                    <a:pt x="12919" y="346"/>
                    <a:pt x="12752" y="263"/>
                    <a:pt x="12577" y="194"/>
                  </a:cubicBezTo>
                  <a:cubicBezTo>
                    <a:pt x="12402" y="126"/>
                    <a:pt x="12227" y="80"/>
                    <a:pt x="12044" y="50"/>
                  </a:cubicBezTo>
                  <a:lnTo>
                    <a:pt x="12022" y="50"/>
                  </a:lnTo>
                  <a:cubicBezTo>
                    <a:pt x="11968" y="42"/>
                    <a:pt x="11915" y="34"/>
                    <a:pt x="11862" y="27"/>
                  </a:cubicBezTo>
                  <a:lnTo>
                    <a:pt x="11824" y="27"/>
                  </a:lnTo>
                  <a:cubicBezTo>
                    <a:pt x="11771" y="19"/>
                    <a:pt x="11717" y="12"/>
                    <a:pt x="11664" y="12"/>
                  </a:cubicBezTo>
                  <a:lnTo>
                    <a:pt x="11634" y="12"/>
                  </a:lnTo>
                  <a:cubicBezTo>
                    <a:pt x="11535" y="4"/>
                    <a:pt x="11436" y="0"/>
                    <a:pt x="113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32"/>
            <p:cNvSpPr/>
            <p:nvPr/>
          </p:nvSpPr>
          <p:spPr>
            <a:xfrm>
              <a:off x="-2806241" y="-7282010"/>
              <a:ext cx="920006" cy="1359592"/>
            </a:xfrm>
            <a:custGeom>
              <a:rect b="b" l="l" r="r" t="t"/>
              <a:pathLst>
                <a:path extrusionOk="0" h="22442" w="15186">
                  <a:moveTo>
                    <a:pt x="11574" y="0"/>
                  </a:moveTo>
                  <a:cubicBezTo>
                    <a:pt x="11105" y="0"/>
                    <a:pt x="10627" y="66"/>
                    <a:pt x="10165" y="135"/>
                  </a:cubicBezTo>
                  <a:cubicBezTo>
                    <a:pt x="9594" y="211"/>
                    <a:pt x="8985" y="302"/>
                    <a:pt x="8537" y="667"/>
                  </a:cubicBezTo>
                  <a:cubicBezTo>
                    <a:pt x="8156" y="964"/>
                    <a:pt x="7875" y="1451"/>
                    <a:pt x="7403" y="1542"/>
                  </a:cubicBezTo>
                  <a:cubicBezTo>
                    <a:pt x="7347" y="1552"/>
                    <a:pt x="7291" y="1556"/>
                    <a:pt x="7235" y="1556"/>
                  </a:cubicBezTo>
                  <a:cubicBezTo>
                    <a:pt x="6966" y="1556"/>
                    <a:pt x="6690" y="1463"/>
                    <a:pt x="6426" y="1463"/>
                  </a:cubicBezTo>
                  <a:cubicBezTo>
                    <a:pt x="6321" y="1463"/>
                    <a:pt x="6217" y="1478"/>
                    <a:pt x="6117" y="1519"/>
                  </a:cubicBezTo>
                  <a:cubicBezTo>
                    <a:pt x="5433" y="1809"/>
                    <a:pt x="5699" y="2927"/>
                    <a:pt x="5189" y="3467"/>
                  </a:cubicBezTo>
                  <a:cubicBezTo>
                    <a:pt x="4755" y="3916"/>
                    <a:pt x="3987" y="3756"/>
                    <a:pt x="3432" y="4045"/>
                  </a:cubicBezTo>
                  <a:cubicBezTo>
                    <a:pt x="2876" y="4334"/>
                    <a:pt x="2648" y="5011"/>
                    <a:pt x="2541" y="5635"/>
                  </a:cubicBezTo>
                  <a:cubicBezTo>
                    <a:pt x="2427" y="6252"/>
                    <a:pt x="2359" y="6921"/>
                    <a:pt x="1956" y="7400"/>
                  </a:cubicBezTo>
                  <a:cubicBezTo>
                    <a:pt x="1644" y="7766"/>
                    <a:pt x="1157" y="7994"/>
                    <a:pt x="967" y="8443"/>
                  </a:cubicBezTo>
                  <a:cubicBezTo>
                    <a:pt x="548" y="9447"/>
                    <a:pt x="1986" y="10535"/>
                    <a:pt x="1560" y="11539"/>
                  </a:cubicBezTo>
                  <a:cubicBezTo>
                    <a:pt x="1309" y="12117"/>
                    <a:pt x="510" y="12384"/>
                    <a:pt x="434" y="13007"/>
                  </a:cubicBezTo>
                  <a:cubicBezTo>
                    <a:pt x="358" y="13647"/>
                    <a:pt x="1119" y="14171"/>
                    <a:pt x="1005" y="14811"/>
                  </a:cubicBezTo>
                  <a:cubicBezTo>
                    <a:pt x="936" y="15244"/>
                    <a:pt x="495" y="15503"/>
                    <a:pt x="297" y="15899"/>
                  </a:cubicBezTo>
                  <a:cubicBezTo>
                    <a:pt x="0" y="16507"/>
                    <a:pt x="373" y="17215"/>
                    <a:pt x="677" y="17831"/>
                  </a:cubicBezTo>
                  <a:cubicBezTo>
                    <a:pt x="891" y="18249"/>
                    <a:pt x="434" y="21232"/>
                    <a:pt x="419" y="22441"/>
                  </a:cubicBezTo>
                  <a:cubicBezTo>
                    <a:pt x="434" y="21894"/>
                    <a:pt x="533" y="21346"/>
                    <a:pt x="723" y="20828"/>
                  </a:cubicBezTo>
                  <a:cubicBezTo>
                    <a:pt x="769" y="20623"/>
                    <a:pt x="822" y="20418"/>
                    <a:pt x="883" y="20220"/>
                  </a:cubicBezTo>
                  <a:cubicBezTo>
                    <a:pt x="1834" y="17276"/>
                    <a:pt x="2975" y="14514"/>
                    <a:pt x="3736" y="11379"/>
                  </a:cubicBezTo>
                  <a:cubicBezTo>
                    <a:pt x="4307" y="8907"/>
                    <a:pt x="5729" y="6815"/>
                    <a:pt x="7441" y="4814"/>
                  </a:cubicBezTo>
                  <a:cubicBezTo>
                    <a:pt x="9472" y="2547"/>
                    <a:pt x="12325" y="1869"/>
                    <a:pt x="15186" y="1535"/>
                  </a:cubicBezTo>
                  <a:cubicBezTo>
                    <a:pt x="14364" y="1299"/>
                    <a:pt x="13634" y="530"/>
                    <a:pt x="12789" y="203"/>
                  </a:cubicBezTo>
                  <a:cubicBezTo>
                    <a:pt x="12402" y="53"/>
                    <a:pt x="11992" y="0"/>
                    <a:pt x="115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32"/>
            <p:cNvSpPr/>
            <p:nvPr/>
          </p:nvSpPr>
          <p:spPr>
            <a:xfrm>
              <a:off x="-2721001" y="-6610141"/>
              <a:ext cx="125890" cy="131403"/>
            </a:xfrm>
            <a:custGeom>
              <a:rect b="b" l="l" r="r" t="t"/>
              <a:pathLst>
                <a:path extrusionOk="0" h="2169" w="2078">
                  <a:moveTo>
                    <a:pt x="229" y="0"/>
                  </a:moveTo>
                  <a:lnTo>
                    <a:pt x="229" y="0"/>
                  </a:lnTo>
                  <a:cubicBezTo>
                    <a:pt x="237" y="152"/>
                    <a:pt x="206" y="305"/>
                    <a:pt x="153" y="442"/>
                  </a:cubicBezTo>
                  <a:cubicBezTo>
                    <a:pt x="107" y="533"/>
                    <a:pt x="62" y="609"/>
                    <a:pt x="1" y="685"/>
                  </a:cubicBezTo>
                  <a:cubicBezTo>
                    <a:pt x="123" y="860"/>
                    <a:pt x="252" y="1027"/>
                    <a:pt x="389" y="1195"/>
                  </a:cubicBezTo>
                  <a:cubicBezTo>
                    <a:pt x="807" y="1415"/>
                    <a:pt x="1203" y="1674"/>
                    <a:pt x="1568" y="1963"/>
                  </a:cubicBezTo>
                  <a:cubicBezTo>
                    <a:pt x="1652" y="2032"/>
                    <a:pt x="1735" y="2100"/>
                    <a:pt x="1819" y="2169"/>
                  </a:cubicBezTo>
                  <a:cubicBezTo>
                    <a:pt x="1910" y="1864"/>
                    <a:pt x="1994" y="1560"/>
                    <a:pt x="2078" y="1248"/>
                  </a:cubicBezTo>
                  <a:cubicBezTo>
                    <a:pt x="1697" y="898"/>
                    <a:pt x="1279" y="586"/>
                    <a:pt x="845" y="305"/>
                  </a:cubicBezTo>
                  <a:cubicBezTo>
                    <a:pt x="648" y="183"/>
                    <a:pt x="442" y="76"/>
                    <a:pt x="22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32"/>
            <p:cNvSpPr/>
            <p:nvPr/>
          </p:nvSpPr>
          <p:spPr>
            <a:xfrm>
              <a:off x="-2664295" y="-6924932"/>
              <a:ext cx="127284" cy="139219"/>
            </a:xfrm>
            <a:custGeom>
              <a:rect b="b" l="l" r="r" t="t"/>
              <a:pathLst>
                <a:path extrusionOk="0" h="2298" w="2101">
                  <a:moveTo>
                    <a:pt x="153" y="0"/>
                  </a:moveTo>
                  <a:cubicBezTo>
                    <a:pt x="115" y="243"/>
                    <a:pt x="69" y="479"/>
                    <a:pt x="1" y="715"/>
                  </a:cubicBezTo>
                  <a:cubicBezTo>
                    <a:pt x="130" y="791"/>
                    <a:pt x="252" y="867"/>
                    <a:pt x="381" y="951"/>
                  </a:cubicBezTo>
                  <a:cubicBezTo>
                    <a:pt x="982" y="1362"/>
                    <a:pt x="1560" y="1811"/>
                    <a:pt x="2100" y="2298"/>
                  </a:cubicBezTo>
                  <a:cubicBezTo>
                    <a:pt x="1484" y="1499"/>
                    <a:pt x="838" y="730"/>
                    <a:pt x="15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32"/>
            <p:cNvSpPr/>
            <p:nvPr/>
          </p:nvSpPr>
          <p:spPr>
            <a:xfrm>
              <a:off x="-2752807" y="-6783470"/>
              <a:ext cx="63672" cy="68276"/>
            </a:xfrm>
            <a:custGeom>
              <a:rect b="b" l="l" r="r" t="t"/>
              <a:pathLst>
                <a:path extrusionOk="0" h="1127" w="1051">
                  <a:moveTo>
                    <a:pt x="206" y="1"/>
                  </a:moveTo>
                  <a:cubicBezTo>
                    <a:pt x="161" y="69"/>
                    <a:pt x="115" y="138"/>
                    <a:pt x="85" y="214"/>
                  </a:cubicBezTo>
                  <a:cubicBezTo>
                    <a:pt x="24" y="366"/>
                    <a:pt x="1" y="533"/>
                    <a:pt x="9" y="693"/>
                  </a:cubicBezTo>
                  <a:cubicBezTo>
                    <a:pt x="366" y="807"/>
                    <a:pt x="716" y="959"/>
                    <a:pt x="1051" y="1127"/>
                  </a:cubicBezTo>
                  <a:cubicBezTo>
                    <a:pt x="937" y="1005"/>
                    <a:pt x="823" y="868"/>
                    <a:pt x="724" y="739"/>
                  </a:cubicBezTo>
                  <a:cubicBezTo>
                    <a:pt x="533" y="503"/>
                    <a:pt x="358" y="259"/>
                    <a:pt x="206"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32"/>
            <p:cNvSpPr/>
            <p:nvPr/>
          </p:nvSpPr>
          <p:spPr>
            <a:xfrm>
              <a:off x="-2756927" y="-6211442"/>
              <a:ext cx="47981" cy="45679"/>
            </a:xfrm>
            <a:custGeom>
              <a:rect b="b" l="l" r="r" t="t"/>
              <a:pathLst>
                <a:path extrusionOk="0" h="754" w="792">
                  <a:moveTo>
                    <a:pt x="0" y="0"/>
                  </a:moveTo>
                  <a:lnTo>
                    <a:pt x="0" y="0"/>
                  </a:lnTo>
                  <a:cubicBezTo>
                    <a:pt x="259" y="221"/>
                    <a:pt x="487" y="472"/>
                    <a:pt x="670" y="753"/>
                  </a:cubicBezTo>
                  <a:cubicBezTo>
                    <a:pt x="708" y="647"/>
                    <a:pt x="746" y="533"/>
                    <a:pt x="792" y="426"/>
                  </a:cubicBezTo>
                  <a:cubicBezTo>
                    <a:pt x="518" y="297"/>
                    <a:pt x="251" y="160"/>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32"/>
            <p:cNvSpPr/>
            <p:nvPr/>
          </p:nvSpPr>
          <p:spPr>
            <a:xfrm>
              <a:off x="-2794246" y="-6282446"/>
              <a:ext cx="74274" cy="65974"/>
            </a:xfrm>
            <a:custGeom>
              <a:rect b="b" l="l" r="r" t="t"/>
              <a:pathLst>
                <a:path extrusionOk="0" h="1089" w="1226">
                  <a:moveTo>
                    <a:pt x="0" y="1"/>
                  </a:moveTo>
                  <a:cubicBezTo>
                    <a:pt x="15" y="153"/>
                    <a:pt x="46" y="297"/>
                    <a:pt x="99" y="442"/>
                  </a:cubicBezTo>
                  <a:cubicBezTo>
                    <a:pt x="479" y="655"/>
                    <a:pt x="845" y="891"/>
                    <a:pt x="1225" y="1088"/>
                  </a:cubicBezTo>
                  <a:cubicBezTo>
                    <a:pt x="959" y="845"/>
                    <a:pt x="677" y="617"/>
                    <a:pt x="411" y="381"/>
                  </a:cubicBezTo>
                  <a:cubicBezTo>
                    <a:pt x="274" y="259"/>
                    <a:pt x="137" y="137"/>
                    <a:pt x="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32"/>
            <p:cNvSpPr/>
            <p:nvPr/>
          </p:nvSpPr>
          <p:spPr>
            <a:xfrm>
              <a:off x="-2778131" y="-6536411"/>
              <a:ext cx="154001" cy="152183"/>
            </a:xfrm>
            <a:custGeom>
              <a:rect b="b" l="l" r="r" t="t"/>
              <a:pathLst>
                <a:path extrusionOk="0" h="2512" w="2542">
                  <a:moveTo>
                    <a:pt x="411" y="1"/>
                  </a:moveTo>
                  <a:cubicBezTo>
                    <a:pt x="229" y="145"/>
                    <a:pt x="84" y="343"/>
                    <a:pt x="0" y="564"/>
                  </a:cubicBezTo>
                  <a:cubicBezTo>
                    <a:pt x="191" y="845"/>
                    <a:pt x="411" y="1111"/>
                    <a:pt x="655" y="1347"/>
                  </a:cubicBezTo>
                  <a:cubicBezTo>
                    <a:pt x="1028" y="1560"/>
                    <a:pt x="1385" y="1796"/>
                    <a:pt x="1720" y="2062"/>
                  </a:cubicBezTo>
                  <a:cubicBezTo>
                    <a:pt x="1910" y="2207"/>
                    <a:pt x="2093" y="2359"/>
                    <a:pt x="2268" y="2511"/>
                  </a:cubicBezTo>
                  <a:cubicBezTo>
                    <a:pt x="2359" y="2237"/>
                    <a:pt x="2450" y="1956"/>
                    <a:pt x="2542" y="1674"/>
                  </a:cubicBezTo>
                  <a:cubicBezTo>
                    <a:pt x="2024" y="1256"/>
                    <a:pt x="1553" y="792"/>
                    <a:pt x="1111" y="297"/>
                  </a:cubicBezTo>
                  <a:lnTo>
                    <a:pt x="1104" y="290"/>
                  </a:lnTo>
                  <a:cubicBezTo>
                    <a:pt x="883" y="176"/>
                    <a:pt x="655" y="77"/>
                    <a:pt x="41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32"/>
            <p:cNvSpPr/>
            <p:nvPr/>
          </p:nvSpPr>
          <p:spPr>
            <a:xfrm>
              <a:off x="-2207981" y="-7281707"/>
              <a:ext cx="83483" cy="177991"/>
            </a:xfrm>
            <a:custGeom>
              <a:rect b="b" l="l" r="r" t="t"/>
              <a:pathLst>
                <a:path extrusionOk="0" h="2938" w="1378">
                  <a:moveTo>
                    <a:pt x="1378" y="0"/>
                  </a:moveTo>
                  <a:lnTo>
                    <a:pt x="1378" y="0"/>
                  </a:lnTo>
                  <a:cubicBezTo>
                    <a:pt x="1271" y="8"/>
                    <a:pt x="1165" y="16"/>
                    <a:pt x="1058" y="31"/>
                  </a:cubicBezTo>
                  <a:cubicBezTo>
                    <a:pt x="731" y="670"/>
                    <a:pt x="457" y="1339"/>
                    <a:pt x="252" y="2024"/>
                  </a:cubicBezTo>
                  <a:cubicBezTo>
                    <a:pt x="160" y="2328"/>
                    <a:pt x="77" y="2633"/>
                    <a:pt x="1" y="2937"/>
                  </a:cubicBezTo>
                  <a:cubicBezTo>
                    <a:pt x="176" y="2846"/>
                    <a:pt x="358" y="2762"/>
                    <a:pt x="541" y="2678"/>
                  </a:cubicBezTo>
                  <a:cubicBezTo>
                    <a:pt x="761" y="1773"/>
                    <a:pt x="1066" y="891"/>
                    <a:pt x="13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32"/>
            <p:cNvSpPr/>
            <p:nvPr/>
          </p:nvSpPr>
          <p:spPr>
            <a:xfrm>
              <a:off x="-2111654" y="-7268803"/>
              <a:ext cx="90874" cy="125406"/>
            </a:xfrm>
            <a:custGeom>
              <a:rect b="b" l="l" r="r" t="t"/>
              <a:pathLst>
                <a:path extrusionOk="0" h="2070" w="1500">
                  <a:moveTo>
                    <a:pt x="1363" y="0"/>
                  </a:moveTo>
                  <a:cubicBezTo>
                    <a:pt x="830" y="640"/>
                    <a:pt x="373" y="1332"/>
                    <a:pt x="1" y="2070"/>
                  </a:cubicBezTo>
                  <a:cubicBezTo>
                    <a:pt x="191" y="2009"/>
                    <a:pt x="389" y="1948"/>
                    <a:pt x="594" y="1887"/>
                  </a:cubicBezTo>
                  <a:cubicBezTo>
                    <a:pt x="822" y="1248"/>
                    <a:pt x="1157" y="655"/>
                    <a:pt x="1499" y="61"/>
                  </a:cubicBezTo>
                  <a:cubicBezTo>
                    <a:pt x="1454" y="39"/>
                    <a:pt x="1408" y="23"/>
                    <a:pt x="1363"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32"/>
            <p:cNvSpPr/>
            <p:nvPr/>
          </p:nvSpPr>
          <p:spPr>
            <a:xfrm>
              <a:off x="-2048041" y="-7254505"/>
              <a:ext cx="86694" cy="93176"/>
            </a:xfrm>
            <a:custGeom>
              <a:rect b="b" l="l" r="r" t="t"/>
              <a:pathLst>
                <a:path extrusionOk="0" h="1538" w="1431">
                  <a:moveTo>
                    <a:pt x="784" y="0"/>
                  </a:moveTo>
                  <a:cubicBezTo>
                    <a:pt x="487" y="495"/>
                    <a:pt x="229" y="1005"/>
                    <a:pt x="1" y="1537"/>
                  </a:cubicBezTo>
                  <a:cubicBezTo>
                    <a:pt x="176" y="1491"/>
                    <a:pt x="358" y="1453"/>
                    <a:pt x="533" y="1415"/>
                  </a:cubicBezTo>
                  <a:cubicBezTo>
                    <a:pt x="708" y="1187"/>
                    <a:pt x="898" y="974"/>
                    <a:pt x="1089" y="761"/>
                  </a:cubicBezTo>
                  <a:cubicBezTo>
                    <a:pt x="1203" y="639"/>
                    <a:pt x="1309" y="525"/>
                    <a:pt x="1431" y="411"/>
                  </a:cubicBezTo>
                  <a:cubicBezTo>
                    <a:pt x="1218" y="274"/>
                    <a:pt x="1005" y="130"/>
                    <a:pt x="78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32"/>
            <p:cNvSpPr/>
            <p:nvPr/>
          </p:nvSpPr>
          <p:spPr>
            <a:xfrm>
              <a:off x="-2756927" y="-6371382"/>
              <a:ext cx="41984" cy="28595"/>
            </a:xfrm>
            <a:custGeom>
              <a:rect b="b" l="l" r="r" t="t"/>
              <a:pathLst>
                <a:path extrusionOk="0" h="472" w="693">
                  <a:moveTo>
                    <a:pt x="122" y="0"/>
                  </a:moveTo>
                  <a:cubicBezTo>
                    <a:pt x="84" y="69"/>
                    <a:pt x="46" y="137"/>
                    <a:pt x="0" y="190"/>
                  </a:cubicBezTo>
                  <a:cubicBezTo>
                    <a:pt x="137" y="236"/>
                    <a:pt x="274" y="289"/>
                    <a:pt x="411" y="350"/>
                  </a:cubicBezTo>
                  <a:cubicBezTo>
                    <a:pt x="503" y="388"/>
                    <a:pt x="601" y="426"/>
                    <a:pt x="693" y="472"/>
                  </a:cubicBezTo>
                  <a:cubicBezTo>
                    <a:pt x="503" y="320"/>
                    <a:pt x="312" y="160"/>
                    <a:pt x="12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32"/>
            <p:cNvSpPr/>
            <p:nvPr/>
          </p:nvSpPr>
          <p:spPr>
            <a:xfrm>
              <a:off x="-2675806" y="-6859078"/>
              <a:ext cx="150790" cy="137462"/>
            </a:xfrm>
            <a:custGeom>
              <a:rect b="b" l="l" r="r" t="t"/>
              <a:pathLst>
                <a:path extrusionOk="0" h="2269" w="2489">
                  <a:moveTo>
                    <a:pt x="61" y="1"/>
                  </a:moveTo>
                  <a:cubicBezTo>
                    <a:pt x="38" y="39"/>
                    <a:pt x="23" y="85"/>
                    <a:pt x="0" y="123"/>
                  </a:cubicBezTo>
                  <a:cubicBezTo>
                    <a:pt x="38" y="191"/>
                    <a:pt x="77" y="252"/>
                    <a:pt x="115" y="313"/>
                  </a:cubicBezTo>
                  <a:cubicBezTo>
                    <a:pt x="160" y="381"/>
                    <a:pt x="213" y="457"/>
                    <a:pt x="259" y="526"/>
                  </a:cubicBezTo>
                  <a:cubicBezTo>
                    <a:pt x="807" y="876"/>
                    <a:pt x="1317" y="1271"/>
                    <a:pt x="1781" y="1720"/>
                  </a:cubicBezTo>
                  <a:cubicBezTo>
                    <a:pt x="1963" y="1895"/>
                    <a:pt x="2138" y="2078"/>
                    <a:pt x="2313" y="2268"/>
                  </a:cubicBezTo>
                  <a:cubicBezTo>
                    <a:pt x="2367" y="2146"/>
                    <a:pt x="2427" y="2025"/>
                    <a:pt x="2488" y="1903"/>
                  </a:cubicBezTo>
                  <a:cubicBezTo>
                    <a:pt x="1735" y="1203"/>
                    <a:pt x="936" y="534"/>
                    <a:pt x="6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32"/>
            <p:cNvSpPr/>
            <p:nvPr/>
          </p:nvSpPr>
          <p:spPr>
            <a:xfrm>
              <a:off x="-2762924" y="-6441477"/>
              <a:ext cx="111593" cy="115288"/>
            </a:xfrm>
            <a:custGeom>
              <a:rect b="b" l="l" r="r" t="t"/>
              <a:pathLst>
                <a:path extrusionOk="0" h="1903" w="1842">
                  <a:moveTo>
                    <a:pt x="1" y="1"/>
                  </a:moveTo>
                  <a:lnTo>
                    <a:pt x="1" y="1"/>
                  </a:lnTo>
                  <a:cubicBezTo>
                    <a:pt x="145" y="244"/>
                    <a:pt x="282" y="488"/>
                    <a:pt x="305" y="739"/>
                  </a:cubicBezTo>
                  <a:cubicBezTo>
                    <a:pt x="761" y="1134"/>
                    <a:pt x="1256" y="1500"/>
                    <a:pt x="1697" y="1903"/>
                  </a:cubicBezTo>
                  <a:cubicBezTo>
                    <a:pt x="1743" y="1758"/>
                    <a:pt x="1788" y="1614"/>
                    <a:pt x="1842" y="1469"/>
                  </a:cubicBezTo>
                  <a:cubicBezTo>
                    <a:pt x="1781" y="1423"/>
                    <a:pt x="1712" y="1378"/>
                    <a:pt x="1644" y="1325"/>
                  </a:cubicBezTo>
                  <a:cubicBezTo>
                    <a:pt x="1127" y="952"/>
                    <a:pt x="640" y="541"/>
                    <a:pt x="183" y="92"/>
                  </a:cubicBezTo>
                  <a:cubicBezTo>
                    <a:pt x="122" y="62"/>
                    <a:pt x="61" y="31"/>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32"/>
            <p:cNvSpPr/>
            <p:nvPr/>
          </p:nvSpPr>
          <p:spPr>
            <a:xfrm>
              <a:off x="-2257296" y="-7268803"/>
              <a:ext cx="32775" cy="193622"/>
            </a:xfrm>
            <a:custGeom>
              <a:rect b="b" l="l" r="r" t="t"/>
              <a:pathLst>
                <a:path extrusionOk="0" h="3196" w="541">
                  <a:moveTo>
                    <a:pt x="541" y="0"/>
                  </a:moveTo>
                  <a:lnTo>
                    <a:pt x="541" y="0"/>
                  </a:lnTo>
                  <a:cubicBezTo>
                    <a:pt x="434" y="23"/>
                    <a:pt x="328" y="54"/>
                    <a:pt x="229" y="77"/>
                  </a:cubicBezTo>
                  <a:cubicBezTo>
                    <a:pt x="77" y="891"/>
                    <a:pt x="1" y="1705"/>
                    <a:pt x="8" y="2526"/>
                  </a:cubicBezTo>
                  <a:lnTo>
                    <a:pt x="8" y="3196"/>
                  </a:lnTo>
                  <a:cubicBezTo>
                    <a:pt x="92" y="3143"/>
                    <a:pt x="176" y="3082"/>
                    <a:pt x="267" y="3028"/>
                  </a:cubicBezTo>
                  <a:lnTo>
                    <a:pt x="267" y="3013"/>
                  </a:lnTo>
                  <a:cubicBezTo>
                    <a:pt x="373" y="2017"/>
                    <a:pt x="457" y="1012"/>
                    <a:pt x="54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32"/>
            <p:cNvSpPr/>
            <p:nvPr/>
          </p:nvSpPr>
          <p:spPr>
            <a:xfrm>
              <a:off x="-2410754" y="-7193195"/>
              <a:ext cx="68276" cy="216643"/>
            </a:xfrm>
            <a:custGeom>
              <a:rect b="b" l="l" r="r" t="t"/>
              <a:pathLst>
                <a:path extrusionOk="0" h="3576" w="1127">
                  <a:moveTo>
                    <a:pt x="0" y="0"/>
                  </a:moveTo>
                  <a:lnTo>
                    <a:pt x="0" y="0"/>
                  </a:lnTo>
                  <a:cubicBezTo>
                    <a:pt x="38" y="244"/>
                    <a:pt x="91" y="487"/>
                    <a:pt x="137" y="723"/>
                  </a:cubicBezTo>
                  <a:cubicBezTo>
                    <a:pt x="221" y="1103"/>
                    <a:pt x="282" y="1476"/>
                    <a:pt x="342" y="1857"/>
                  </a:cubicBezTo>
                  <a:cubicBezTo>
                    <a:pt x="388" y="2161"/>
                    <a:pt x="441" y="2465"/>
                    <a:pt x="495" y="2769"/>
                  </a:cubicBezTo>
                  <a:cubicBezTo>
                    <a:pt x="571" y="3036"/>
                    <a:pt x="654" y="3302"/>
                    <a:pt x="723" y="3576"/>
                  </a:cubicBezTo>
                  <a:cubicBezTo>
                    <a:pt x="784" y="3500"/>
                    <a:pt x="845" y="3424"/>
                    <a:pt x="913" y="3348"/>
                  </a:cubicBezTo>
                  <a:cubicBezTo>
                    <a:pt x="981" y="3272"/>
                    <a:pt x="1058" y="3196"/>
                    <a:pt x="1126" y="3119"/>
                  </a:cubicBezTo>
                  <a:cubicBezTo>
                    <a:pt x="989" y="2678"/>
                    <a:pt x="829" y="2245"/>
                    <a:pt x="692" y="1796"/>
                  </a:cubicBezTo>
                  <a:cubicBezTo>
                    <a:pt x="586" y="1430"/>
                    <a:pt x="555" y="1035"/>
                    <a:pt x="502" y="654"/>
                  </a:cubicBezTo>
                  <a:cubicBezTo>
                    <a:pt x="479" y="457"/>
                    <a:pt x="457" y="259"/>
                    <a:pt x="426" y="69"/>
                  </a:cubicBezTo>
                  <a:cubicBezTo>
                    <a:pt x="282" y="46"/>
                    <a:pt x="137" y="15"/>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32"/>
            <p:cNvSpPr/>
            <p:nvPr/>
          </p:nvSpPr>
          <p:spPr>
            <a:xfrm>
              <a:off x="-2334722" y="-7222699"/>
              <a:ext cx="44770" cy="193198"/>
            </a:xfrm>
            <a:custGeom>
              <a:rect b="b" l="l" r="r" t="t"/>
              <a:pathLst>
                <a:path extrusionOk="0" h="3189" w="739">
                  <a:moveTo>
                    <a:pt x="419" y="0"/>
                  </a:moveTo>
                  <a:cubicBezTo>
                    <a:pt x="289" y="137"/>
                    <a:pt x="153" y="267"/>
                    <a:pt x="0" y="388"/>
                  </a:cubicBezTo>
                  <a:cubicBezTo>
                    <a:pt x="31" y="837"/>
                    <a:pt x="92" y="1286"/>
                    <a:pt x="130" y="1735"/>
                  </a:cubicBezTo>
                  <a:cubicBezTo>
                    <a:pt x="175" y="2222"/>
                    <a:pt x="236" y="2709"/>
                    <a:pt x="312" y="3188"/>
                  </a:cubicBezTo>
                  <a:cubicBezTo>
                    <a:pt x="449" y="3066"/>
                    <a:pt x="594" y="2945"/>
                    <a:pt x="738" y="2830"/>
                  </a:cubicBezTo>
                  <a:cubicBezTo>
                    <a:pt x="586" y="2070"/>
                    <a:pt x="487" y="1301"/>
                    <a:pt x="442" y="525"/>
                  </a:cubicBezTo>
                  <a:cubicBezTo>
                    <a:pt x="434" y="350"/>
                    <a:pt x="426" y="175"/>
                    <a:pt x="419"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32"/>
            <p:cNvSpPr/>
            <p:nvPr/>
          </p:nvSpPr>
          <p:spPr>
            <a:xfrm>
              <a:off x="-2287709" y="-7254505"/>
              <a:ext cx="18962" cy="122195"/>
            </a:xfrm>
            <a:custGeom>
              <a:rect b="b" l="l" r="r" t="t"/>
              <a:pathLst>
                <a:path extrusionOk="0" h="2017" w="313">
                  <a:moveTo>
                    <a:pt x="312" y="0"/>
                  </a:moveTo>
                  <a:cubicBezTo>
                    <a:pt x="206" y="54"/>
                    <a:pt x="99" y="114"/>
                    <a:pt x="0" y="191"/>
                  </a:cubicBezTo>
                  <a:cubicBezTo>
                    <a:pt x="23" y="487"/>
                    <a:pt x="31" y="792"/>
                    <a:pt x="46" y="1088"/>
                  </a:cubicBezTo>
                  <a:cubicBezTo>
                    <a:pt x="61" y="1385"/>
                    <a:pt x="92" y="1712"/>
                    <a:pt x="130" y="2016"/>
                  </a:cubicBezTo>
                  <a:cubicBezTo>
                    <a:pt x="145" y="1453"/>
                    <a:pt x="191" y="883"/>
                    <a:pt x="267" y="320"/>
                  </a:cubicBezTo>
                  <a:cubicBezTo>
                    <a:pt x="282" y="213"/>
                    <a:pt x="297" y="107"/>
                    <a:pt x="31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32"/>
            <p:cNvSpPr/>
            <p:nvPr/>
          </p:nvSpPr>
          <p:spPr>
            <a:xfrm>
              <a:off x="-2749111" y="-6144619"/>
              <a:ext cx="22173" cy="26293"/>
            </a:xfrm>
            <a:custGeom>
              <a:rect b="b" l="l" r="r" t="t"/>
              <a:pathLst>
                <a:path extrusionOk="0" h="434" w="366">
                  <a:moveTo>
                    <a:pt x="1" y="0"/>
                  </a:moveTo>
                  <a:cubicBezTo>
                    <a:pt x="92" y="145"/>
                    <a:pt x="183" y="289"/>
                    <a:pt x="275" y="434"/>
                  </a:cubicBezTo>
                  <a:lnTo>
                    <a:pt x="366" y="168"/>
                  </a:lnTo>
                  <a:cubicBezTo>
                    <a:pt x="244" y="114"/>
                    <a:pt x="122" y="61"/>
                    <a:pt x="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32"/>
            <p:cNvSpPr/>
            <p:nvPr/>
          </p:nvSpPr>
          <p:spPr>
            <a:xfrm>
              <a:off x="-2568391" y="-7052642"/>
              <a:ext cx="89904" cy="136008"/>
            </a:xfrm>
            <a:custGeom>
              <a:rect b="b" l="l" r="r" t="t"/>
              <a:pathLst>
                <a:path extrusionOk="0" h="2245" w="1484">
                  <a:moveTo>
                    <a:pt x="578" y="1"/>
                  </a:moveTo>
                  <a:cubicBezTo>
                    <a:pt x="388" y="39"/>
                    <a:pt x="190" y="61"/>
                    <a:pt x="0" y="100"/>
                  </a:cubicBezTo>
                  <a:cubicBezTo>
                    <a:pt x="533" y="784"/>
                    <a:pt x="1027" y="1499"/>
                    <a:pt x="1484" y="2245"/>
                  </a:cubicBezTo>
                  <a:cubicBezTo>
                    <a:pt x="1233" y="1575"/>
                    <a:pt x="982" y="914"/>
                    <a:pt x="692" y="259"/>
                  </a:cubicBezTo>
                  <a:lnTo>
                    <a:pt x="57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32"/>
            <p:cNvSpPr/>
            <p:nvPr/>
          </p:nvSpPr>
          <p:spPr>
            <a:xfrm>
              <a:off x="-2148489" y="-7282192"/>
              <a:ext cx="96387" cy="151699"/>
            </a:xfrm>
            <a:custGeom>
              <a:rect b="b" l="l" r="r" t="t"/>
              <a:pathLst>
                <a:path extrusionOk="0" h="2504" w="1591">
                  <a:moveTo>
                    <a:pt x="799" y="1"/>
                  </a:moveTo>
                  <a:cubicBezTo>
                    <a:pt x="510" y="830"/>
                    <a:pt x="228" y="1659"/>
                    <a:pt x="0" y="2504"/>
                  </a:cubicBezTo>
                  <a:lnTo>
                    <a:pt x="84" y="2473"/>
                  </a:lnTo>
                  <a:cubicBezTo>
                    <a:pt x="495" y="1621"/>
                    <a:pt x="997" y="830"/>
                    <a:pt x="1590" y="100"/>
                  </a:cubicBezTo>
                  <a:cubicBezTo>
                    <a:pt x="1331" y="39"/>
                    <a:pt x="1065" y="8"/>
                    <a:pt x="79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32"/>
            <p:cNvSpPr/>
            <p:nvPr/>
          </p:nvSpPr>
          <p:spPr>
            <a:xfrm>
              <a:off x="-2468853" y="-7178897"/>
              <a:ext cx="78878" cy="265048"/>
            </a:xfrm>
            <a:custGeom>
              <a:rect b="b" l="l" r="r" t="t"/>
              <a:pathLst>
                <a:path extrusionOk="0" h="4375" w="1302">
                  <a:moveTo>
                    <a:pt x="297" y="0"/>
                  </a:moveTo>
                  <a:cubicBezTo>
                    <a:pt x="130" y="198"/>
                    <a:pt x="61" y="487"/>
                    <a:pt x="0" y="784"/>
                  </a:cubicBezTo>
                  <a:cubicBezTo>
                    <a:pt x="153" y="1446"/>
                    <a:pt x="358" y="2100"/>
                    <a:pt x="495" y="2762"/>
                  </a:cubicBezTo>
                  <a:cubicBezTo>
                    <a:pt x="586" y="3165"/>
                    <a:pt x="662" y="3568"/>
                    <a:pt x="746" y="3971"/>
                  </a:cubicBezTo>
                  <a:cubicBezTo>
                    <a:pt x="784" y="4101"/>
                    <a:pt x="822" y="4238"/>
                    <a:pt x="853" y="4375"/>
                  </a:cubicBezTo>
                  <a:cubicBezTo>
                    <a:pt x="997" y="4184"/>
                    <a:pt x="1149" y="3994"/>
                    <a:pt x="1301" y="3804"/>
                  </a:cubicBezTo>
                  <a:cubicBezTo>
                    <a:pt x="1256" y="3576"/>
                    <a:pt x="1210" y="3355"/>
                    <a:pt x="1172" y="3127"/>
                  </a:cubicBezTo>
                  <a:cubicBezTo>
                    <a:pt x="1142" y="2952"/>
                    <a:pt x="1111" y="2769"/>
                    <a:pt x="1081" y="2594"/>
                  </a:cubicBezTo>
                  <a:cubicBezTo>
                    <a:pt x="921" y="2054"/>
                    <a:pt x="754" y="1514"/>
                    <a:pt x="594" y="966"/>
                  </a:cubicBezTo>
                  <a:cubicBezTo>
                    <a:pt x="503" y="647"/>
                    <a:pt x="404" y="320"/>
                    <a:pt x="297"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32"/>
            <p:cNvSpPr/>
            <p:nvPr/>
          </p:nvSpPr>
          <p:spPr>
            <a:xfrm>
              <a:off x="-1980309" y="-7216277"/>
              <a:ext cx="94085" cy="40651"/>
            </a:xfrm>
            <a:custGeom>
              <a:rect b="b" l="l" r="r" t="t"/>
              <a:pathLst>
                <a:path extrusionOk="0" h="671" w="1553">
                  <a:moveTo>
                    <a:pt x="640" y="1"/>
                  </a:moveTo>
                  <a:cubicBezTo>
                    <a:pt x="412" y="214"/>
                    <a:pt x="199" y="442"/>
                    <a:pt x="1" y="670"/>
                  </a:cubicBezTo>
                  <a:cubicBezTo>
                    <a:pt x="518" y="579"/>
                    <a:pt x="1036" y="511"/>
                    <a:pt x="1553" y="450"/>
                  </a:cubicBezTo>
                  <a:cubicBezTo>
                    <a:pt x="1226" y="343"/>
                    <a:pt x="922" y="191"/>
                    <a:pt x="64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32"/>
            <p:cNvSpPr/>
            <p:nvPr/>
          </p:nvSpPr>
          <p:spPr>
            <a:xfrm>
              <a:off x="-2780918" y="-6123900"/>
              <a:ext cx="39257" cy="201013"/>
            </a:xfrm>
            <a:custGeom>
              <a:rect b="b" l="l" r="r" t="t"/>
              <a:pathLst>
                <a:path extrusionOk="0" h="3318" w="648">
                  <a:moveTo>
                    <a:pt x="290" y="1"/>
                  </a:moveTo>
                  <a:cubicBezTo>
                    <a:pt x="206" y="1089"/>
                    <a:pt x="16" y="2557"/>
                    <a:pt x="1" y="3318"/>
                  </a:cubicBezTo>
                  <a:cubicBezTo>
                    <a:pt x="16" y="2770"/>
                    <a:pt x="123" y="2230"/>
                    <a:pt x="305" y="1712"/>
                  </a:cubicBezTo>
                  <a:cubicBezTo>
                    <a:pt x="351" y="1507"/>
                    <a:pt x="404" y="1302"/>
                    <a:pt x="465" y="1104"/>
                  </a:cubicBezTo>
                  <a:cubicBezTo>
                    <a:pt x="526" y="921"/>
                    <a:pt x="587" y="731"/>
                    <a:pt x="647" y="548"/>
                  </a:cubicBezTo>
                  <a:cubicBezTo>
                    <a:pt x="526" y="373"/>
                    <a:pt x="404" y="191"/>
                    <a:pt x="29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32"/>
            <p:cNvSpPr/>
            <p:nvPr/>
          </p:nvSpPr>
          <p:spPr>
            <a:xfrm>
              <a:off x="-2208890" y="-7277103"/>
              <a:ext cx="37864" cy="93176"/>
            </a:xfrm>
            <a:custGeom>
              <a:rect b="b" l="l" r="r" t="t"/>
              <a:pathLst>
                <a:path extrusionOk="0" h="1538" w="625">
                  <a:moveTo>
                    <a:pt x="624" y="1"/>
                  </a:moveTo>
                  <a:lnTo>
                    <a:pt x="305" y="46"/>
                  </a:lnTo>
                  <a:lnTo>
                    <a:pt x="130" y="77"/>
                  </a:lnTo>
                  <a:cubicBezTo>
                    <a:pt x="92" y="564"/>
                    <a:pt x="46" y="1050"/>
                    <a:pt x="0" y="1537"/>
                  </a:cubicBezTo>
                  <a:cubicBezTo>
                    <a:pt x="145" y="1096"/>
                    <a:pt x="312" y="670"/>
                    <a:pt x="503" y="252"/>
                  </a:cubicBezTo>
                  <a:cubicBezTo>
                    <a:pt x="541" y="168"/>
                    <a:pt x="579" y="84"/>
                    <a:pt x="62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32"/>
            <p:cNvSpPr/>
            <p:nvPr/>
          </p:nvSpPr>
          <p:spPr>
            <a:xfrm>
              <a:off x="-2361439" y="-7189075"/>
              <a:ext cx="14297" cy="94569"/>
            </a:xfrm>
            <a:custGeom>
              <a:rect b="b" l="l" r="r" t="t"/>
              <a:pathLst>
                <a:path extrusionOk="0" h="1561" w="236">
                  <a:moveTo>
                    <a:pt x="61" y="1"/>
                  </a:moveTo>
                  <a:lnTo>
                    <a:pt x="0" y="8"/>
                  </a:lnTo>
                  <a:cubicBezTo>
                    <a:pt x="69" y="533"/>
                    <a:pt x="107" y="1058"/>
                    <a:pt x="236" y="1560"/>
                  </a:cubicBezTo>
                  <a:cubicBezTo>
                    <a:pt x="213" y="1370"/>
                    <a:pt x="190" y="1180"/>
                    <a:pt x="175" y="990"/>
                  </a:cubicBezTo>
                  <a:cubicBezTo>
                    <a:pt x="137" y="663"/>
                    <a:pt x="99" y="328"/>
                    <a:pt x="6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32"/>
            <p:cNvSpPr/>
            <p:nvPr/>
          </p:nvSpPr>
          <p:spPr>
            <a:xfrm>
              <a:off x="-2723727" y="-6822667"/>
              <a:ext cx="170600" cy="188169"/>
            </a:xfrm>
            <a:custGeom>
              <a:rect b="b" l="l" r="r" t="t"/>
              <a:pathLst>
                <a:path extrusionOk="0" h="3106" w="2816">
                  <a:moveTo>
                    <a:pt x="419" y="1"/>
                  </a:moveTo>
                  <a:cubicBezTo>
                    <a:pt x="282" y="123"/>
                    <a:pt x="130" y="237"/>
                    <a:pt x="0" y="359"/>
                  </a:cubicBezTo>
                  <a:cubicBezTo>
                    <a:pt x="198" y="716"/>
                    <a:pt x="434" y="1051"/>
                    <a:pt x="708" y="1355"/>
                  </a:cubicBezTo>
                  <a:cubicBezTo>
                    <a:pt x="1020" y="1720"/>
                    <a:pt x="1362" y="2078"/>
                    <a:pt x="1712" y="2413"/>
                  </a:cubicBezTo>
                  <a:cubicBezTo>
                    <a:pt x="1796" y="2489"/>
                    <a:pt x="1879" y="2572"/>
                    <a:pt x="1963" y="2649"/>
                  </a:cubicBezTo>
                  <a:cubicBezTo>
                    <a:pt x="2168" y="2793"/>
                    <a:pt x="2366" y="2945"/>
                    <a:pt x="2564" y="3105"/>
                  </a:cubicBezTo>
                  <a:cubicBezTo>
                    <a:pt x="2640" y="2846"/>
                    <a:pt x="2724" y="2595"/>
                    <a:pt x="2815" y="2344"/>
                  </a:cubicBezTo>
                  <a:lnTo>
                    <a:pt x="2693" y="2238"/>
                  </a:lnTo>
                  <a:cubicBezTo>
                    <a:pt x="2123" y="1751"/>
                    <a:pt x="1598" y="1218"/>
                    <a:pt x="1126" y="648"/>
                  </a:cubicBezTo>
                  <a:cubicBezTo>
                    <a:pt x="1004" y="503"/>
                    <a:pt x="898" y="359"/>
                    <a:pt x="784" y="206"/>
                  </a:cubicBezTo>
                  <a:cubicBezTo>
                    <a:pt x="670" y="130"/>
                    <a:pt x="540" y="62"/>
                    <a:pt x="419"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32"/>
            <p:cNvSpPr/>
            <p:nvPr/>
          </p:nvSpPr>
          <p:spPr>
            <a:xfrm>
              <a:off x="-2743538" y="-6713860"/>
              <a:ext cx="166905" cy="153092"/>
            </a:xfrm>
            <a:custGeom>
              <a:rect b="b" l="l" r="r" t="t"/>
              <a:pathLst>
                <a:path extrusionOk="0" h="2527" w="2755">
                  <a:moveTo>
                    <a:pt x="0" y="0"/>
                  </a:moveTo>
                  <a:lnTo>
                    <a:pt x="0" y="0"/>
                  </a:lnTo>
                  <a:cubicBezTo>
                    <a:pt x="8" y="8"/>
                    <a:pt x="8" y="23"/>
                    <a:pt x="15" y="31"/>
                  </a:cubicBezTo>
                  <a:cubicBezTo>
                    <a:pt x="91" y="168"/>
                    <a:pt x="175" y="297"/>
                    <a:pt x="282" y="411"/>
                  </a:cubicBezTo>
                  <a:cubicBezTo>
                    <a:pt x="685" y="898"/>
                    <a:pt x="1179" y="1294"/>
                    <a:pt x="1659" y="1697"/>
                  </a:cubicBezTo>
                  <a:cubicBezTo>
                    <a:pt x="1978" y="1963"/>
                    <a:pt x="2275" y="2245"/>
                    <a:pt x="2572" y="2526"/>
                  </a:cubicBezTo>
                  <a:cubicBezTo>
                    <a:pt x="2617" y="2351"/>
                    <a:pt x="2663" y="2176"/>
                    <a:pt x="2701" y="2001"/>
                  </a:cubicBezTo>
                  <a:cubicBezTo>
                    <a:pt x="2716" y="1925"/>
                    <a:pt x="2739" y="1849"/>
                    <a:pt x="2754" y="1773"/>
                  </a:cubicBezTo>
                  <a:lnTo>
                    <a:pt x="2625" y="1667"/>
                  </a:lnTo>
                  <a:cubicBezTo>
                    <a:pt x="2419" y="1492"/>
                    <a:pt x="2222" y="1317"/>
                    <a:pt x="2024" y="1134"/>
                  </a:cubicBezTo>
                  <a:cubicBezTo>
                    <a:pt x="1917" y="1058"/>
                    <a:pt x="1818" y="982"/>
                    <a:pt x="1712" y="913"/>
                  </a:cubicBezTo>
                  <a:cubicBezTo>
                    <a:pt x="1179" y="541"/>
                    <a:pt x="601" y="236"/>
                    <a:pt x="0"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32"/>
            <p:cNvSpPr/>
            <p:nvPr/>
          </p:nvSpPr>
          <p:spPr>
            <a:xfrm>
              <a:off x="-2511261" y="-7068333"/>
              <a:ext cx="74274" cy="185807"/>
            </a:xfrm>
            <a:custGeom>
              <a:rect b="b" l="l" r="r" t="t"/>
              <a:pathLst>
                <a:path extrusionOk="0" h="3067" w="1226">
                  <a:moveTo>
                    <a:pt x="252" y="1"/>
                  </a:moveTo>
                  <a:cubicBezTo>
                    <a:pt x="175" y="62"/>
                    <a:pt x="92" y="115"/>
                    <a:pt x="1" y="153"/>
                  </a:cubicBezTo>
                  <a:cubicBezTo>
                    <a:pt x="61" y="290"/>
                    <a:pt x="122" y="427"/>
                    <a:pt x="183" y="564"/>
                  </a:cubicBezTo>
                  <a:cubicBezTo>
                    <a:pt x="343" y="929"/>
                    <a:pt x="487" y="1294"/>
                    <a:pt x="624" y="1667"/>
                  </a:cubicBezTo>
                  <a:cubicBezTo>
                    <a:pt x="799" y="2131"/>
                    <a:pt x="982" y="2603"/>
                    <a:pt x="1165" y="3067"/>
                  </a:cubicBezTo>
                  <a:cubicBezTo>
                    <a:pt x="1187" y="3037"/>
                    <a:pt x="1210" y="3006"/>
                    <a:pt x="1225" y="2983"/>
                  </a:cubicBezTo>
                  <a:cubicBezTo>
                    <a:pt x="1218" y="2915"/>
                    <a:pt x="1203" y="2846"/>
                    <a:pt x="1187" y="2778"/>
                  </a:cubicBezTo>
                  <a:cubicBezTo>
                    <a:pt x="1165" y="2656"/>
                    <a:pt x="1134" y="2527"/>
                    <a:pt x="1111" y="2405"/>
                  </a:cubicBezTo>
                  <a:cubicBezTo>
                    <a:pt x="967" y="1865"/>
                    <a:pt x="799" y="1340"/>
                    <a:pt x="602" y="823"/>
                  </a:cubicBezTo>
                  <a:cubicBezTo>
                    <a:pt x="503" y="541"/>
                    <a:pt x="381" y="267"/>
                    <a:pt x="252"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32"/>
            <p:cNvSpPr/>
            <p:nvPr/>
          </p:nvSpPr>
          <p:spPr>
            <a:xfrm>
              <a:off x="-2791035" y="-6340545"/>
              <a:ext cx="119893" cy="115773"/>
            </a:xfrm>
            <a:custGeom>
              <a:rect b="b" l="l" r="r" t="t"/>
              <a:pathLst>
                <a:path extrusionOk="0" h="1911" w="1979">
                  <a:moveTo>
                    <a:pt x="297" y="1"/>
                  </a:moveTo>
                  <a:cubicBezTo>
                    <a:pt x="198" y="107"/>
                    <a:pt x="122" y="222"/>
                    <a:pt x="54" y="351"/>
                  </a:cubicBezTo>
                  <a:cubicBezTo>
                    <a:pt x="31" y="389"/>
                    <a:pt x="16" y="435"/>
                    <a:pt x="0" y="473"/>
                  </a:cubicBezTo>
                  <a:cubicBezTo>
                    <a:pt x="213" y="701"/>
                    <a:pt x="442" y="914"/>
                    <a:pt x="678" y="1119"/>
                  </a:cubicBezTo>
                  <a:cubicBezTo>
                    <a:pt x="974" y="1378"/>
                    <a:pt x="1294" y="1629"/>
                    <a:pt x="1575" y="1911"/>
                  </a:cubicBezTo>
                  <a:cubicBezTo>
                    <a:pt x="1712" y="1530"/>
                    <a:pt x="1849" y="1142"/>
                    <a:pt x="1979" y="754"/>
                  </a:cubicBezTo>
                  <a:cubicBezTo>
                    <a:pt x="1621" y="572"/>
                    <a:pt x="1263" y="374"/>
                    <a:pt x="891" y="214"/>
                  </a:cubicBezTo>
                  <a:cubicBezTo>
                    <a:pt x="700" y="130"/>
                    <a:pt x="503" y="54"/>
                    <a:pt x="29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32"/>
            <p:cNvSpPr/>
            <p:nvPr/>
          </p:nvSpPr>
          <p:spPr>
            <a:xfrm>
              <a:off x="-2594685" y="-7039253"/>
              <a:ext cx="130979" cy="210221"/>
            </a:xfrm>
            <a:custGeom>
              <a:rect b="b" l="l" r="r" t="t"/>
              <a:pathLst>
                <a:path extrusionOk="0" h="3470" w="2162">
                  <a:moveTo>
                    <a:pt x="38" y="0"/>
                  </a:moveTo>
                  <a:lnTo>
                    <a:pt x="0" y="15"/>
                  </a:lnTo>
                  <a:cubicBezTo>
                    <a:pt x="31" y="76"/>
                    <a:pt x="69" y="137"/>
                    <a:pt x="99" y="198"/>
                  </a:cubicBezTo>
                  <a:cubicBezTo>
                    <a:pt x="579" y="1020"/>
                    <a:pt x="1096" y="1811"/>
                    <a:pt x="1537" y="2655"/>
                  </a:cubicBezTo>
                  <a:cubicBezTo>
                    <a:pt x="1682" y="2922"/>
                    <a:pt x="1819" y="3196"/>
                    <a:pt x="1948" y="3469"/>
                  </a:cubicBezTo>
                  <a:cubicBezTo>
                    <a:pt x="2017" y="3355"/>
                    <a:pt x="2093" y="3249"/>
                    <a:pt x="2161" y="3135"/>
                  </a:cubicBezTo>
                  <a:lnTo>
                    <a:pt x="1986" y="2853"/>
                  </a:lnTo>
                  <a:cubicBezTo>
                    <a:pt x="1385" y="1872"/>
                    <a:pt x="761" y="890"/>
                    <a:pt x="3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32"/>
            <p:cNvSpPr/>
            <p:nvPr/>
          </p:nvSpPr>
          <p:spPr>
            <a:xfrm>
              <a:off x="-2649512" y="-7025440"/>
              <a:ext cx="158605" cy="221732"/>
            </a:xfrm>
            <a:custGeom>
              <a:rect b="b" l="l" r="r" t="t"/>
              <a:pathLst>
                <a:path extrusionOk="0" h="3660" w="2618">
                  <a:moveTo>
                    <a:pt x="578" y="0"/>
                  </a:moveTo>
                  <a:cubicBezTo>
                    <a:pt x="274" y="282"/>
                    <a:pt x="107" y="716"/>
                    <a:pt x="0" y="1149"/>
                  </a:cubicBezTo>
                  <a:lnTo>
                    <a:pt x="426" y="1545"/>
                  </a:lnTo>
                  <a:cubicBezTo>
                    <a:pt x="1172" y="2222"/>
                    <a:pt x="1910" y="2914"/>
                    <a:pt x="2587" y="3660"/>
                  </a:cubicBezTo>
                  <a:lnTo>
                    <a:pt x="2617" y="3622"/>
                  </a:lnTo>
                  <a:cubicBezTo>
                    <a:pt x="2214" y="2793"/>
                    <a:pt x="1780" y="1986"/>
                    <a:pt x="1301" y="1203"/>
                  </a:cubicBezTo>
                  <a:cubicBezTo>
                    <a:pt x="1058" y="807"/>
                    <a:pt x="814" y="404"/>
                    <a:pt x="5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32"/>
            <p:cNvSpPr/>
            <p:nvPr/>
          </p:nvSpPr>
          <p:spPr>
            <a:xfrm>
              <a:off x="-2762440" y="-7189075"/>
              <a:ext cx="902498" cy="1168939"/>
            </a:xfrm>
            <a:custGeom>
              <a:rect b="b" l="l" r="r" t="t"/>
              <a:pathLst>
                <a:path extrusionOk="0" h="19295" w="14897">
                  <a:moveTo>
                    <a:pt x="14463" y="1"/>
                  </a:moveTo>
                  <a:cubicBezTo>
                    <a:pt x="11602" y="328"/>
                    <a:pt x="8749" y="1013"/>
                    <a:pt x="6718" y="3280"/>
                  </a:cubicBezTo>
                  <a:cubicBezTo>
                    <a:pt x="5006" y="5281"/>
                    <a:pt x="3584" y="7373"/>
                    <a:pt x="3013" y="9845"/>
                  </a:cubicBezTo>
                  <a:cubicBezTo>
                    <a:pt x="2252" y="12980"/>
                    <a:pt x="1111" y="15742"/>
                    <a:pt x="160" y="18686"/>
                  </a:cubicBezTo>
                  <a:cubicBezTo>
                    <a:pt x="99" y="18884"/>
                    <a:pt x="46" y="19089"/>
                    <a:pt x="0" y="19294"/>
                  </a:cubicBezTo>
                  <a:cubicBezTo>
                    <a:pt x="403" y="18138"/>
                    <a:pt x="1195" y="17157"/>
                    <a:pt x="2229" y="16510"/>
                  </a:cubicBezTo>
                  <a:cubicBezTo>
                    <a:pt x="2952" y="16069"/>
                    <a:pt x="3857" y="15719"/>
                    <a:pt x="4139" y="14912"/>
                  </a:cubicBezTo>
                  <a:cubicBezTo>
                    <a:pt x="4352" y="14311"/>
                    <a:pt x="4154" y="13558"/>
                    <a:pt x="4580" y="13086"/>
                  </a:cubicBezTo>
                  <a:cubicBezTo>
                    <a:pt x="4930" y="12698"/>
                    <a:pt x="5562" y="12676"/>
                    <a:pt x="5934" y="12310"/>
                  </a:cubicBezTo>
                  <a:cubicBezTo>
                    <a:pt x="6558" y="11687"/>
                    <a:pt x="6049" y="10568"/>
                    <a:pt x="6406" y="9762"/>
                  </a:cubicBezTo>
                  <a:cubicBezTo>
                    <a:pt x="6825" y="8826"/>
                    <a:pt x="8209" y="8689"/>
                    <a:pt x="8734" y="7806"/>
                  </a:cubicBezTo>
                  <a:cubicBezTo>
                    <a:pt x="9206" y="7000"/>
                    <a:pt x="8825" y="5821"/>
                    <a:pt x="9465" y="5136"/>
                  </a:cubicBezTo>
                  <a:cubicBezTo>
                    <a:pt x="10058" y="4505"/>
                    <a:pt x="11146" y="4695"/>
                    <a:pt x="11823" y="4162"/>
                  </a:cubicBezTo>
                  <a:cubicBezTo>
                    <a:pt x="12546" y="3592"/>
                    <a:pt x="12470" y="2488"/>
                    <a:pt x="12812" y="1636"/>
                  </a:cubicBezTo>
                  <a:cubicBezTo>
                    <a:pt x="13177" y="777"/>
                    <a:pt x="13976" y="183"/>
                    <a:pt x="14897" y="69"/>
                  </a:cubicBezTo>
                  <a:cubicBezTo>
                    <a:pt x="14752" y="62"/>
                    <a:pt x="14600" y="39"/>
                    <a:pt x="144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32"/>
            <p:cNvSpPr/>
            <p:nvPr/>
          </p:nvSpPr>
          <p:spPr>
            <a:xfrm>
              <a:off x="-2478062" y="-6523022"/>
              <a:ext cx="95478" cy="29564"/>
            </a:xfrm>
            <a:custGeom>
              <a:rect b="b" l="l" r="r" t="t"/>
              <a:pathLst>
                <a:path extrusionOk="0" h="488" w="1576">
                  <a:moveTo>
                    <a:pt x="1575" y="0"/>
                  </a:moveTo>
                  <a:cubicBezTo>
                    <a:pt x="1050" y="160"/>
                    <a:pt x="525" y="320"/>
                    <a:pt x="0" y="487"/>
                  </a:cubicBezTo>
                  <a:cubicBezTo>
                    <a:pt x="183" y="441"/>
                    <a:pt x="365" y="396"/>
                    <a:pt x="548" y="350"/>
                  </a:cubicBezTo>
                  <a:cubicBezTo>
                    <a:pt x="883" y="266"/>
                    <a:pt x="1233" y="175"/>
                    <a:pt x="1575" y="99"/>
                  </a:cubicBezTo>
                  <a:lnTo>
                    <a:pt x="1575" y="0"/>
                  </a:ln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32"/>
            <p:cNvSpPr/>
            <p:nvPr/>
          </p:nvSpPr>
          <p:spPr>
            <a:xfrm>
              <a:off x="-2612193" y="-6575609"/>
              <a:ext cx="231910" cy="101052"/>
            </a:xfrm>
            <a:custGeom>
              <a:rect b="b" l="l" r="r" t="t"/>
              <a:pathLst>
                <a:path extrusionOk="0" h="1668" w="3828">
                  <a:moveTo>
                    <a:pt x="3827" y="1"/>
                  </a:moveTo>
                  <a:lnTo>
                    <a:pt x="3827" y="1"/>
                  </a:lnTo>
                  <a:cubicBezTo>
                    <a:pt x="3082" y="77"/>
                    <a:pt x="2344" y="191"/>
                    <a:pt x="1613" y="351"/>
                  </a:cubicBezTo>
                  <a:cubicBezTo>
                    <a:pt x="1164" y="450"/>
                    <a:pt x="723" y="571"/>
                    <a:pt x="282" y="701"/>
                  </a:cubicBezTo>
                  <a:cubicBezTo>
                    <a:pt x="191" y="1028"/>
                    <a:pt x="99" y="1347"/>
                    <a:pt x="0" y="1667"/>
                  </a:cubicBezTo>
                  <a:cubicBezTo>
                    <a:pt x="1256" y="1233"/>
                    <a:pt x="2526" y="861"/>
                    <a:pt x="3789" y="473"/>
                  </a:cubicBezTo>
                  <a:cubicBezTo>
                    <a:pt x="3789" y="313"/>
                    <a:pt x="3797" y="153"/>
                    <a:pt x="382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32"/>
            <p:cNvSpPr/>
            <p:nvPr/>
          </p:nvSpPr>
          <p:spPr>
            <a:xfrm>
              <a:off x="-2496964" y="-6853080"/>
              <a:ext cx="292735" cy="56766"/>
            </a:xfrm>
            <a:custGeom>
              <a:rect b="b" l="l" r="r" t="t"/>
              <a:pathLst>
                <a:path extrusionOk="0" h="937" w="4832">
                  <a:moveTo>
                    <a:pt x="4793" y="1"/>
                  </a:moveTo>
                  <a:cubicBezTo>
                    <a:pt x="4208" y="8"/>
                    <a:pt x="3629" y="31"/>
                    <a:pt x="3044" y="47"/>
                  </a:cubicBezTo>
                  <a:cubicBezTo>
                    <a:pt x="2138" y="69"/>
                    <a:pt x="1240" y="176"/>
                    <a:pt x="350" y="358"/>
                  </a:cubicBezTo>
                  <a:cubicBezTo>
                    <a:pt x="229" y="549"/>
                    <a:pt x="114" y="746"/>
                    <a:pt x="0" y="937"/>
                  </a:cubicBezTo>
                  <a:cubicBezTo>
                    <a:pt x="1271" y="571"/>
                    <a:pt x="2564" y="275"/>
                    <a:pt x="3888" y="244"/>
                  </a:cubicBezTo>
                  <a:cubicBezTo>
                    <a:pt x="4170" y="244"/>
                    <a:pt x="4466" y="244"/>
                    <a:pt x="4748" y="252"/>
                  </a:cubicBezTo>
                  <a:cubicBezTo>
                    <a:pt x="4771" y="168"/>
                    <a:pt x="4801" y="85"/>
                    <a:pt x="483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32"/>
            <p:cNvSpPr/>
            <p:nvPr/>
          </p:nvSpPr>
          <p:spPr>
            <a:xfrm>
              <a:off x="-2334298" y="-6891308"/>
              <a:ext cx="162361" cy="18962"/>
            </a:xfrm>
            <a:custGeom>
              <a:rect b="b" l="l" r="r" t="t"/>
              <a:pathLst>
                <a:path extrusionOk="0" h="313" w="2680">
                  <a:moveTo>
                    <a:pt x="2679" y="0"/>
                  </a:moveTo>
                  <a:cubicBezTo>
                    <a:pt x="2489" y="0"/>
                    <a:pt x="2299" y="0"/>
                    <a:pt x="2116" y="16"/>
                  </a:cubicBezTo>
                  <a:cubicBezTo>
                    <a:pt x="1408" y="69"/>
                    <a:pt x="701" y="168"/>
                    <a:pt x="1" y="312"/>
                  </a:cubicBezTo>
                  <a:cubicBezTo>
                    <a:pt x="222" y="305"/>
                    <a:pt x="450" y="290"/>
                    <a:pt x="671" y="290"/>
                  </a:cubicBezTo>
                  <a:cubicBezTo>
                    <a:pt x="1241" y="282"/>
                    <a:pt x="1812" y="251"/>
                    <a:pt x="2382" y="244"/>
                  </a:cubicBezTo>
                  <a:cubicBezTo>
                    <a:pt x="2390" y="236"/>
                    <a:pt x="2398" y="229"/>
                    <a:pt x="2405" y="221"/>
                  </a:cubicBezTo>
                  <a:cubicBezTo>
                    <a:pt x="2489" y="137"/>
                    <a:pt x="2580" y="61"/>
                    <a:pt x="267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32"/>
            <p:cNvSpPr/>
            <p:nvPr/>
          </p:nvSpPr>
          <p:spPr>
            <a:xfrm>
              <a:off x="-2588263" y="-6663636"/>
              <a:ext cx="291826" cy="102869"/>
            </a:xfrm>
            <a:custGeom>
              <a:rect b="b" l="l" r="r" t="t"/>
              <a:pathLst>
                <a:path extrusionOk="0" h="1698" w="4817">
                  <a:moveTo>
                    <a:pt x="4817" y="1"/>
                  </a:moveTo>
                  <a:lnTo>
                    <a:pt x="4817" y="1"/>
                  </a:lnTo>
                  <a:cubicBezTo>
                    <a:pt x="4748" y="8"/>
                    <a:pt x="4680" y="24"/>
                    <a:pt x="4619" y="31"/>
                  </a:cubicBezTo>
                  <a:cubicBezTo>
                    <a:pt x="4086" y="92"/>
                    <a:pt x="3554" y="122"/>
                    <a:pt x="3029" y="138"/>
                  </a:cubicBezTo>
                  <a:cubicBezTo>
                    <a:pt x="2162" y="168"/>
                    <a:pt x="1287" y="153"/>
                    <a:pt x="419" y="176"/>
                  </a:cubicBezTo>
                  <a:cubicBezTo>
                    <a:pt x="313" y="503"/>
                    <a:pt x="214" y="830"/>
                    <a:pt x="130" y="1165"/>
                  </a:cubicBezTo>
                  <a:cubicBezTo>
                    <a:pt x="92" y="1347"/>
                    <a:pt x="47" y="1522"/>
                    <a:pt x="1" y="1697"/>
                  </a:cubicBezTo>
                  <a:lnTo>
                    <a:pt x="495" y="1522"/>
                  </a:lnTo>
                  <a:cubicBezTo>
                    <a:pt x="1180" y="1279"/>
                    <a:pt x="1873" y="1051"/>
                    <a:pt x="2580" y="868"/>
                  </a:cubicBezTo>
                  <a:cubicBezTo>
                    <a:pt x="3021" y="746"/>
                    <a:pt x="3478" y="655"/>
                    <a:pt x="3934" y="571"/>
                  </a:cubicBezTo>
                  <a:cubicBezTo>
                    <a:pt x="4208" y="351"/>
                    <a:pt x="4505" y="161"/>
                    <a:pt x="481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32"/>
            <p:cNvSpPr/>
            <p:nvPr/>
          </p:nvSpPr>
          <p:spPr>
            <a:xfrm>
              <a:off x="-2241605" y="-7099473"/>
              <a:ext cx="206041" cy="15085"/>
            </a:xfrm>
            <a:custGeom>
              <a:rect b="b" l="l" r="r" t="t"/>
              <a:pathLst>
                <a:path extrusionOk="0" h="249" w="3401">
                  <a:moveTo>
                    <a:pt x="2282" y="0"/>
                  </a:moveTo>
                  <a:cubicBezTo>
                    <a:pt x="1827" y="0"/>
                    <a:pt x="1373" y="17"/>
                    <a:pt x="921" y="51"/>
                  </a:cubicBezTo>
                  <a:cubicBezTo>
                    <a:pt x="700" y="58"/>
                    <a:pt x="472" y="81"/>
                    <a:pt x="251" y="97"/>
                  </a:cubicBezTo>
                  <a:cubicBezTo>
                    <a:pt x="168" y="150"/>
                    <a:pt x="84" y="195"/>
                    <a:pt x="0" y="249"/>
                  </a:cubicBezTo>
                  <a:cubicBezTo>
                    <a:pt x="944" y="97"/>
                    <a:pt x="1895" y="28"/>
                    <a:pt x="2853" y="28"/>
                  </a:cubicBezTo>
                  <a:cubicBezTo>
                    <a:pt x="3036" y="28"/>
                    <a:pt x="3218" y="28"/>
                    <a:pt x="3401" y="36"/>
                  </a:cubicBezTo>
                  <a:cubicBezTo>
                    <a:pt x="3028" y="12"/>
                    <a:pt x="2654" y="0"/>
                    <a:pt x="228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32"/>
            <p:cNvSpPr/>
            <p:nvPr/>
          </p:nvSpPr>
          <p:spPr>
            <a:xfrm>
              <a:off x="-2678108" y="-6310557"/>
              <a:ext cx="172418" cy="63188"/>
            </a:xfrm>
            <a:custGeom>
              <a:rect b="b" l="l" r="r" t="t"/>
              <a:pathLst>
                <a:path extrusionOk="0" h="1043" w="2846">
                  <a:moveTo>
                    <a:pt x="2846" y="0"/>
                  </a:moveTo>
                  <a:cubicBezTo>
                    <a:pt x="2427" y="137"/>
                    <a:pt x="2017" y="274"/>
                    <a:pt x="1606" y="419"/>
                  </a:cubicBezTo>
                  <a:cubicBezTo>
                    <a:pt x="1058" y="594"/>
                    <a:pt x="525" y="807"/>
                    <a:pt x="0" y="1043"/>
                  </a:cubicBezTo>
                  <a:lnTo>
                    <a:pt x="175" y="997"/>
                  </a:lnTo>
                  <a:cubicBezTo>
                    <a:pt x="624" y="883"/>
                    <a:pt x="1073" y="769"/>
                    <a:pt x="1530" y="670"/>
                  </a:cubicBezTo>
                  <a:cubicBezTo>
                    <a:pt x="1887" y="594"/>
                    <a:pt x="2260" y="541"/>
                    <a:pt x="2625" y="472"/>
                  </a:cubicBezTo>
                  <a:lnTo>
                    <a:pt x="2732" y="457"/>
                  </a:lnTo>
                  <a:cubicBezTo>
                    <a:pt x="2739" y="442"/>
                    <a:pt x="2747" y="434"/>
                    <a:pt x="2747" y="419"/>
                  </a:cubicBezTo>
                  <a:cubicBezTo>
                    <a:pt x="2793" y="282"/>
                    <a:pt x="2823" y="145"/>
                    <a:pt x="284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32"/>
            <p:cNvSpPr/>
            <p:nvPr/>
          </p:nvSpPr>
          <p:spPr>
            <a:xfrm>
              <a:off x="-2438440" y="-6432693"/>
              <a:ext cx="21264" cy="7452"/>
            </a:xfrm>
            <a:custGeom>
              <a:rect b="b" l="l" r="r" t="t"/>
              <a:pathLst>
                <a:path extrusionOk="0" h="123" w="351">
                  <a:moveTo>
                    <a:pt x="351" y="0"/>
                  </a:moveTo>
                  <a:lnTo>
                    <a:pt x="1" y="122"/>
                  </a:lnTo>
                  <a:cubicBezTo>
                    <a:pt x="61" y="114"/>
                    <a:pt x="122" y="99"/>
                    <a:pt x="183" y="92"/>
                  </a:cubicBezTo>
                  <a:cubicBezTo>
                    <a:pt x="236" y="61"/>
                    <a:pt x="297" y="31"/>
                    <a:pt x="351" y="0"/>
                  </a:cubicBezTo>
                  <a:close/>
                </a:path>
              </a:pathLst>
            </a:custGeom>
            <a:solidFill>
              <a:srgbClr val="888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32"/>
            <p:cNvSpPr/>
            <p:nvPr/>
          </p:nvSpPr>
          <p:spPr>
            <a:xfrm>
              <a:off x="-2645877" y="-6493094"/>
              <a:ext cx="262807" cy="124982"/>
            </a:xfrm>
            <a:custGeom>
              <a:rect b="b" l="l" r="r" t="t"/>
              <a:pathLst>
                <a:path extrusionOk="0" h="2063" w="4338">
                  <a:moveTo>
                    <a:pt x="4338" y="1"/>
                  </a:moveTo>
                  <a:cubicBezTo>
                    <a:pt x="3957" y="84"/>
                    <a:pt x="3577" y="183"/>
                    <a:pt x="3204" y="282"/>
                  </a:cubicBezTo>
                  <a:cubicBezTo>
                    <a:pt x="2717" y="404"/>
                    <a:pt x="2230" y="503"/>
                    <a:pt x="1743" y="602"/>
                  </a:cubicBezTo>
                  <a:cubicBezTo>
                    <a:pt x="1287" y="693"/>
                    <a:pt x="830" y="792"/>
                    <a:pt x="374" y="906"/>
                  </a:cubicBezTo>
                  <a:cubicBezTo>
                    <a:pt x="252" y="1294"/>
                    <a:pt x="130" y="1674"/>
                    <a:pt x="1" y="2062"/>
                  </a:cubicBezTo>
                  <a:cubicBezTo>
                    <a:pt x="176" y="1994"/>
                    <a:pt x="343" y="1933"/>
                    <a:pt x="518" y="1880"/>
                  </a:cubicBezTo>
                  <a:cubicBezTo>
                    <a:pt x="998" y="1652"/>
                    <a:pt x="1469" y="1423"/>
                    <a:pt x="1956" y="1233"/>
                  </a:cubicBezTo>
                  <a:cubicBezTo>
                    <a:pt x="2428" y="1058"/>
                    <a:pt x="2907" y="898"/>
                    <a:pt x="3379" y="739"/>
                  </a:cubicBezTo>
                  <a:cubicBezTo>
                    <a:pt x="3668" y="640"/>
                    <a:pt x="3957" y="541"/>
                    <a:pt x="4254" y="427"/>
                  </a:cubicBezTo>
                  <a:cubicBezTo>
                    <a:pt x="4300" y="290"/>
                    <a:pt x="4322" y="145"/>
                    <a:pt x="433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32"/>
            <p:cNvSpPr/>
            <p:nvPr/>
          </p:nvSpPr>
          <p:spPr>
            <a:xfrm>
              <a:off x="-2713610" y="-6257122"/>
              <a:ext cx="185807" cy="83967"/>
            </a:xfrm>
            <a:custGeom>
              <a:rect b="b" l="l" r="r" t="t"/>
              <a:pathLst>
                <a:path extrusionOk="0" h="1386" w="3067">
                  <a:moveTo>
                    <a:pt x="3067" y="1"/>
                  </a:moveTo>
                  <a:cubicBezTo>
                    <a:pt x="2686" y="69"/>
                    <a:pt x="2306" y="138"/>
                    <a:pt x="1925" y="222"/>
                  </a:cubicBezTo>
                  <a:cubicBezTo>
                    <a:pt x="1370" y="343"/>
                    <a:pt x="815" y="495"/>
                    <a:pt x="267" y="640"/>
                  </a:cubicBezTo>
                  <a:cubicBezTo>
                    <a:pt x="176" y="884"/>
                    <a:pt x="92" y="1135"/>
                    <a:pt x="1" y="1386"/>
                  </a:cubicBezTo>
                  <a:cubicBezTo>
                    <a:pt x="617" y="1150"/>
                    <a:pt x="1233" y="944"/>
                    <a:pt x="1872" y="777"/>
                  </a:cubicBezTo>
                  <a:lnTo>
                    <a:pt x="2184" y="693"/>
                  </a:lnTo>
                  <a:cubicBezTo>
                    <a:pt x="2511" y="518"/>
                    <a:pt x="2816" y="282"/>
                    <a:pt x="306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32"/>
            <p:cNvSpPr/>
            <p:nvPr/>
          </p:nvSpPr>
          <p:spPr>
            <a:xfrm>
              <a:off x="-2172964" y="-7154058"/>
              <a:ext cx="227306" cy="40166"/>
            </a:xfrm>
            <a:custGeom>
              <a:rect b="b" l="l" r="r" t="t"/>
              <a:pathLst>
                <a:path extrusionOk="0" h="663" w="3752">
                  <a:moveTo>
                    <a:pt x="1606" y="1"/>
                  </a:moveTo>
                  <a:cubicBezTo>
                    <a:pt x="1051" y="145"/>
                    <a:pt x="518" y="336"/>
                    <a:pt x="1" y="564"/>
                  </a:cubicBezTo>
                  <a:cubicBezTo>
                    <a:pt x="407" y="538"/>
                    <a:pt x="813" y="524"/>
                    <a:pt x="1220" y="524"/>
                  </a:cubicBezTo>
                  <a:cubicBezTo>
                    <a:pt x="1530" y="524"/>
                    <a:pt x="1841" y="532"/>
                    <a:pt x="2154" y="549"/>
                  </a:cubicBezTo>
                  <a:cubicBezTo>
                    <a:pt x="2534" y="571"/>
                    <a:pt x="2915" y="609"/>
                    <a:pt x="3295" y="663"/>
                  </a:cubicBezTo>
                  <a:cubicBezTo>
                    <a:pt x="3417" y="473"/>
                    <a:pt x="3577" y="290"/>
                    <a:pt x="3752" y="138"/>
                  </a:cubicBezTo>
                  <a:cubicBezTo>
                    <a:pt x="3036" y="54"/>
                    <a:pt x="2321" y="1"/>
                    <a:pt x="160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32"/>
            <p:cNvSpPr/>
            <p:nvPr/>
          </p:nvSpPr>
          <p:spPr>
            <a:xfrm>
              <a:off x="-2306611" y="-7074936"/>
              <a:ext cx="314423" cy="37137"/>
            </a:xfrm>
            <a:custGeom>
              <a:rect b="b" l="l" r="r" t="t"/>
              <a:pathLst>
                <a:path extrusionOk="0" h="613" w="5190">
                  <a:moveTo>
                    <a:pt x="3874" y="1"/>
                  </a:moveTo>
                  <a:cubicBezTo>
                    <a:pt x="3070" y="1"/>
                    <a:pt x="2266" y="55"/>
                    <a:pt x="1469" y="163"/>
                  </a:cubicBezTo>
                  <a:cubicBezTo>
                    <a:pt x="1073" y="224"/>
                    <a:pt x="678" y="293"/>
                    <a:pt x="290" y="376"/>
                  </a:cubicBezTo>
                  <a:cubicBezTo>
                    <a:pt x="191" y="452"/>
                    <a:pt x="99" y="528"/>
                    <a:pt x="0" y="604"/>
                  </a:cubicBezTo>
                  <a:cubicBezTo>
                    <a:pt x="482" y="570"/>
                    <a:pt x="968" y="561"/>
                    <a:pt x="1452" y="561"/>
                  </a:cubicBezTo>
                  <a:cubicBezTo>
                    <a:pt x="1717" y="561"/>
                    <a:pt x="1981" y="564"/>
                    <a:pt x="2245" y="566"/>
                  </a:cubicBezTo>
                  <a:cubicBezTo>
                    <a:pt x="2838" y="566"/>
                    <a:pt x="3439" y="566"/>
                    <a:pt x="4040" y="574"/>
                  </a:cubicBezTo>
                  <a:cubicBezTo>
                    <a:pt x="4367" y="574"/>
                    <a:pt x="4702" y="589"/>
                    <a:pt x="5045" y="612"/>
                  </a:cubicBezTo>
                  <a:cubicBezTo>
                    <a:pt x="5090" y="422"/>
                    <a:pt x="5136" y="232"/>
                    <a:pt x="5189" y="49"/>
                  </a:cubicBezTo>
                  <a:cubicBezTo>
                    <a:pt x="4751" y="17"/>
                    <a:pt x="4313" y="1"/>
                    <a:pt x="38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32"/>
            <p:cNvSpPr/>
            <p:nvPr/>
          </p:nvSpPr>
          <p:spPr>
            <a:xfrm>
              <a:off x="-2762440" y="-6169519"/>
              <a:ext cx="106989" cy="149396"/>
            </a:xfrm>
            <a:custGeom>
              <a:rect b="b" l="l" r="r" t="t"/>
              <a:pathLst>
                <a:path extrusionOk="0" h="2466" w="1766">
                  <a:moveTo>
                    <a:pt x="1765" y="0"/>
                  </a:moveTo>
                  <a:lnTo>
                    <a:pt x="1765" y="0"/>
                  </a:lnTo>
                  <a:cubicBezTo>
                    <a:pt x="1491" y="92"/>
                    <a:pt x="1217" y="191"/>
                    <a:pt x="944" y="297"/>
                  </a:cubicBezTo>
                  <a:cubicBezTo>
                    <a:pt x="845" y="343"/>
                    <a:pt x="738" y="381"/>
                    <a:pt x="639" y="434"/>
                  </a:cubicBezTo>
                  <a:cubicBezTo>
                    <a:pt x="472" y="906"/>
                    <a:pt x="312" y="1385"/>
                    <a:pt x="160" y="1857"/>
                  </a:cubicBezTo>
                  <a:cubicBezTo>
                    <a:pt x="99" y="2055"/>
                    <a:pt x="46" y="2260"/>
                    <a:pt x="0" y="2465"/>
                  </a:cubicBezTo>
                  <a:cubicBezTo>
                    <a:pt x="342" y="1492"/>
                    <a:pt x="959" y="640"/>
                    <a:pt x="17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32"/>
            <p:cNvSpPr/>
            <p:nvPr/>
          </p:nvSpPr>
          <p:spPr>
            <a:xfrm>
              <a:off x="-2373010" y="-7018291"/>
              <a:ext cx="367433" cy="49132"/>
            </a:xfrm>
            <a:custGeom>
              <a:rect b="b" l="l" r="r" t="t"/>
              <a:pathLst>
                <a:path extrusionOk="0" h="811" w="6065">
                  <a:moveTo>
                    <a:pt x="2565" y="0"/>
                  </a:moveTo>
                  <a:cubicBezTo>
                    <a:pt x="1921" y="0"/>
                    <a:pt x="1280" y="32"/>
                    <a:pt x="640" y="96"/>
                  </a:cubicBezTo>
                  <a:cubicBezTo>
                    <a:pt x="526" y="217"/>
                    <a:pt x="404" y="331"/>
                    <a:pt x="290" y="461"/>
                  </a:cubicBezTo>
                  <a:cubicBezTo>
                    <a:pt x="176" y="590"/>
                    <a:pt x="92" y="697"/>
                    <a:pt x="1" y="811"/>
                  </a:cubicBezTo>
                  <a:cubicBezTo>
                    <a:pt x="1214" y="459"/>
                    <a:pt x="2471" y="225"/>
                    <a:pt x="3744" y="225"/>
                  </a:cubicBezTo>
                  <a:cubicBezTo>
                    <a:pt x="3764" y="225"/>
                    <a:pt x="3785" y="225"/>
                    <a:pt x="3805" y="225"/>
                  </a:cubicBezTo>
                  <a:cubicBezTo>
                    <a:pt x="4535" y="232"/>
                    <a:pt x="5266" y="293"/>
                    <a:pt x="5988" y="339"/>
                  </a:cubicBezTo>
                  <a:cubicBezTo>
                    <a:pt x="6019" y="248"/>
                    <a:pt x="6042" y="149"/>
                    <a:pt x="6065" y="57"/>
                  </a:cubicBezTo>
                  <a:cubicBezTo>
                    <a:pt x="5654" y="27"/>
                    <a:pt x="5235" y="19"/>
                    <a:pt x="4824" y="19"/>
                  </a:cubicBezTo>
                  <a:cubicBezTo>
                    <a:pt x="4201" y="19"/>
                    <a:pt x="3577" y="12"/>
                    <a:pt x="2953" y="4"/>
                  </a:cubicBezTo>
                  <a:cubicBezTo>
                    <a:pt x="2824" y="2"/>
                    <a:pt x="2694" y="0"/>
                    <a:pt x="256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32"/>
            <p:cNvSpPr/>
            <p:nvPr/>
          </p:nvSpPr>
          <p:spPr>
            <a:xfrm>
              <a:off x="-1991335" y="-7189075"/>
              <a:ext cx="131403" cy="24051"/>
            </a:xfrm>
            <a:custGeom>
              <a:rect b="b" l="l" r="r" t="t"/>
              <a:pathLst>
                <a:path extrusionOk="0" h="397" w="2169">
                  <a:moveTo>
                    <a:pt x="1735" y="1"/>
                  </a:moveTo>
                  <a:cubicBezTo>
                    <a:pt x="1157" y="69"/>
                    <a:pt x="571" y="153"/>
                    <a:pt x="0" y="259"/>
                  </a:cubicBezTo>
                  <a:cubicBezTo>
                    <a:pt x="396" y="290"/>
                    <a:pt x="799" y="335"/>
                    <a:pt x="1202" y="396"/>
                  </a:cubicBezTo>
                  <a:cubicBezTo>
                    <a:pt x="1499" y="221"/>
                    <a:pt x="1826" y="115"/>
                    <a:pt x="2169" y="69"/>
                  </a:cubicBezTo>
                  <a:cubicBezTo>
                    <a:pt x="2024" y="69"/>
                    <a:pt x="1880" y="46"/>
                    <a:pt x="17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32"/>
            <p:cNvSpPr/>
            <p:nvPr/>
          </p:nvSpPr>
          <p:spPr>
            <a:xfrm>
              <a:off x="-2384036" y="-6815094"/>
              <a:ext cx="171024" cy="14176"/>
            </a:xfrm>
            <a:custGeom>
              <a:rect b="b" l="l" r="r" t="t"/>
              <a:pathLst>
                <a:path extrusionOk="0" h="234" w="2823">
                  <a:moveTo>
                    <a:pt x="2216" y="0"/>
                  </a:moveTo>
                  <a:cubicBezTo>
                    <a:pt x="2073" y="0"/>
                    <a:pt x="1930" y="2"/>
                    <a:pt x="1788" y="5"/>
                  </a:cubicBezTo>
                  <a:cubicBezTo>
                    <a:pt x="1187" y="28"/>
                    <a:pt x="594" y="104"/>
                    <a:pt x="0" y="234"/>
                  </a:cubicBezTo>
                  <a:cubicBezTo>
                    <a:pt x="211" y="228"/>
                    <a:pt x="420" y="227"/>
                    <a:pt x="630" y="227"/>
                  </a:cubicBezTo>
                  <a:cubicBezTo>
                    <a:pt x="1049" y="227"/>
                    <a:pt x="1466" y="234"/>
                    <a:pt x="1887" y="234"/>
                  </a:cubicBezTo>
                  <a:cubicBezTo>
                    <a:pt x="2191" y="234"/>
                    <a:pt x="2496" y="226"/>
                    <a:pt x="2800" y="218"/>
                  </a:cubicBezTo>
                  <a:cubicBezTo>
                    <a:pt x="2808" y="150"/>
                    <a:pt x="2815" y="81"/>
                    <a:pt x="2823" y="13"/>
                  </a:cubicBezTo>
                  <a:cubicBezTo>
                    <a:pt x="2622" y="4"/>
                    <a:pt x="2419" y="0"/>
                    <a:pt x="22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32"/>
            <p:cNvSpPr/>
            <p:nvPr/>
          </p:nvSpPr>
          <p:spPr>
            <a:xfrm>
              <a:off x="-2361015" y="-6981699"/>
              <a:ext cx="343018" cy="39257"/>
            </a:xfrm>
            <a:custGeom>
              <a:rect b="b" l="l" r="r" t="t"/>
              <a:pathLst>
                <a:path extrusionOk="0" h="648" w="5662">
                  <a:moveTo>
                    <a:pt x="3482" y="1"/>
                  </a:moveTo>
                  <a:cubicBezTo>
                    <a:pt x="3437" y="1"/>
                    <a:pt x="3393" y="1"/>
                    <a:pt x="3348" y="1"/>
                  </a:cubicBezTo>
                  <a:cubicBezTo>
                    <a:pt x="2610" y="24"/>
                    <a:pt x="1872" y="108"/>
                    <a:pt x="1150" y="268"/>
                  </a:cubicBezTo>
                  <a:cubicBezTo>
                    <a:pt x="762" y="344"/>
                    <a:pt x="381" y="443"/>
                    <a:pt x="1" y="549"/>
                  </a:cubicBezTo>
                  <a:cubicBezTo>
                    <a:pt x="480" y="496"/>
                    <a:pt x="952" y="465"/>
                    <a:pt x="1431" y="458"/>
                  </a:cubicBezTo>
                  <a:cubicBezTo>
                    <a:pt x="1535" y="455"/>
                    <a:pt x="1640" y="454"/>
                    <a:pt x="1745" y="454"/>
                  </a:cubicBezTo>
                  <a:cubicBezTo>
                    <a:pt x="2289" y="454"/>
                    <a:pt x="2836" y="483"/>
                    <a:pt x="3379" y="496"/>
                  </a:cubicBezTo>
                  <a:cubicBezTo>
                    <a:pt x="4003" y="511"/>
                    <a:pt x="4619" y="557"/>
                    <a:pt x="5243" y="633"/>
                  </a:cubicBezTo>
                  <a:lnTo>
                    <a:pt x="5304" y="648"/>
                  </a:lnTo>
                  <a:cubicBezTo>
                    <a:pt x="5456" y="488"/>
                    <a:pt x="5577" y="306"/>
                    <a:pt x="5661" y="108"/>
                  </a:cubicBezTo>
                  <a:cubicBezTo>
                    <a:pt x="4937" y="58"/>
                    <a:pt x="4212" y="1"/>
                    <a:pt x="34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32"/>
            <p:cNvSpPr/>
            <p:nvPr/>
          </p:nvSpPr>
          <p:spPr>
            <a:xfrm>
              <a:off x="-2531981" y="-6779290"/>
              <a:ext cx="315756" cy="49375"/>
            </a:xfrm>
            <a:custGeom>
              <a:rect b="b" l="l" r="r" t="t"/>
              <a:pathLst>
                <a:path extrusionOk="0" h="815" w="5212">
                  <a:moveTo>
                    <a:pt x="5212" y="0"/>
                  </a:moveTo>
                  <a:cubicBezTo>
                    <a:pt x="4831" y="8"/>
                    <a:pt x="4458" y="15"/>
                    <a:pt x="4078" y="15"/>
                  </a:cubicBezTo>
                  <a:cubicBezTo>
                    <a:pt x="3966" y="17"/>
                    <a:pt x="3855" y="17"/>
                    <a:pt x="3744" y="17"/>
                  </a:cubicBezTo>
                  <a:cubicBezTo>
                    <a:pt x="3521" y="17"/>
                    <a:pt x="3300" y="15"/>
                    <a:pt x="3078" y="15"/>
                  </a:cubicBezTo>
                  <a:cubicBezTo>
                    <a:pt x="2745" y="15"/>
                    <a:pt x="2412" y="19"/>
                    <a:pt x="2077" y="38"/>
                  </a:cubicBezTo>
                  <a:cubicBezTo>
                    <a:pt x="1476" y="69"/>
                    <a:pt x="875" y="137"/>
                    <a:pt x="289" y="244"/>
                  </a:cubicBezTo>
                  <a:cubicBezTo>
                    <a:pt x="183" y="434"/>
                    <a:pt x="91" y="624"/>
                    <a:pt x="0" y="814"/>
                  </a:cubicBezTo>
                  <a:cubicBezTo>
                    <a:pt x="304" y="784"/>
                    <a:pt x="609" y="753"/>
                    <a:pt x="906" y="723"/>
                  </a:cubicBezTo>
                  <a:cubicBezTo>
                    <a:pt x="2153" y="510"/>
                    <a:pt x="3393" y="266"/>
                    <a:pt x="4656" y="183"/>
                  </a:cubicBezTo>
                  <a:cubicBezTo>
                    <a:pt x="4831" y="175"/>
                    <a:pt x="5014" y="160"/>
                    <a:pt x="5196" y="152"/>
                  </a:cubicBezTo>
                  <a:cubicBezTo>
                    <a:pt x="5196" y="99"/>
                    <a:pt x="5204" y="53"/>
                    <a:pt x="52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32"/>
            <p:cNvSpPr/>
            <p:nvPr/>
          </p:nvSpPr>
          <p:spPr>
            <a:xfrm>
              <a:off x="-2554154" y="-6737366"/>
              <a:ext cx="330114" cy="59492"/>
            </a:xfrm>
            <a:custGeom>
              <a:rect b="b" l="l" r="r" t="t"/>
              <a:pathLst>
                <a:path extrusionOk="0" h="982" w="5449">
                  <a:moveTo>
                    <a:pt x="5448" y="0"/>
                  </a:moveTo>
                  <a:lnTo>
                    <a:pt x="5037" y="69"/>
                  </a:lnTo>
                  <a:cubicBezTo>
                    <a:pt x="4482" y="168"/>
                    <a:pt x="3934" y="236"/>
                    <a:pt x="3371" y="274"/>
                  </a:cubicBezTo>
                  <a:cubicBezTo>
                    <a:pt x="2694" y="320"/>
                    <a:pt x="2009" y="358"/>
                    <a:pt x="1325" y="411"/>
                  </a:cubicBezTo>
                  <a:cubicBezTo>
                    <a:pt x="937" y="480"/>
                    <a:pt x="549" y="541"/>
                    <a:pt x="153" y="601"/>
                  </a:cubicBezTo>
                  <a:cubicBezTo>
                    <a:pt x="100" y="731"/>
                    <a:pt x="54" y="853"/>
                    <a:pt x="1" y="982"/>
                  </a:cubicBezTo>
                  <a:cubicBezTo>
                    <a:pt x="480" y="944"/>
                    <a:pt x="960" y="898"/>
                    <a:pt x="1439" y="845"/>
                  </a:cubicBezTo>
                  <a:cubicBezTo>
                    <a:pt x="2146" y="769"/>
                    <a:pt x="2846" y="678"/>
                    <a:pt x="3546" y="579"/>
                  </a:cubicBezTo>
                  <a:cubicBezTo>
                    <a:pt x="4109" y="495"/>
                    <a:pt x="4672" y="442"/>
                    <a:pt x="5243" y="396"/>
                  </a:cubicBezTo>
                  <a:lnTo>
                    <a:pt x="5273" y="396"/>
                  </a:lnTo>
                  <a:cubicBezTo>
                    <a:pt x="5281" y="381"/>
                    <a:pt x="5289" y="366"/>
                    <a:pt x="5296" y="358"/>
                  </a:cubicBezTo>
                  <a:cubicBezTo>
                    <a:pt x="5365" y="244"/>
                    <a:pt x="5410" y="122"/>
                    <a:pt x="544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32"/>
            <p:cNvSpPr/>
            <p:nvPr/>
          </p:nvSpPr>
          <p:spPr>
            <a:xfrm>
              <a:off x="-2452253" y="-6930990"/>
              <a:ext cx="382578" cy="64642"/>
            </a:xfrm>
            <a:custGeom>
              <a:rect b="b" l="l" r="r" t="t"/>
              <a:pathLst>
                <a:path extrusionOk="0" h="1067" w="6315">
                  <a:moveTo>
                    <a:pt x="3142" y="1"/>
                  </a:moveTo>
                  <a:cubicBezTo>
                    <a:pt x="2972" y="1"/>
                    <a:pt x="2803" y="3"/>
                    <a:pt x="2633" y="9"/>
                  </a:cubicBezTo>
                  <a:cubicBezTo>
                    <a:pt x="1956" y="32"/>
                    <a:pt x="1286" y="100"/>
                    <a:pt x="624" y="222"/>
                  </a:cubicBezTo>
                  <a:cubicBezTo>
                    <a:pt x="404" y="503"/>
                    <a:pt x="198" y="785"/>
                    <a:pt x="0" y="1066"/>
                  </a:cubicBezTo>
                  <a:lnTo>
                    <a:pt x="61" y="1051"/>
                  </a:lnTo>
                  <a:cubicBezTo>
                    <a:pt x="1415" y="655"/>
                    <a:pt x="2815" y="336"/>
                    <a:pt x="4230" y="275"/>
                  </a:cubicBezTo>
                  <a:cubicBezTo>
                    <a:pt x="4336" y="273"/>
                    <a:pt x="4443" y="272"/>
                    <a:pt x="4550" y="272"/>
                  </a:cubicBezTo>
                  <a:cubicBezTo>
                    <a:pt x="4918" y="272"/>
                    <a:pt x="5289" y="284"/>
                    <a:pt x="5661" y="313"/>
                  </a:cubicBezTo>
                  <a:cubicBezTo>
                    <a:pt x="5881" y="267"/>
                    <a:pt x="6102" y="207"/>
                    <a:pt x="6315" y="123"/>
                  </a:cubicBezTo>
                  <a:cubicBezTo>
                    <a:pt x="5752" y="70"/>
                    <a:pt x="5189" y="54"/>
                    <a:pt x="4618" y="32"/>
                  </a:cubicBezTo>
                  <a:cubicBezTo>
                    <a:pt x="4126" y="20"/>
                    <a:pt x="3634" y="1"/>
                    <a:pt x="314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32"/>
            <p:cNvSpPr/>
            <p:nvPr/>
          </p:nvSpPr>
          <p:spPr>
            <a:xfrm>
              <a:off x="-2678592" y="-6389376"/>
              <a:ext cx="188593" cy="117106"/>
            </a:xfrm>
            <a:custGeom>
              <a:rect b="b" l="l" r="r" t="t"/>
              <a:pathLst>
                <a:path extrusionOk="0" h="1933" w="3113">
                  <a:moveTo>
                    <a:pt x="3112" y="0"/>
                  </a:moveTo>
                  <a:cubicBezTo>
                    <a:pt x="2679" y="107"/>
                    <a:pt x="2253" y="206"/>
                    <a:pt x="1827" y="328"/>
                  </a:cubicBezTo>
                  <a:cubicBezTo>
                    <a:pt x="1614" y="388"/>
                    <a:pt x="1408" y="449"/>
                    <a:pt x="1195" y="518"/>
                  </a:cubicBezTo>
                  <a:cubicBezTo>
                    <a:pt x="1043" y="586"/>
                    <a:pt x="899" y="662"/>
                    <a:pt x="746" y="731"/>
                  </a:cubicBezTo>
                  <a:cubicBezTo>
                    <a:pt x="617" y="799"/>
                    <a:pt x="480" y="860"/>
                    <a:pt x="343" y="921"/>
                  </a:cubicBezTo>
                  <a:cubicBezTo>
                    <a:pt x="229" y="1263"/>
                    <a:pt x="115" y="1598"/>
                    <a:pt x="1" y="1933"/>
                  </a:cubicBezTo>
                  <a:lnTo>
                    <a:pt x="130" y="1872"/>
                  </a:lnTo>
                  <a:cubicBezTo>
                    <a:pt x="1028" y="1484"/>
                    <a:pt x="1964" y="1203"/>
                    <a:pt x="2884" y="883"/>
                  </a:cubicBezTo>
                  <a:cubicBezTo>
                    <a:pt x="2907" y="563"/>
                    <a:pt x="2945" y="252"/>
                    <a:pt x="3112"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3" name="Google Shape;7913;p32"/>
          <p:cNvGrpSpPr/>
          <p:nvPr/>
        </p:nvGrpSpPr>
        <p:grpSpPr>
          <a:xfrm flipH="1">
            <a:off x="7106510" y="4216939"/>
            <a:ext cx="1698551" cy="1621779"/>
            <a:chOff x="1363198" y="3824252"/>
            <a:chExt cx="1698551" cy="1621779"/>
          </a:xfrm>
        </p:grpSpPr>
        <p:sp>
          <p:nvSpPr>
            <p:cNvPr id="7914" name="Google Shape;7914;p32"/>
            <p:cNvSpPr/>
            <p:nvPr/>
          </p:nvSpPr>
          <p:spPr>
            <a:xfrm flipH="1" rot="3242227">
              <a:off x="1855515" y="3911624"/>
              <a:ext cx="702934" cy="157495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32"/>
            <p:cNvSpPr/>
            <p:nvPr/>
          </p:nvSpPr>
          <p:spPr>
            <a:xfrm flipH="1" rot="3242227">
              <a:off x="2335001" y="4096162"/>
              <a:ext cx="542997" cy="554871"/>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32"/>
            <p:cNvSpPr/>
            <p:nvPr/>
          </p:nvSpPr>
          <p:spPr>
            <a:xfrm flipH="1" rot="3242227">
              <a:off x="2825980" y="4307627"/>
              <a:ext cx="97355"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32"/>
            <p:cNvSpPr/>
            <p:nvPr/>
          </p:nvSpPr>
          <p:spPr>
            <a:xfrm flipH="1" rot="3242227">
              <a:off x="2612887" y="4317150"/>
              <a:ext cx="143822"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32"/>
            <p:cNvSpPr/>
            <p:nvPr/>
          </p:nvSpPr>
          <p:spPr>
            <a:xfrm flipH="1" rot="3242227">
              <a:off x="2712339" y="431052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32"/>
            <p:cNvSpPr/>
            <p:nvPr/>
          </p:nvSpPr>
          <p:spPr>
            <a:xfrm flipH="1" rot="3242227">
              <a:off x="2799937" y="4311034"/>
              <a:ext cx="77969"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32"/>
            <p:cNvSpPr/>
            <p:nvPr/>
          </p:nvSpPr>
          <p:spPr>
            <a:xfrm flipH="1" rot="3242227">
              <a:off x="2747965" y="4296149"/>
              <a:ext cx="109290" cy="38348"/>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32"/>
            <p:cNvSpPr/>
            <p:nvPr/>
          </p:nvSpPr>
          <p:spPr>
            <a:xfrm flipH="1" rot="3242227">
              <a:off x="2273680" y="4287400"/>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32"/>
            <p:cNvSpPr/>
            <p:nvPr/>
          </p:nvSpPr>
          <p:spPr>
            <a:xfrm flipH="1" rot="3242227">
              <a:off x="2355731" y="4284565"/>
              <a:ext cx="114803"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32"/>
            <p:cNvSpPr/>
            <p:nvPr/>
          </p:nvSpPr>
          <p:spPr>
            <a:xfrm flipH="1" rot="3242227">
              <a:off x="2441554" y="4253037"/>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32"/>
            <p:cNvSpPr/>
            <p:nvPr/>
          </p:nvSpPr>
          <p:spPr>
            <a:xfrm flipH="1" rot="3242227">
              <a:off x="2375558" y="4302703"/>
              <a:ext cx="180292"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32"/>
            <p:cNvSpPr/>
            <p:nvPr/>
          </p:nvSpPr>
          <p:spPr>
            <a:xfrm flipH="1" rot="3242227">
              <a:off x="2650823" y="4295467"/>
              <a:ext cx="143882"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32"/>
            <p:cNvSpPr/>
            <p:nvPr/>
          </p:nvSpPr>
          <p:spPr>
            <a:xfrm flipH="1" rot="3242227">
              <a:off x="2325881" y="4274901"/>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32"/>
            <p:cNvSpPr/>
            <p:nvPr/>
          </p:nvSpPr>
          <p:spPr>
            <a:xfrm flipH="1" rot="3242227">
              <a:off x="2302425" y="4278335"/>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32"/>
            <p:cNvSpPr/>
            <p:nvPr/>
          </p:nvSpPr>
          <p:spPr>
            <a:xfrm flipH="1" rot="3242227">
              <a:off x="2233626" y="4294448"/>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32"/>
            <p:cNvSpPr/>
            <p:nvPr/>
          </p:nvSpPr>
          <p:spPr>
            <a:xfrm flipH="1" rot="3242227">
              <a:off x="2497524" y="4313807"/>
              <a:ext cx="190894"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32"/>
            <p:cNvSpPr/>
            <p:nvPr/>
          </p:nvSpPr>
          <p:spPr>
            <a:xfrm flipH="1" rot="3242227">
              <a:off x="2430251" y="4317510"/>
              <a:ext cx="202405" cy="2241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32"/>
            <p:cNvSpPr/>
            <p:nvPr/>
          </p:nvSpPr>
          <p:spPr>
            <a:xfrm flipH="1" rot="3242227">
              <a:off x="2564611" y="4309769"/>
              <a:ext cx="169630"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32"/>
            <p:cNvSpPr/>
            <p:nvPr/>
          </p:nvSpPr>
          <p:spPr>
            <a:xfrm flipH="1" rot="3242227">
              <a:off x="2496651" y="4271526"/>
              <a:ext cx="52101" cy="5149"/>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32"/>
            <p:cNvSpPr/>
            <p:nvPr/>
          </p:nvSpPr>
          <p:spPr>
            <a:xfrm flipH="1" rot="3242227">
              <a:off x="2182249" y="3935402"/>
              <a:ext cx="691423" cy="817313"/>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32"/>
            <p:cNvSpPr/>
            <p:nvPr/>
          </p:nvSpPr>
          <p:spPr>
            <a:xfrm flipH="1" rot="3242227">
              <a:off x="2885554" y="4200577"/>
              <a:ext cx="42468" cy="83482"/>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32"/>
            <p:cNvSpPr/>
            <p:nvPr/>
          </p:nvSpPr>
          <p:spPr>
            <a:xfrm flipH="1" rot="3242227">
              <a:off x="2874749" y="4162687"/>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32"/>
            <p:cNvSpPr/>
            <p:nvPr/>
          </p:nvSpPr>
          <p:spPr>
            <a:xfrm flipH="1" rot="3242227">
              <a:off x="2588142" y="4046771"/>
              <a:ext cx="64581" cy="253112"/>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32"/>
            <p:cNvSpPr/>
            <p:nvPr/>
          </p:nvSpPr>
          <p:spPr>
            <a:xfrm flipH="1" rot="3242227">
              <a:off x="2793222" y="4110092"/>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32"/>
            <p:cNvSpPr/>
            <p:nvPr/>
          </p:nvSpPr>
          <p:spPr>
            <a:xfrm flipH="1" rot="3242227">
              <a:off x="2441144" y="4049477"/>
              <a:ext cx="76152" cy="211674"/>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32"/>
            <p:cNvSpPr/>
            <p:nvPr/>
          </p:nvSpPr>
          <p:spPr>
            <a:xfrm flipH="1" rot="3242227">
              <a:off x="2916120" y="4287394"/>
              <a:ext cx="65974" cy="64156"/>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32"/>
            <p:cNvSpPr/>
            <p:nvPr/>
          </p:nvSpPr>
          <p:spPr>
            <a:xfrm flipH="1" rot="3242227">
              <a:off x="2480317" y="4048474"/>
              <a:ext cx="62339" cy="224941"/>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32"/>
            <p:cNvSpPr/>
            <p:nvPr/>
          </p:nvSpPr>
          <p:spPr>
            <a:xfrm flipH="1" rot="3242227">
              <a:off x="2748518" y="4091859"/>
              <a:ext cx="46588" cy="234210"/>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32"/>
            <p:cNvSpPr/>
            <p:nvPr/>
          </p:nvSpPr>
          <p:spPr>
            <a:xfrm flipH="1" rot="3242227">
              <a:off x="2700715" y="4074446"/>
              <a:ext cx="19871" cy="239299"/>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32"/>
            <p:cNvSpPr/>
            <p:nvPr/>
          </p:nvSpPr>
          <p:spPr>
            <a:xfrm flipH="1" rot="3242227">
              <a:off x="2049697" y="4255499"/>
              <a:ext cx="73365" cy="94084"/>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32"/>
            <p:cNvSpPr/>
            <p:nvPr/>
          </p:nvSpPr>
          <p:spPr>
            <a:xfrm flipH="1" rot="3242227">
              <a:off x="2794448" y="4135482"/>
              <a:ext cx="66398" cy="206585"/>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32"/>
            <p:cNvSpPr/>
            <p:nvPr/>
          </p:nvSpPr>
          <p:spPr>
            <a:xfrm flipH="1" rot="3242227">
              <a:off x="2841542" y="4191938"/>
              <a:ext cx="77969" cy="153091"/>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32"/>
            <p:cNvSpPr/>
            <p:nvPr/>
          </p:nvSpPr>
          <p:spPr>
            <a:xfrm flipH="1" rot="3242227">
              <a:off x="2895052" y="4244320"/>
              <a:ext cx="64156" cy="99112"/>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32"/>
            <p:cNvSpPr/>
            <p:nvPr/>
          </p:nvSpPr>
          <p:spPr>
            <a:xfrm flipH="1" rot="3242227">
              <a:off x="2199383" y="4099108"/>
              <a:ext cx="118014" cy="225002"/>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32"/>
            <p:cNvSpPr/>
            <p:nvPr/>
          </p:nvSpPr>
          <p:spPr>
            <a:xfrm flipH="1" rot="3242227">
              <a:off x="2283202" y="4130352"/>
              <a:ext cx="75182" cy="180716"/>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32"/>
            <p:cNvSpPr/>
            <p:nvPr/>
          </p:nvSpPr>
          <p:spPr>
            <a:xfrm flipH="1" rot="3242227">
              <a:off x="2561468" y="4061293"/>
              <a:ext cx="21749" cy="116681"/>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32"/>
            <p:cNvSpPr/>
            <p:nvPr/>
          </p:nvSpPr>
          <p:spPr>
            <a:xfrm flipH="1" rot="3242227">
              <a:off x="2645935" y="4043045"/>
              <a:ext cx="50768" cy="257232"/>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32"/>
            <p:cNvSpPr/>
            <p:nvPr/>
          </p:nvSpPr>
          <p:spPr>
            <a:xfrm flipH="1" rot="3242227">
              <a:off x="2030116" y="4292207"/>
              <a:ext cx="51677" cy="72153"/>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32"/>
            <p:cNvSpPr/>
            <p:nvPr/>
          </p:nvSpPr>
          <p:spPr>
            <a:xfrm flipH="1" rot="3242227">
              <a:off x="2336749" y="4053283"/>
              <a:ext cx="98264" cy="222215"/>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32"/>
            <p:cNvSpPr/>
            <p:nvPr/>
          </p:nvSpPr>
          <p:spPr>
            <a:xfrm flipH="1" rot="3242227">
              <a:off x="2074011" y="4212317"/>
              <a:ext cx="98688" cy="134129"/>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32"/>
            <p:cNvSpPr/>
            <p:nvPr/>
          </p:nvSpPr>
          <p:spPr>
            <a:xfrm flipH="1" rot="3242227">
              <a:off x="2242359" y="4050111"/>
              <a:ext cx="123103" cy="273407"/>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32"/>
            <p:cNvSpPr/>
            <p:nvPr/>
          </p:nvSpPr>
          <p:spPr>
            <a:xfrm flipH="1" rot="3242227">
              <a:off x="2381282" y="4051349"/>
              <a:ext cx="92267" cy="236997"/>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32"/>
            <p:cNvSpPr/>
            <p:nvPr/>
          </p:nvSpPr>
          <p:spPr>
            <a:xfrm flipH="1" rot="3242227">
              <a:off x="2536025" y="4041904"/>
              <a:ext cx="57674" cy="251719"/>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32"/>
            <p:cNvSpPr/>
            <p:nvPr/>
          </p:nvSpPr>
          <p:spPr>
            <a:xfrm flipH="1" rot="3242227">
              <a:off x="2132634" y="4148670"/>
              <a:ext cx="127768" cy="179808"/>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32"/>
            <p:cNvSpPr/>
            <p:nvPr/>
          </p:nvSpPr>
          <p:spPr>
            <a:xfrm flipH="1" rot="3242227">
              <a:off x="2109005" y="4171056"/>
              <a:ext cx="114379" cy="163693"/>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32"/>
            <p:cNvSpPr/>
            <p:nvPr/>
          </p:nvSpPr>
          <p:spPr>
            <a:xfrm flipH="1" rot="3242227">
              <a:off x="2227349" y="4094719"/>
              <a:ext cx="67367" cy="121709"/>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32"/>
            <p:cNvSpPr/>
            <p:nvPr/>
          </p:nvSpPr>
          <p:spPr>
            <a:xfrm flipH="1" rot="3242227">
              <a:off x="2074376" y="4301387"/>
              <a:ext cx="43437" cy="103777"/>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32"/>
            <p:cNvSpPr/>
            <p:nvPr/>
          </p:nvSpPr>
          <p:spPr>
            <a:xfrm flipH="1" rot="3242227">
              <a:off x="1790593" y="3922426"/>
              <a:ext cx="217550" cy="1141488"/>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24">
    <p:spTree>
      <p:nvGrpSpPr>
        <p:cNvPr id="7962" name="Shape 7962"/>
        <p:cNvGrpSpPr/>
        <p:nvPr/>
      </p:nvGrpSpPr>
      <p:grpSpPr>
        <a:xfrm>
          <a:off x="0" y="0"/>
          <a:ext cx="0" cy="0"/>
          <a:chOff x="0" y="0"/>
          <a:chExt cx="0" cy="0"/>
        </a:xfrm>
      </p:grpSpPr>
      <p:sp>
        <p:nvSpPr>
          <p:cNvPr id="7963" name="Google Shape;7963;p33"/>
          <p:cNvSpPr txBox="1"/>
          <p:nvPr>
            <p:ph idx="1" type="subTitle"/>
          </p:nvPr>
        </p:nvSpPr>
        <p:spPr>
          <a:xfrm>
            <a:off x="2524950" y="2488425"/>
            <a:ext cx="4094400" cy="1174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1400"/>
              <a:buFont typeface="Raleway ExtraLight"/>
              <a:buNone/>
              <a:defRPr sz="16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7964" name="Google Shape;7964;p33"/>
          <p:cNvSpPr txBox="1"/>
          <p:nvPr>
            <p:ph type="title"/>
          </p:nvPr>
        </p:nvSpPr>
        <p:spPr>
          <a:xfrm>
            <a:off x="2524800" y="1534725"/>
            <a:ext cx="4094400" cy="1029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7200">
                <a:latin typeface="Montserrat Light"/>
                <a:ea typeface="Montserrat Light"/>
                <a:cs typeface="Montserrat Light"/>
                <a:sym typeface="Montserrat 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grpSp>
        <p:nvGrpSpPr>
          <p:cNvPr id="7965" name="Google Shape;7965;p33"/>
          <p:cNvGrpSpPr/>
          <p:nvPr/>
        </p:nvGrpSpPr>
        <p:grpSpPr>
          <a:xfrm rot="10800000">
            <a:off x="8031164" y="-176421"/>
            <a:ext cx="989599" cy="2039611"/>
            <a:chOff x="6668017" y="1867221"/>
            <a:chExt cx="807573" cy="1664445"/>
          </a:xfrm>
        </p:grpSpPr>
        <p:sp>
          <p:nvSpPr>
            <p:cNvPr id="7966" name="Google Shape;7966;p33"/>
            <p:cNvSpPr/>
            <p:nvPr/>
          </p:nvSpPr>
          <p:spPr>
            <a:xfrm>
              <a:off x="6668017" y="1956703"/>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33"/>
            <p:cNvSpPr/>
            <p:nvPr/>
          </p:nvSpPr>
          <p:spPr>
            <a:xfrm>
              <a:off x="6776824" y="1952219"/>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33"/>
            <p:cNvSpPr/>
            <p:nvPr/>
          </p:nvSpPr>
          <p:spPr>
            <a:xfrm>
              <a:off x="6878180" y="1965003"/>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33"/>
            <p:cNvSpPr/>
            <p:nvPr/>
          </p:nvSpPr>
          <p:spPr>
            <a:xfrm>
              <a:off x="6970873" y="2130456"/>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33"/>
            <p:cNvSpPr/>
            <p:nvPr/>
          </p:nvSpPr>
          <p:spPr>
            <a:xfrm>
              <a:off x="6945973" y="2060421"/>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33"/>
            <p:cNvSpPr/>
            <p:nvPr/>
          </p:nvSpPr>
          <p:spPr>
            <a:xfrm>
              <a:off x="6915075" y="2000504"/>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33"/>
            <p:cNvSpPr/>
            <p:nvPr/>
          </p:nvSpPr>
          <p:spPr>
            <a:xfrm>
              <a:off x="6925678" y="2017528"/>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33"/>
            <p:cNvSpPr/>
            <p:nvPr/>
          </p:nvSpPr>
          <p:spPr>
            <a:xfrm>
              <a:off x="7287481" y="243512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33"/>
            <p:cNvSpPr/>
            <p:nvPr/>
          </p:nvSpPr>
          <p:spPr>
            <a:xfrm>
              <a:off x="7168132" y="2329593"/>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33"/>
            <p:cNvSpPr/>
            <p:nvPr/>
          </p:nvSpPr>
          <p:spPr>
            <a:xfrm>
              <a:off x="7230836" y="2286276"/>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33"/>
            <p:cNvSpPr/>
            <p:nvPr/>
          </p:nvSpPr>
          <p:spPr>
            <a:xfrm>
              <a:off x="7088828" y="2297181"/>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33"/>
            <p:cNvSpPr/>
            <p:nvPr/>
          </p:nvSpPr>
          <p:spPr>
            <a:xfrm>
              <a:off x="6953788" y="2080717"/>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33"/>
            <p:cNvSpPr/>
            <p:nvPr/>
          </p:nvSpPr>
          <p:spPr>
            <a:xfrm>
              <a:off x="7236833" y="237018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33"/>
            <p:cNvSpPr/>
            <p:nvPr/>
          </p:nvSpPr>
          <p:spPr>
            <a:xfrm>
              <a:off x="7263551" y="2399203"/>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33"/>
            <p:cNvSpPr/>
            <p:nvPr/>
          </p:nvSpPr>
          <p:spPr>
            <a:xfrm>
              <a:off x="7305959" y="2472024"/>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33"/>
            <p:cNvSpPr/>
            <p:nvPr/>
          </p:nvSpPr>
          <p:spPr>
            <a:xfrm>
              <a:off x="6996196" y="2198854"/>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33"/>
            <p:cNvSpPr/>
            <p:nvPr/>
          </p:nvSpPr>
          <p:spPr>
            <a:xfrm>
              <a:off x="7027518" y="225283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33"/>
            <p:cNvSpPr/>
            <p:nvPr/>
          </p:nvSpPr>
          <p:spPr>
            <a:xfrm>
              <a:off x="6976870" y="2150751"/>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33"/>
            <p:cNvSpPr/>
            <p:nvPr/>
          </p:nvSpPr>
          <p:spPr>
            <a:xfrm>
              <a:off x="7152017" y="2236476"/>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33"/>
            <p:cNvSpPr/>
            <p:nvPr/>
          </p:nvSpPr>
          <p:spPr>
            <a:xfrm>
              <a:off x="6772644" y="1867221"/>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33"/>
            <p:cNvSpPr/>
            <p:nvPr/>
          </p:nvSpPr>
          <p:spPr>
            <a:xfrm>
              <a:off x="6956999" y="1867766"/>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33"/>
            <p:cNvSpPr/>
            <p:nvPr/>
          </p:nvSpPr>
          <p:spPr>
            <a:xfrm>
              <a:off x="7033092" y="1874188"/>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33"/>
            <p:cNvSpPr/>
            <p:nvPr/>
          </p:nvSpPr>
          <p:spPr>
            <a:xfrm>
              <a:off x="7169949" y="1974211"/>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33"/>
            <p:cNvSpPr/>
            <p:nvPr/>
          </p:nvSpPr>
          <p:spPr>
            <a:xfrm>
              <a:off x="7102702" y="189866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33"/>
            <p:cNvSpPr/>
            <p:nvPr/>
          </p:nvSpPr>
          <p:spPr>
            <a:xfrm>
              <a:off x="7261673" y="2098649"/>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33"/>
            <p:cNvSpPr/>
            <p:nvPr/>
          </p:nvSpPr>
          <p:spPr>
            <a:xfrm>
              <a:off x="6857945" y="1888486"/>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33"/>
            <p:cNvSpPr/>
            <p:nvPr/>
          </p:nvSpPr>
          <p:spPr>
            <a:xfrm>
              <a:off x="7245073" y="2069206"/>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33"/>
            <p:cNvSpPr/>
            <p:nvPr/>
          </p:nvSpPr>
          <p:spPr>
            <a:xfrm>
              <a:off x="7061202" y="188206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33"/>
            <p:cNvSpPr/>
            <p:nvPr/>
          </p:nvSpPr>
          <p:spPr>
            <a:xfrm>
              <a:off x="7122513" y="1920292"/>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33"/>
            <p:cNvSpPr/>
            <p:nvPr/>
          </p:nvSpPr>
          <p:spPr>
            <a:xfrm>
              <a:off x="7374600" y="2561869"/>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33"/>
            <p:cNvSpPr/>
            <p:nvPr/>
          </p:nvSpPr>
          <p:spPr>
            <a:xfrm>
              <a:off x="6994379" y="1868190"/>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33"/>
            <p:cNvSpPr/>
            <p:nvPr/>
          </p:nvSpPr>
          <p:spPr>
            <a:xfrm>
              <a:off x="6933493" y="186958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33"/>
            <p:cNvSpPr/>
            <p:nvPr/>
          </p:nvSpPr>
          <p:spPr>
            <a:xfrm>
              <a:off x="6892478" y="1873764"/>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33"/>
            <p:cNvSpPr/>
            <p:nvPr/>
          </p:nvSpPr>
          <p:spPr>
            <a:xfrm>
              <a:off x="7324861" y="2303784"/>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33"/>
            <p:cNvSpPr/>
            <p:nvPr/>
          </p:nvSpPr>
          <p:spPr>
            <a:xfrm>
              <a:off x="7302263" y="2280763"/>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33"/>
            <p:cNvSpPr/>
            <p:nvPr/>
          </p:nvSpPr>
          <p:spPr>
            <a:xfrm>
              <a:off x="7263066" y="2049819"/>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33"/>
            <p:cNvSpPr/>
            <p:nvPr/>
          </p:nvSpPr>
          <p:spPr>
            <a:xfrm>
              <a:off x="7148321" y="1929985"/>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33"/>
            <p:cNvSpPr/>
            <p:nvPr/>
          </p:nvSpPr>
          <p:spPr>
            <a:xfrm>
              <a:off x="7382476" y="2612577"/>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33"/>
            <p:cNvSpPr/>
            <p:nvPr/>
          </p:nvSpPr>
          <p:spPr>
            <a:xfrm>
              <a:off x="7298083" y="2174257"/>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33"/>
            <p:cNvSpPr/>
            <p:nvPr/>
          </p:nvSpPr>
          <p:spPr>
            <a:xfrm>
              <a:off x="7358969" y="2498317"/>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33"/>
            <p:cNvSpPr/>
            <p:nvPr/>
          </p:nvSpPr>
          <p:spPr>
            <a:xfrm>
              <a:off x="7315652" y="2228176"/>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33"/>
            <p:cNvSpPr/>
            <p:nvPr/>
          </p:nvSpPr>
          <p:spPr>
            <a:xfrm>
              <a:off x="7272275" y="2136453"/>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33"/>
            <p:cNvSpPr/>
            <p:nvPr/>
          </p:nvSpPr>
          <p:spPr>
            <a:xfrm>
              <a:off x="7210540" y="2016620"/>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33"/>
            <p:cNvSpPr/>
            <p:nvPr/>
          </p:nvSpPr>
          <p:spPr>
            <a:xfrm>
              <a:off x="7334494" y="2392297"/>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33"/>
            <p:cNvSpPr/>
            <p:nvPr/>
          </p:nvSpPr>
          <p:spPr>
            <a:xfrm>
              <a:off x="7347398" y="2433311"/>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33"/>
            <p:cNvSpPr/>
            <p:nvPr/>
          </p:nvSpPr>
          <p:spPr>
            <a:xfrm>
              <a:off x="7393986" y="2320384"/>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33"/>
            <p:cNvSpPr/>
            <p:nvPr/>
          </p:nvSpPr>
          <p:spPr>
            <a:xfrm>
              <a:off x="7342794" y="257895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33"/>
            <p:cNvSpPr/>
            <p:nvPr/>
          </p:nvSpPr>
          <p:spPr>
            <a:xfrm>
              <a:off x="7258038" y="2301482"/>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4" name="Google Shape;8014;p33"/>
          <p:cNvGrpSpPr/>
          <p:nvPr/>
        </p:nvGrpSpPr>
        <p:grpSpPr>
          <a:xfrm rot="10800000">
            <a:off x="6558761" y="-508305"/>
            <a:ext cx="941636" cy="1614897"/>
            <a:chOff x="6828916" y="2896791"/>
            <a:chExt cx="768431" cy="1317853"/>
          </a:xfrm>
        </p:grpSpPr>
        <p:sp>
          <p:nvSpPr>
            <p:cNvPr id="8015" name="Google Shape;8015;p33"/>
            <p:cNvSpPr/>
            <p:nvPr/>
          </p:nvSpPr>
          <p:spPr>
            <a:xfrm>
              <a:off x="6828916" y="3057215"/>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33"/>
            <p:cNvSpPr/>
            <p:nvPr/>
          </p:nvSpPr>
          <p:spPr>
            <a:xfrm>
              <a:off x="7056164" y="2922599"/>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33"/>
            <p:cNvSpPr/>
            <p:nvPr/>
          </p:nvSpPr>
          <p:spPr>
            <a:xfrm>
              <a:off x="7056164" y="2922599"/>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33"/>
            <p:cNvSpPr/>
            <p:nvPr/>
          </p:nvSpPr>
          <p:spPr>
            <a:xfrm>
              <a:off x="7091181" y="2922599"/>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33"/>
            <p:cNvSpPr/>
            <p:nvPr/>
          </p:nvSpPr>
          <p:spPr>
            <a:xfrm>
              <a:off x="7093968" y="3062304"/>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33"/>
            <p:cNvSpPr/>
            <p:nvPr/>
          </p:nvSpPr>
          <p:spPr>
            <a:xfrm>
              <a:off x="7099966" y="3100108"/>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33"/>
            <p:cNvSpPr/>
            <p:nvPr/>
          </p:nvSpPr>
          <p:spPr>
            <a:xfrm>
              <a:off x="7112870" y="3148454"/>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33"/>
            <p:cNvSpPr/>
            <p:nvPr/>
          </p:nvSpPr>
          <p:spPr>
            <a:xfrm>
              <a:off x="7129894" y="3180260"/>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33"/>
            <p:cNvSpPr/>
            <p:nvPr/>
          </p:nvSpPr>
          <p:spPr>
            <a:xfrm>
              <a:off x="7181511" y="3255868"/>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33"/>
            <p:cNvSpPr/>
            <p:nvPr/>
          </p:nvSpPr>
          <p:spPr>
            <a:xfrm>
              <a:off x="7241913" y="3497414"/>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33"/>
            <p:cNvSpPr/>
            <p:nvPr/>
          </p:nvSpPr>
          <p:spPr>
            <a:xfrm>
              <a:off x="7308736" y="3329598"/>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33"/>
            <p:cNvSpPr/>
            <p:nvPr/>
          </p:nvSpPr>
          <p:spPr>
            <a:xfrm>
              <a:off x="7205078" y="3301063"/>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33"/>
            <p:cNvSpPr/>
            <p:nvPr/>
          </p:nvSpPr>
          <p:spPr>
            <a:xfrm>
              <a:off x="7268630" y="3570235"/>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33"/>
            <p:cNvSpPr/>
            <p:nvPr/>
          </p:nvSpPr>
          <p:spPr>
            <a:xfrm>
              <a:off x="7371924" y="3366978"/>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33"/>
            <p:cNvSpPr/>
            <p:nvPr/>
          </p:nvSpPr>
          <p:spPr>
            <a:xfrm>
              <a:off x="7312431" y="3692795"/>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33"/>
            <p:cNvSpPr/>
            <p:nvPr/>
          </p:nvSpPr>
          <p:spPr>
            <a:xfrm>
              <a:off x="7394037" y="3646267"/>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33"/>
            <p:cNvSpPr/>
            <p:nvPr/>
          </p:nvSpPr>
          <p:spPr>
            <a:xfrm>
              <a:off x="7464980" y="3517649"/>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33"/>
            <p:cNvSpPr/>
            <p:nvPr/>
          </p:nvSpPr>
          <p:spPr>
            <a:xfrm>
              <a:off x="7400035" y="3626880"/>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33"/>
            <p:cNvSpPr/>
            <p:nvPr/>
          </p:nvSpPr>
          <p:spPr>
            <a:xfrm>
              <a:off x="7459952" y="3832924"/>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33"/>
            <p:cNvSpPr/>
            <p:nvPr/>
          </p:nvSpPr>
          <p:spPr>
            <a:xfrm>
              <a:off x="7535499" y="3851826"/>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33"/>
            <p:cNvSpPr/>
            <p:nvPr/>
          </p:nvSpPr>
          <p:spPr>
            <a:xfrm>
              <a:off x="7347449" y="3445312"/>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33"/>
            <p:cNvSpPr/>
            <p:nvPr/>
          </p:nvSpPr>
          <p:spPr>
            <a:xfrm>
              <a:off x="7514780" y="3684980"/>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33"/>
            <p:cNvSpPr/>
            <p:nvPr/>
          </p:nvSpPr>
          <p:spPr>
            <a:xfrm>
              <a:off x="7565973" y="3784518"/>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33"/>
            <p:cNvSpPr/>
            <p:nvPr/>
          </p:nvSpPr>
          <p:spPr>
            <a:xfrm>
              <a:off x="7320307" y="3390908"/>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33"/>
            <p:cNvSpPr/>
            <p:nvPr/>
          </p:nvSpPr>
          <p:spPr>
            <a:xfrm>
              <a:off x="7155702" y="3292279"/>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33"/>
            <p:cNvSpPr/>
            <p:nvPr/>
          </p:nvSpPr>
          <p:spPr>
            <a:xfrm>
              <a:off x="7090757" y="3018987"/>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33"/>
            <p:cNvSpPr/>
            <p:nvPr/>
          </p:nvSpPr>
          <p:spPr>
            <a:xfrm>
              <a:off x="6905433" y="2896791"/>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33"/>
            <p:cNvSpPr/>
            <p:nvPr/>
          </p:nvSpPr>
          <p:spPr>
            <a:xfrm>
              <a:off x="6905433" y="2896791"/>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33"/>
            <p:cNvSpPr/>
            <p:nvPr/>
          </p:nvSpPr>
          <p:spPr>
            <a:xfrm>
              <a:off x="7032173" y="3052611"/>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33"/>
            <p:cNvSpPr/>
            <p:nvPr/>
          </p:nvSpPr>
          <p:spPr>
            <a:xfrm>
              <a:off x="7006365" y="3109741"/>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33"/>
            <p:cNvSpPr/>
            <p:nvPr/>
          </p:nvSpPr>
          <p:spPr>
            <a:xfrm>
              <a:off x="6978254" y="3163660"/>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33"/>
            <p:cNvSpPr/>
            <p:nvPr/>
          </p:nvSpPr>
          <p:spPr>
            <a:xfrm>
              <a:off x="6926637" y="3315300"/>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33"/>
            <p:cNvSpPr/>
            <p:nvPr/>
          </p:nvSpPr>
          <p:spPr>
            <a:xfrm>
              <a:off x="6905918" y="3454036"/>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33"/>
            <p:cNvSpPr/>
            <p:nvPr/>
          </p:nvSpPr>
          <p:spPr>
            <a:xfrm>
              <a:off x="6910037" y="3603859"/>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33"/>
            <p:cNvSpPr/>
            <p:nvPr/>
          </p:nvSpPr>
          <p:spPr>
            <a:xfrm>
              <a:off x="6918822" y="3660080"/>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33"/>
            <p:cNvSpPr/>
            <p:nvPr/>
          </p:nvSpPr>
          <p:spPr>
            <a:xfrm>
              <a:off x="6949719" y="3767009"/>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33"/>
            <p:cNvSpPr/>
            <p:nvPr/>
          </p:nvSpPr>
          <p:spPr>
            <a:xfrm>
              <a:off x="6996247" y="383940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33"/>
            <p:cNvSpPr/>
            <p:nvPr/>
          </p:nvSpPr>
          <p:spPr>
            <a:xfrm>
              <a:off x="7094877" y="3968934"/>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33"/>
            <p:cNvSpPr/>
            <p:nvPr/>
          </p:nvSpPr>
          <p:spPr>
            <a:xfrm>
              <a:off x="7141889" y="3861035"/>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33"/>
            <p:cNvSpPr/>
            <p:nvPr/>
          </p:nvSpPr>
          <p:spPr>
            <a:xfrm>
              <a:off x="7186176" y="3913621"/>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33"/>
            <p:cNvSpPr/>
            <p:nvPr/>
          </p:nvSpPr>
          <p:spPr>
            <a:xfrm>
              <a:off x="6914217" y="3387697"/>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33"/>
            <p:cNvSpPr/>
            <p:nvPr/>
          </p:nvSpPr>
          <p:spPr>
            <a:xfrm>
              <a:off x="6964441" y="3227757"/>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33"/>
            <p:cNvSpPr/>
            <p:nvPr/>
          </p:nvSpPr>
          <p:spPr>
            <a:xfrm>
              <a:off x="7059375" y="2998692"/>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33"/>
            <p:cNvSpPr/>
            <p:nvPr/>
          </p:nvSpPr>
          <p:spPr>
            <a:xfrm>
              <a:off x="7081549" y="2896791"/>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9" name="Google Shape;8059;p33"/>
          <p:cNvGrpSpPr/>
          <p:nvPr/>
        </p:nvGrpSpPr>
        <p:grpSpPr>
          <a:xfrm rot="10800000">
            <a:off x="8457085" y="-508316"/>
            <a:ext cx="859749" cy="2032261"/>
            <a:chOff x="6236844" y="2973233"/>
            <a:chExt cx="701607" cy="1658447"/>
          </a:xfrm>
        </p:grpSpPr>
        <p:sp>
          <p:nvSpPr>
            <p:cNvPr id="8060" name="Google Shape;8060;p33"/>
            <p:cNvSpPr/>
            <p:nvPr/>
          </p:nvSpPr>
          <p:spPr>
            <a:xfrm>
              <a:off x="6236844" y="3074650"/>
              <a:ext cx="596495" cy="1557031"/>
            </a:xfrm>
            <a:custGeom>
              <a:rect b="b" l="l" r="r" t="t"/>
              <a:pathLst>
                <a:path extrusionOk="0" h="25701" w="9846">
                  <a:moveTo>
                    <a:pt x="7716" y="1"/>
                  </a:moveTo>
                  <a:lnTo>
                    <a:pt x="7716" y="1"/>
                  </a:lnTo>
                  <a:cubicBezTo>
                    <a:pt x="7601" y="92"/>
                    <a:pt x="7480" y="176"/>
                    <a:pt x="7343" y="237"/>
                  </a:cubicBezTo>
                  <a:cubicBezTo>
                    <a:pt x="7297" y="252"/>
                    <a:pt x="7251" y="275"/>
                    <a:pt x="7206" y="290"/>
                  </a:cubicBezTo>
                  <a:lnTo>
                    <a:pt x="7168" y="305"/>
                  </a:lnTo>
                  <a:cubicBezTo>
                    <a:pt x="7130" y="320"/>
                    <a:pt x="7099" y="328"/>
                    <a:pt x="7069" y="343"/>
                  </a:cubicBezTo>
                  <a:lnTo>
                    <a:pt x="7023" y="358"/>
                  </a:lnTo>
                  <a:lnTo>
                    <a:pt x="6909" y="381"/>
                  </a:lnTo>
                  <a:lnTo>
                    <a:pt x="6879" y="396"/>
                  </a:lnTo>
                  <a:cubicBezTo>
                    <a:pt x="6825" y="404"/>
                    <a:pt x="6780" y="419"/>
                    <a:pt x="6734" y="427"/>
                  </a:cubicBezTo>
                  <a:lnTo>
                    <a:pt x="6673" y="442"/>
                  </a:lnTo>
                  <a:lnTo>
                    <a:pt x="6582" y="457"/>
                  </a:lnTo>
                  <a:lnTo>
                    <a:pt x="6513" y="465"/>
                  </a:lnTo>
                  <a:lnTo>
                    <a:pt x="6437" y="480"/>
                  </a:lnTo>
                  <a:lnTo>
                    <a:pt x="6354" y="495"/>
                  </a:lnTo>
                  <a:cubicBezTo>
                    <a:pt x="6224" y="510"/>
                    <a:pt x="6095" y="526"/>
                    <a:pt x="5966" y="541"/>
                  </a:cubicBezTo>
                  <a:lnTo>
                    <a:pt x="5814" y="564"/>
                  </a:lnTo>
                  <a:lnTo>
                    <a:pt x="5768" y="564"/>
                  </a:lnTo>
                  <a:lnTo>
                    <a:pt x="5600" y="586"/>
                  </a:lnTo>
                  <a:lnTo>
                    <a:pt x="5585" y="586"/>
                  </a:lnTo>
                  <a:cubicBezTo>
                    <a:pt x="5273" y="625"/>
                    <a:pt x="4961" y="693"/>
                    <a:pt x="4665" y="792"/>
                  </a:cubicBezTo>
                  <a:cubicBezTo>
                    <a:pt x="4497" y="853"/>
                    <a:pt x="4330" y="936"/>
                    <a:pt x="4170" y="1028"/>
                  </a:cubicBezTo>
                  <a:cubicBezTo>
                    <a:pt x="4163" y="1035"/>
                    <a:pt x="4155" y="1035"/>
                    <a:pt x="4147" y="1043"/>
                  </a:cubicBezTo>
                  <a:lnTo>
                    <a:pt x="4010" y="1127"/>
                  </a:lnTo>
                  <a:lnTo>
                    <a:pt x="3980" y="1149"/>
                  </a:lnTo>
                  <a:lnTo>
                    <a:pt x="3851" y="1248"/>
                  </a:lnTo>
                  <a:lnTo>
                    <a:pt x="3828" y="1264"/>
                  </a:lnTo>
                  <a:cubicBezTo>
                    <a:pt x="3387" y="1598"/>
                    <a:pt x="2999" y="2032"/>
                    <a:pt x="2633" y="2458"/>
                  </a:cubicBezTo>
                  <a:lnTo>
                    <a:pt x="2519" y="2587"/>
                  </a:lnTo>
                  <a:cubicBezTo>
                    <a:pt x="2428" y="2686"/>
                    <a:pt x="2344" y="2793"/>
                    <a:pt x="2268" y="2892"/>
                  </a:cubicBezTo>
                  <a:cubicBezTo>
                    <a:pt x="2238" y="2937"/>
                    <a:pt x="2200" y="2975"/>
                    <a:pt x="2169" y="3021"/>
                  </a:cubicBezTo>
                  <a:lnTo>
                    <a:pt x="2169" y="3029"/>
                  </a:lnTo>
                  <a:cubicBezTo>
                    <a:pt x="2048" y="3188"/>
                    <a:pt x="1949" y="3363"/>
                    <a:pt x="1865" y="3546"/>
                  </a:cubicBezTo>
                  <a:cubicBezTo>
                    <a:pt x="1819" y="3660"/>
                    <a:pt x="1781" y="3774"/>
                    <a:pt x="1758" y="3896"/>
                  </a:cubicBezTo>
                  <a:cubicBezTo>
                    <a:pt x="1758" y="3904"/>
                    <a:pt x="1758" y="3919"/>
                    <a:pt x="1751" y="3926"/>
                  </a:cubicBezTo>
                  <a:cubicBezTo>
                    <a:pt x="1720" y="4079"/>
                    <a:pt x="1705" y="4231"/>
                    <a:pt x="1705" y="4390"/>
                  </a:cubicBezTo>
                  <a:cubicBezTo>
                    <a:pt x="1705" y="4429"/>
                    <a:pt x="1705" y="4474"/>
                    <a:pt x="1698" y="4512"/>
                  </a:cubicBezTo>
                  <a:lnTo>
                    <a:pt x="1698" y="4535"/>
                  </a:lnTo>
                  <a:cubicBezTo>
                    <a:pt x="1690" y="4626"/>
                    <a:pt x="1682" y="4718"/>
                    <a:pt x="1667" y="4809"/>
                  </a:cubicBezTo>
                  <a:cubicBezTo>
                    <a:pt x="1660" y="4855"/>
                    <a:pt x="1652" y="4900"/>
                    <a:pt x="1644" y="4946"/>
                  </a:cubicBezTo>
                  <a:cubicBezTo>
                    <a:pt x="1614" y="5075"/>
                    <a:pt x="1553" y="5205"/>
                    <a:pt x="1477" y="5311"/>
                  </a:cubicBezTo>
                  <a:lnTo>
                    <a:pt x="1469" y="5326"/>
                  </a:lnTo>
                  <a:cubicBezTo>
                    <a:pt x="1454" y="5341"/>
                    <a:pt x="1439" y="5357"/>
                    <a:pt x="1424" y="5372"/>
                  </a:cubicBezTo>
                  <a:cubicBezTo>
                    <a:pt x="1340" y="5463"/>
                    <a:pt x="1233" y="5539"/>
                    <a:pt x="1127" y="5608"/>
                  </a:cubicBezTo>
                  <a:cubicBezTo>
                    <a:pt x="1074" y="5646"/>
                    <a:pt x="1013" y="5676"/>
                    <a:pt x="960" y="5714"/>
                  </a:cubicBezTo>
                  <a:cubicBezTo>
                    <a:pt x="906" y="5745"/>
                    <a:pt x="823" y="5798"/>
                    <a:pt x="762" y="5844"/>
                  </a:cubicBezTo>
                  <a:cubicBezTo>
                    <a:pt x="648" y="5920"/>
                    <a:pt x="549" y="6026"/>
                    <a:pt x="488" y="6148"/>
                  </a:cubicBezTo>
                  <a:cubicBezTo>
                    <a:pt x="435" y="6239"/>
                    <a:pt x="412" y="6346"/>
                    <a:pt x="412" y="6452"/>
                  </a:cubicBezTo>
                  <a:cubicBezTo>
                    <a:pt x="412" y="6483"/>
                    <a:pt x="412" y="6513"/>
                    <a:pt x="419" y="6544"/>
                  </a:cubicBezTo>
                  <a:cubicBezTo>
                    <a:pt x="419" y="6551"/>
                    <a:pt x="419" y="6551"/>
                    <a:pt x="419" y="6559"/>
                  </a:cubicBezTo>
                  <a:cubicBezTo>
                    <a:pt x="427" y="6620"/>
                    <a:pt x="442" y="6680"/>
                    <a:pt x="465" y="6741"/>
                  </a:cubicBezTo>
                  <a:lnTo>
                    <a:pt x="465" y="6749"/>
                  </a:lnTo>
                  <a:cubicBezTo>
                    <a:pt x="480" y="6810"/>
                    <a:pt x="503" y="6871"/>
                    <a:pt x="534" y="6932"/>
                  </a:cubicBezTo>
                  <a:cubicBezTo>
                    <a:pt x="534" y="6939"/>
                    <a:pt x="541" y="6939"/>
                    <a:pt x="541" y="6947"/>
                  </a:cubicBezTo>
                  <a:cubicBezTo>
                    <a:pt x="556" y="6977"/>
                    <a:pt x="572" y="7008"/>
                    <a:pt x="587" y="7046"/>
                  </a:cubicBezTo>
                  <a:lnTo>
                    <a:pt x="632" y="7129"/>
                  </a:lnTo>
                  <a:lnTo>
                    <a:pt x="640" y="7145"/>
                  </a:lnTo>
                  <a:cubicBezTo>
                    <a:pt x="830" y="7495"/>
                    <a:pt x="1058" y="7852"/>
                    <a:pt x="1043" y="8225"/>
                  </a:cubicBezTo>
                  <a:cubicBezTo>
                    <a:pt x="1036" y="8255"/>
                    <a:pt x="1036" y="8293"/>
                    <a:pt x="1028" y="8324"/>
                  </a:cubicBezTo>
                  <a:cubicBezTo>
                    <a:pt x="1028" y="8347"/>
                    <a:pt x="1020" y="8362"/>
                    <a:pt x="1020" y="8385"/>
                  </a:cubicBezTo>
                  <a:cubicBezTo>
                    <a:pt x="1013" y="8407"/>
                    <a:pt x="1020" y="8400"/>
                    <a:pt x="1013" y="8407"/>
                  </a:cubicBezTo>
                  <a:cubicBezTo>
                    <a:pt x="998" y="8476"/>
                    <a:pt x="975" y="8537"/>
                    <a:pt x="944" y="8598"/>
                  </a:cubicBezTo>
                  <a:cubicBezTo>
                    <a:pt x="883" y="8712"/>
                    <a:pt x="815" y="8818"/>
                    <a:pt x="739" y="8925"/>
                  </a:cubicBezTo>
                  <a:cubicBezTo>
                    <a:pt x="678" y="9001"/>
                    <a:pt x="617" y="9077"/>
                    <a:pt x="549" y="9153"/>
                  </a:cubicBezTo>
                  <a:cubicBezTo>
                    <a:pt x="480" y="9229"/>
                    <a:pt x="419" y="9298"/>
                    <a:pt x="359" y="9374"/>
                  </a:cubicBezTo>
                  <a:cubicBezTo>
                    <a:pt x="267" y="9488"/>
                    <a:pt x="191" y="9602"/>
                    <a:pt x="130" y="9724"/>
                  </a:cubicBezTo>
                  <a:lnTo>
                    <a:pt x="115" y="9762"/>
                  </a:lnTo>
                  <a:cubicBezTo>
                    <a:pt x="107" y="9777"/>
                    <a:pt x="100" y="9800"/>
                    <a:pt x="92" y="9815"/>
                  </a:cubicBezTo>
                  <a:cubicBezTo>
                    <a:pt x="47" y="9921"/>
                    <a:pt x="24" y="10028"/>
                    <a:pt x="16" y="10134"/>
                  </a:cubicBezTo>
                  <a:cubicBezTo>
                    <a:pt x="1" y="10233"/>
                    <a:pt x="1" y="10340"/>
                    <a:pt x="16" y="10439"/>
                  </a:cubicBezTo>
                  <a:cubicBezTo>
                    <a:pt x="9" y="10446"/>
                    <a:pt x="9" y="10454"/>
                    <a:pt x="16" y="10454"/>
                  </a:cubicBezTo>
                  <a:cubicBezTo>
                    <a:pt x="24" y="10561"/>
                    <a:pt x="47" y="10659"/>
                    <a:pt x="69" y="10758"/>
                  </a:cubicBezTo>
                  <a:lnTo>
                    <a:pt x="69" y="10774"/>
                  </a:lnTo>
                  <a:cubicBezTo>
                    <a:pt x="85" y="10819"/>
                    <a:pt x="100" y="10872"/>
                    <a:pt x="115" y="10918"/>
                  </a:cubicBezTo>
                  <a:lnTo>
                    <a:pt x="115" y="10926"/>
                  </a:lnTo>
                  <a:cubicBezTo>
                    <a:pt x="138" y="10979"/>
                    <a:pt x="153" y="11032"/>
                    <a:pt x="176" y="11078"/>
                  </a:cubicBezTo>
                  <a:cubicBezTo>
                    <a:pt x="199" y="11124"/>
                    <a:pt x="214" y="11177"/>
                    <a:pt x="237" y="11215"/>
                  </a:cubicBezTo>
                  <a:lnTo>
                    <a:pt x="252" y="11245"/>
                  </a:lnTo>
                  <a:cubicBezTo>
                    <a:pt x="275" y="11291"/>
                    <a:pt x="298" y="11337"/>
                    <a:pt x="321" y="11382"/>
                  </a:cubicBezTo>
                  <a:cubicBezTo>
                    <a:pt x="359" y="11451"/>
                    <a:pt x="397" y="11527"/>
                    <a:pt x="442" y="11595"/>
                  </a:cubicBezTo>
                  <a:cubicBezTo>
                    <a:pt x="480" y="11671"/>
                    <a:pt x="534" y="11747"/>
                    <a:pt x="579" y="11831"/>
                  </a:cubicBezTo>
                  <a:cubicBezTo>
                    <a:pt x="709" y="12036"/>
                    <a:pt x="830" y="12250"/>
                    <a:pt x="937" y="12463"/>
                  </a:cubicBezTo>
                  <a:cubicBezTo>
                    <a:pt x="990" y="12584"/>
                    <a:pt x="1036" y="12706"/>
                    <a:pt x="1074" y="12828"/>
                  </a:cubicBezTo>
                  <a:cubicBezTo>
                    <a:pt x="1089" y="12873"/>
                    <a:pt x="1104" y="12927"/>
                    <a:pt x="1112" y="12965"/>
                  </a:cubicBezTo>
                  <a:cubicBezTo>
                    <a:pt x="1142" y="13079"/>
                    <a:pt x="1150" y="13201"/>
                    <a:pt x="1157" y="13315"/>
                  </a:cubicBezTo>
                  <a:cubicBezTo>
                    <a:pt x="1157" y="13398"/>
                    <a:pt x="1150" y="13482"/>
                    <a:pt x="1142" y="13566"/>
                  </a:cubicBezTo>
                  <a:cubicBezTo>
                    <a:pt x="1135" y="13665"/>
                    <a:pt x="1119" y="13748"/>
                    <a:pt x="1104" y="13840"/>
                  </a:cubicBezTo>
                  <a:cubicBezTo>
                    <a:pt x="1089" y="13931"/>
                    <a:pt x="1074" y="14022"/>
                    <a:pt x="1058" y="14113"/>
                  </a:cubicBezTo>
                  <a:cubicBezTo>
                    <a:pt x="1043" y="14243"/>
                    <a:pt x="1036" y="14380"/>
                    <a:pt x="1043" y="14509"/>
                  </a:cubicBezTo>
                  <a:cubicBezTo>
                    <a:pt x="1043" y="14547"/>
                    <a:pt x="1051" y="14585"/>
                    <a:pt x="1058" y="14616"/>
                  </a:cubicBezTo>
                  <a:cubicBezTo>
                    <a:pt x="1058" y="14623"/>
                    <a:pt x="1058" y="14631"/>
                    <a:pt x="1058" y="14638"/>
                  </a:cubicBezTo>
                  <a:cubicBezTo>
                    <a:pt x="1066" y="14676"/>
                    <a:pt x="1074" y="14714"/>
                    <a:pt x="1089" y="14753"/>
                  </a:cubicBezTo>
                  <a:cubicBezTo>
                    <a:pt x="1097" y="14783"/>
                    <a:pt x="1112" y="14821"/>
                    <a:pt x="1135" y="14859"/>
                  </a:cubicBezTo>
                  <a:lnTo>
                    <a:pt x="1150" y="14889"/>
                  </a:lnTo>
                  <a:cubicBezTo>
                    <a:pt x="1157" y="14912"/>
                    <a:pt x="1173" y="14935"/>
                    <a:pt x="1188" y="14958"/>
                  </a:cubicBezTo>
                  <a:cubicBezTo>
                    <a:pt x="1203" y="14981"/>
                    <a:pt x="1195" y="14981"/>
                    <a:pt x="1203" y="14988"/>
                  </a:cubicBezTo>
                  <a:cubicBezTo>
                    <a:pt x="1218" y="15011"/>
                    <a:pt x="1241" y="15034"/>
                    <a:pt x="1256" y="15057"/>
                  </a:cubicBezTo>
                  <a:lnTo>
                    <a:pt x="1272" y="15080"/>
                  </a:lnTo>
                  <a:cubicBezTo>
                    <a:pt x="1294" y="15103"/>
                    <a:pt x="1317" y="15133"/>
                    <a:pt x="1348" y="15163"/>
                  </a:cubicBezTo>
                  <a:cubicBezTo>
                    <a:pt x="1850" y="15665"/>
                    <a:pt x="2839" y="15795"/>
                    <a:pt x="3326" y="16312"/>
                  </a:cubicBezTo>
                  <a:cubicBezTo>
                    <a:pt x="3349" y="16335"/>
                    <a:pt x="3371" y="16365"/>
                    <a:pt x="3394" y="16396"/>
                  </a:cubicBezTo>
                  <a:cubicBezTo>
                    <a:pt x="3394" y="16396"/>
                    <a:pt x="3394" y="16403"/>
                    <a:pt x="3402" y="16403"/>
                  </a:cubicBezTo>
                  <a:cubicBezTo>
                    <a:pt x="3417" y="16426"/>
                    <a:pt x="3440" y="16457"/>
                    <a:pt x="3455" y="16480"/>
                  </a:cubicBezTo>
                  <a:lnTo>
                    <a:pt x="3463" y="16502"/>
                  </a:lnTo>
                  <a:cubicBezTo>
                    <a:pt x="3478" y="16525"/>
                    <a:pt x="3493" y="16548"/>
                    <a:pt x="3508" y="16571"/>
                  </a:cubicBezTo>
                  <a:lnTo>
                    <a:pt x="3516" y="16601"/>
                  </a:lnTo>
                  <a:cubicBezTo>
                    <a:pt x="3531" y="16632"/>
                    <a:pt x="3546" y="16670"/>
                    <a:pt x="3554" y="16700"/>
                  </a:cubicBezTo>
                  <a:cubicBezTo>
                    <a:pt x="3569" y="16738"/>
                    <a:pt x="3577" y="16769"/>
                    <a:pt x="3584" y="16799"/>
                  </a:cubicBezTo>
                  <a:cubicBezTo>
                    <a:pt x="3584" y="16807"/>
                    <a:pt x="3584" y="16822"/>
                    <a:pt x="3584" y="16830"/>
                  </a:cubicBezTo>
                  <a:cubicBezTo>
                    <a:pt x="3592" y="16845"/>
                    <a:pt x="3592" y="16875"/>
                    <a:pt x="3600" y="16890"/>
                  </a:cubicBezTo>
                  <a:cubicBezTo>
                    <a:pt x="3600" y="16913"/>
                    <a:pt x="3600" y="16951"/>
                    <a:pt x="3607" y="16982"/>
                  </a:cubicBezTo>
                  <a:cubicBezTo>
                    <a:pt x="3622" y="17248"/>
                    <a:pt x="3562" y="17537"/>
                    <a:pt x="3539" y="17811"/>
                  </a:cubicBezTo>
                  <a:lnTo>
                    <a:pt x="3539" y="17841"/>
                  </a:lnTo>
                  <a:lnTo>
                    <a:pt x="3539" y="17910"/>
                  </a:lnTo>
                  <a:cubicBezTo>
                    <a:pt x="3539" y="17917"/>
                    <a:pt x="3539" y="17933"/>
                    <a:pt x="3539" y="17940"/>
                  </a:cubicBezTo>
                  <a:lnTo>
                    <a:pt x="3539" y="18070"/>
                  </a:lnTo>
                  <a:cubicBezTo>
                    <a:pt x="3539" y="18077"/>
                    <a:pt x="3539" y="18092"/>
                    <a:pt x="3539" y="18100"/>
                  </a:cubicBezTo>
                  <a:cubicBezTo>
                    <a:pt x="3539" y="18115"/>
                    <a:pt x="3539" y="18138"/>
                    <a:pt x="3546" y="18161"/>
                  </a:cubicBezTo>
                  <a:cubicBezTo>
                    <a:pt x="3546" y="18184"/>
                    <a:pt x="3546" y="18184"/>
                    <a:pt x="3546" y="18191"/>
                  </a:cubicBezTo>
                  <a:cubicBezTo>
                    <a:pt x="3546" y="18207"/>
                    <a:pt x="3546" y="18237"/>
                    <a:pt x="3554" y="18260"/>
                  </a:cubicBezTo>
                  <a:cubicBezTo>
                    <a:pt x="3554" y="18275"/>
                    <a:pt x="3554" y="18275"/>
                    <a:pt x="3562" y="18290"/>
                  </a:cubicBezTo>
                  <a:cubicBezTo>
                    <a:pt x="3569" y="18336"/>
                    <a:pt x="3584" y="18382"/>
                    <a:pt x="3607" y="18427"/>
                  </a:cubicBezTo>
                  <a:cubicBezTo>
                    <a:pt x="3622" y="18465"/>
                    <a:pt x="3645" y="18503"/>
                    <a:pt x="3668" y="18541"/>
                  </a:cubicBezTo>
                  <a:cubicBezTo>
                    <a:pt x="3858" y="18830"/>
                    <a:pt x="4231" y="18937"/>
                    <a:pt x="4573" y="19059"/>
                  </a:cubicBezTo>
                  <a:lnTo>
                    <a:pt x="4634" y="19081"/>
                  </a:lnTo>
                  <a:lnTo>
                    <a:pt x="4665" y="19097"/>
                  </a:lnTo>
                  <a:cubicBezTo>
                    <a:pt x="4855" y="19158"/>
                    <a:pt x="5022" y="19249"/>
                    <a:pt x="5167" y="19378"/>
                  </a:cubicBezTo>
                  <a:cubicBezTo>
                    <a:pt x="5212" y="19424"/>
                    <a:pt x="5251" y="19477"/>
                    <a:pt x="5289" y="19530"/>
                  </a:cubicBezTo>
                  <a:cubicBezTo>
                    <a:pt x="5327" y="19599"/>
                    <a:pt x="5365" y="19675"/>
                    <a:pt x="5380" y="19751"/>
                  </a:cubicBezTo>
                  <a:cubicBezTo>
                    <a:pt x="5387" y="19789"/>
                    <a:pt x="5395" y="19819"/>
                    <a:pt x="5403" y="19857"/>
                  </a:cubicBezTo>
                  <a:lnTo>
                    <a:pt x="5403" y="19873"/>
                  </a:lnTo>
                  <a:cubicBezTo>
                    <a:pt x="5410" y="19911"/>
                    <a:pt x="5410" y="19941"/>
                    <a:pt x="5410" y="19972"/>
                  </a:cubicBezTo>
                  <a:cubicBezTo>
                    <a:pt x="5425" y="20147"/>
                    <a:pt x="5410" y="20322"/>
                    <a:pt x="5418" y="20489"/>
                  </a:cubicBezTo>
                  <a:lnTo>
                    <a:pt x="5418" y="20504"/>
                  </a:lnTo>
                  <a:lnTo>
                    <a:pt x="5425" y="20588"/>
                  </a:lnTo>
                  <a:lnTo>
                    <a:pt x="5425" y="20618"/>
                  </a:lnTo>
                  <a:lnTo>
                    <a:pt x="5433" y="20687"/>
                  </a:lnTo>
                  <a:lnTo>
                    <a:pt x="5433" y="20717"/>
                  </a:lnTo>
                  <a:cubicBezTo>
                    <a:pt x="5441" y="20748"/>
                    <a:pt x="5448" y="20778"/>
                    <a:pt x="5456" y="20808"/>
                  </a:cubicBezTo>
                  <a:cubicBezTo>
                    <a:pt x="5509" y="21014"/>
                    <a:pt x="5623" y="21196"/>
                    <a:pt x="5775" y="21341"/>
                  </a:cubicBezTo>
                  <a:cubicBezTo>
                    <a:pt x="5882" y="21440"/>
                    <a:pt x="6004" y="21531"/>
                    <a:pt x="6133" y="21607"/>
                  </a:cubicBezTo>
                  <a:cubicBezTo>
                    <a:pt x="6415" y="21767"/>
                    <a:pt x="6711" y="21904"/>
                    <a:pt x="7008" y="22018"/>
                  </a:cubicBezTo>
                  <a:cubicBezTo>
                    <a:pt x="7175" y="22087"/>
                    <a:pt x="7495" y="22475"/>
                    <a:pt x="7875" y="22992"/>
                  </a:cubicBezTo>
                  <a:cubicBezTo>
                    <a:pt x="8225" y="23471"/>
                    <a:pt x="8636" y="24057"/>
                    <a:pt x="9016" y="24590"/>
                  </a:cubicBezTo>
                  <a:lnTo>
                    <a:pt x="9024" y="24605"/>
                  </a:lnTo>
                  <a:lnTo>
                    <a:pt x="9100" y="24696"/>
                  </a:lnTo>
                  <a:lnTo>
                    <a:pt x="9161" y="24780"/>
                  </a:lnTo>
                  <a:lnTo>
                    <a:pt x="9207" y="24856"/>
                  </a:lnTo>
                  <a:lnTo>
                    <a:pt x="9275" y="24940"/>
                  </a:lnTo>
                  <a:lnTo>
                    <a:pt x="9321" y="25008"/>
                  </a:lnTo>
                  <a:lnTo>
                    <a:pt x="9404" y="25122"/>
                  </a:lnTo>
                  <a:lnTo>
                    <a:pt x="9427" y="25153"/>
                  </a:lnTo>
                  <a:lnTo>
                    <a:pt x="9534" y="25290"/>
                  </a:lnTo>
                  <a:lnTo>
                    <a:pt x="9564" y="25335"/>
                  </a:lnTo>
                  <a:lnTo>
                    <a:pt x="9633" y="25427"/>
                  </a:lnTo>
                  <a:lnTo>
                    <a:pt x="9663" y="25472"/>
                  </a:lnTo>
                  <a:lnTo>
                    <a:pt x="9732" y="25556"/>
                  </a:lnTo>
                  <a:lnTo>
                    <a:pt x="9762" y="25594"/>
                  </a:lnTo>
                  <a:cubicBezTo>
                    <a:pt x="9763" y="25596"/>
                    <a:pt x="9765" y="25597"/>
                    <a:pt x="9766" y="25599"/>
                  </a:cubicBezTo>
                  <a:lnTo>
                    <a:pt x="9766" y="25599"/>
                  </a:lnTo>
                  <a:cubicBezTo>
                    <a:pt x="9460" y="25199"/>
                    <a:pt x="9206" y="24755"/>
                    <a:pt x="9024" y="24285"/>
                  </a:cubicBezTo>
                  <a:cubicBezTo>
                    <a:pt x="9001" y="24217"/>
                    <a:pt x="8971" y="24148"/>
                    <a:pt x="8948" y="24088"/>
                  </a:cubicBezTo>
                  <a:lnTo>
                    <a:pt x="8925" y="24019"/>
                  </a:lnTo>
                  <a:lnTo>
                    <a:pt x="8887" y="23882"/>
                  </a:lnTo>
                  <a:cubicBezTo>
                    <a:pt x="8880" y="23859"/>
                    <a:pt x="8872" y="23829"/>
                    <a:pt x="8864" y="23798"/>
                  </a:cubicBezTo>
                  <a:cubicBezTo>
                    <a:pt x="8857" y="23776"/>
                    <a:pt x="8841" y="23722"/>
                    <a:pt x="8826" y="23684"/>
                  </a:cubicBezTo>
                  <a:lnTo>
                    <a:pt x="8803" y="23585"/>
                  </a:lnTo>
                  <a:cubicBezTo>
                    <a:pt x="8796" y="23555"/>
                    <a:pt x="8788" y="23517"/>
                    <a:pt x="8781" y="23479"/>
                  </a:cubicBezTo>
                  <a:cubicBezTo>
                    <a:pt x="8773" y="23441"/>
                    <a:pt x="8765" y="23410"/>
                    <a:pt x="8758" y="23380"/>
                  </a:cubicBezTo>
                  <a:cubicBezTo>
                    <a:pt x="8750" y="23357"/>
                    <a:pt x="8743" y="23319"/>
                    <a:pt x="8743" y="23289"/>
                  </a:cubicBezTo>
                  <a:cubicBezTo>
                    <a:pt x="8712" y="23137"/>
                    <a:pt x="8689" y="22992"/>
                    <a:pt x="8674" y="22840"/>
                  </a:cubicBezTo>
                  <a:lnTo>
                    <a:pt x="8674" y="22787"/>
                  </a:lnTo>
                  <a:cubicBezTo>
                    <a:pt x="8667" y="22741"/>
                    <a:pt x="8667" y="22688"/>
                    <a:pt x="8667" y="22642"/>
                  </a:cubicBezTo>
                  <a:lnTo>
                    <a:pt x="8667" y="22589"/>
                  </a:lnTo>
                  <a:cubicBezTo>
                    <a:pt x="8667" y="22535"/>
                    <a:pt x="8659" y="22482"/>
                    <a:pt x="8659" y="22429"/>
                  </a:cubicBezTo>
                  <a:lnTo>
                    <a:pt x="8659" y="22399"/>
                  </a:lnTo>
                  <a:lnTo>
                    <a:pt x="8659" y="22224"/>
                  </a:lnTo>
                  <a:lnTo>
                    <a:pt x="8659" y="22208"/>
                  </a:lnTo>
                  <a:cubicBezTo>
                    <a:pt x="8659" y="21889"/>
                    <a:pt x="8689" y="21569"/>
                    <a:pt x="8750" y="21257"/>
                  </a:cubicBezTo>
                  <a:cubicBezTo>
                    <a:pt x="8788" y="21075"/>
                    <a:pt x="8834" y="20892"/>
                    <a:pt x="8887" y="20717"/>
                  </a:cubicBezTo>
                  <a:cubicBezTo>
                    <a:pt x="8994" y="20398"/>
                    <a:pt x="9123" y="20078"/>
                    <a:pt x="9222" y="19751"/>
                  </a:cubicBezTo>
                  <a:cubicBezTo>
                    <a:pt x="9389" y="19249"/>
                    <a:pt x="9481" y="18739"/>
                    <a:pt x="9290" y="18260"/>
                  </a:cubicBezTo>
                  <a:cubicBezTo>
                    <a:pt x="9275" y="18222"/>
                    <a:pt x="9260" y="18191"/>
                    <a:pt x="9245" y="18161"/>
                  </a:cubicBezTo>
                  <a:cubicBezTo>
                    <a:pt x="9237" y="18138"/>
                    <a:pt x="9230" y="18123"/>
                    <a:pt x="9222" y="18108"/>
                  </a:cubicBezTo>
                  <a:lnTo>
                    <a:pt x="9199" y="18062"/>
                  </a:lnTo>
                  <a:lnTo>
                    <a:pt x="9153" y="17986"/>
                  </a:lnTo>
                  <a:lnTo>
                    <a:pt x="9138" y="17971"/>
                  </a:lnTo>
                  <a:cubicBezTo>
                    <a:pt x="9047" y="17826"/>
                    <a:pt x="8948" y="17682"/>
                    <a:pt x="8841" y="17545"/>
                  </a:cubicBezTo>
                  <a:lnTo>
                    <a:pt x="8788" y="17469"/>
                  </a:lnTo>
                  <a:lnTo>
                    <a:pt x="8773" y="17446"/>
                  </a:lnTo>
                  <a:cubicBezTo>
                    <a:pt x="8606" y="17225"/>
                    <a:pt x="8469" y="16989"/>
                    <a:pt x="8438" y="16731"/>
                  </a:cubicBezTo>
                  <a:cubicBezTo>
                    <a:pt x="8431" y="16685"/>
                    <a:pt x="8423" y="16639"/>
                    <a:pt x="8423" y="16586"/>
                  </a:cubicBezTo>
                  <a:cubicBezTo>
                    <a:pt x="8431" y="16198"/>
                    <a:pt x="8697" y="15856"/>
                    <a:pt x="8849" y="15491"/>
                  </a:cubicBezTo>
                  <a:lnTo>
                    <a:pt x="8857" y="15460"/>
                  </a:lnTo>
                  <a:cubicBezTo>
                    <a:pt x="8902" y="15354"/>
                    <a:pt x="8933" y="15239"/>
                    <a:pt x="8940" y="15118"/>
                  </a:cubicBezTo>
                  <a:cubicBezTo>
                    <a:pt x="8948" y="14958"/>
                    <a:pt x="8925" y="14806"/>
                    <a:pt x="8864" y="14661"/>
                  </a:cubicBezTo>
                  <a:cubicBezTo>
                    <a:pt x="8857" y="14631"/>
                    <a:pt x="8841" y="14600"/>
                    <a:pt x="8826" y="14562"/>
                  </a:cubicBezTo>
                  <a:cubicBezTo>
                    <a:pt x="8819" y="14562"/>
                    <a:pt x="8819" y="14555"/>
                    <a:pt x="8819" y="14547"/>
                  </a:cubicBezTo>
                  <a:cubicBezTo>
                    <a:pt x="8803" y="14524"/>
                    <a:pt x="8788" y="14494"/>
                    <a:pt x="8773" y="14471"/>
                  </a:cubicBezTo>
                  <a:lnTo>
                    <a:pt x="8773" y="14463"/>
                  </a:lnTo>
                  <a:cubicBezTo>
                    <a:pt x="8735" y="14395"/>
                    <a:pt x="8689" y="14334"/>
                    <a:pt x="8651" y="14281"/>
                  </a:cubicBezTo>
                  <a:cubicBezTo>
                    <a:pt x="8484" y="14045"/>
                    <a:pt x="8271" y="13832"/>
                    <a:pt x="8073" y="13596"/>
                  </a:cubicBezTo>
                  <a:lnTo>
                    <a:pt x="7997" y="13512"/>
                  </a:lnTo>
                  <a:lnTo>
                    <a:pt x="7989" y="13497"/>
                  </a:lnTo>
                  <a:cubicBezTo>
                    <a:pt x="7967" y="13474"/>
                    <a:pt x="7944" y="13444"/>
                    <a:pt x="7921" y="13414"/>
                  </a:cubicBezTo>
                  <a:cubicBezTo>
                    <a:pt x="7875" y="13353"/>
                    <a:pt x="7837" y="13292"/>
                    <a:pt x="7792" y="13223"/>
                  </a:cubicBezTo>
                  <a:cubicBezTo>
                    <a:pt x="7731" y="13117"/>
                    <a:pt x="7677" y="13003"/>
                    <a:pt x="7639" y="12881"/>
                  </a:cubicBezTo>
                  <a:cubicBezTo>
                    <a:pt x="7579" y="12668"/>
                    <a:pt x="7563" y="12447"/>
                    <a:pt x="7601" y="12227"/>
                  </a:cubicBezTo>
                  <a:cubicBezTo>
                    <a:pt x="7601" y="12189"/>
                    <a:pt x="7609" y="12151"/>
                    <a:pt x="7617" y="12113"/>
                  </a:cubicBezTo>
                  <a:lnTo>
                    <a:pt x="7624" y="12082"/>
                  </a:lnTo>
                  <a:cubicBezTo>
                    <a:pt x="7632" y="12052"/>
                    <a:pt x="7639" y="12021"/>
                    <a:pt x="7647" y="11991"/>
                  </a:cubicBezTo>
                  <a:cubicBezTo>
                    <a:pt x="7639" y="11983"/>
                    <a:pt x="7639" y="11976"/>
                    <a:pt x="7647" y="11968"/>
                  </a:cubicBezTo>
                  <a:cubicBezTo>
                    <a:pt x="7655" y="11930"/>
                    <a:pt x="7662" y="11892"/>
                    <a:pt x="7677" y="11854"/>
                  </a:cubicBezTo>
                  <a:cubicBezTo>
                    <a:pt x="7677" y="11846"/>
                    <a:pt x="7677" y="11846"/>
                    <a:pt x="7677" y="11846"/>
                  </a:cubicBezTo>
                  <a:cubicBezTo>
                    <a:pt x="7685" y="11808"/>
                    <a:pt x="7693" y="11770"/>
                    <a:pt x="7708" y="11732"/>
                  </a:cubicBezTo>
                  <a:lnTo>
                    <a:pt x="7716" y="11702"/>
                  </a:lnTo>
                  <a:cubicBezTo>
                    <a:pt x="7723" y="11671"/>
                    <a:pt x="7738" y="11641"/>
                    <a:pt x="7746" y="11610"/>
                  </a:cubicBezTo>
                  <a:lnTo>
                    <a:pt x="7754" y="11588"/>
                  </a:lnTo>
                  <a:cubicBezTo>
                    <a:pt x="7769" y="11550"/>
                    <a:pt x="7784" y="11512"/>
                    <a:pt x="7792" y="11473"/>
                  </a:cubicBezTo>
                  <a:cubicBezTo>
                    <a:pt x="7792" y="11458"/>
                    <a:pt x="7807" y="11443"/>
                    <a:pt x="7807" y="11435"/>
                  </a:cubicBezTo>
                  <a:lnTo>
                    <a:pt x="7837" y="11359"/>
                  </a:lnTo>
                  <a:lnTo>
                    <a:pt x="7883" y="11215"/>
                  </a:lnTo>
                  <a:cubicBezTo>
                    <a:pt x="8035" y="10789"/>
                    <a:pt x="8180" y="10355"/>
                    <a:pt x="8111" y="9921"/>
                  </a:cubicBezTo>
                  <a:cubicBezTo>
                    <a:pt x="8111" y="9906"/>
                    <a:pt x="8111" y="9891"/>
                    <a:pt x="8104" y="9876"/>
                  </a:cubicBezTo>
                  <a:cubicBezTo>
                    <a:pt x="8104" y="9845"/>
                    <a:pt x="8096" y="9815"/>
                    <a:pt x="8088" y="9777"/>
                  </a:cubicBezTo>
                  <a:cubicBezTo>
                    <a:pt x="8088" y="9777"/>
                    <a:pt x="8088" y="9769"/>
                    <a:pt x="8088" y="9762"/>
                  </a:cubicBezTo>
                  <a:cubicBezTo>
                    <a:pt x="8081" y="9739"/>
                    <a:pt x="8073" y="9716"/>
                    <a:pt x="8065" y="9686"/>
                  </a:cubicBezTo>
                  <a:cubicBezTo>
                    <a:pt x="8065" y="9686"/>
                    <a:pt x="8065" y="9678"/>
                    <a:pt x="8065" y="9678"/>
                  </a:cubicBezTo>
                  <a:cubicBezTo>
                    <a:pt x="8058" y="9648"/>
                    <a:pt x="8050" y="9625"/>
                    <a:pt x="8035" y="9594"/>
                  </a:cubicBezTo>
                  <a:cubicBezTo>
                    <a:pt x="8027" y="9572"/>
                    <a:pt x="8012" y="9541"/>
                    <a:pt x="8005" y="9511"/>
                  </a:cubicBezTo>
                  <a:cubicBezTo>
                    <a:pt x="7929" y="9343"/>
                    <a:pt x="7837" y="9183"/>
                    <a:pt x="7738" y="9039"/>
                  </a:cubicBezTo>
                  <a:lnTo>
                    <a:pt x="7647" y="8910"/>
                  </a:lnTo>
                  <a:cubicBezTo>
                    <a:pt x="7571" y="8803"/>
                    <a:pt x="7495" y="8704"/>
                    <a:pt x="7426" y="8598"/>
                  </a:cubicBezTo>
                  <a:cubicBezTo>
                    <a:pt x="7381" y="8544"/>
                    <a:pt x="7343" y="8484"/>
                    <a:pt x="7305" y="8423"/>
                  </a:cubicBezTo>
                  <a:cubicBezTo>
                    <a:pt x="7229" y="8324"/>
                    <a:pt x="7168" y="8210"/>
                    <a:pt x="7107" y="8096"/>
                  </a:cubicBezTo>
                  <a:cubicBezTo>
                    <a:pt x="7084" y="8058"/>
                    <a:pt x="7069" y="8019"/>
                    <a:pt x="7046" y="7974"/>
                  </a:cubicBezTo>
                  <a:cubicBezTo>
                    <a:pt x="7031" y="7936"/>
                    <a:pt x="7016" y="7898"/>
                    <a:pt x="7000" y="7852"/>
                  </a:cubicBezTo>
                  <a:cubicBezTo>
                    <a:pt x="6947" y="7708"/>
                    <a:pt x="6924" y="7563"/>
                    <a:pt x="6924" y="7411"/>
                  </a:cubicBezTo>
                  <a:lnTo>
                    <a:pt x="6924" y="7373"/>
                  </a:lnTo>
                  <a:cubicBezTo>
                    <a:pt x="6924" y="7335"/>
                    <a:pt x="6932" y="7289"/>
                    <a:pt x="6939" y="7243"/>
                  </a:cubicBezTo>
                  <a:lnTo>
                    <a:pt x="6947" y="7205"/>
                  </a:lnTo>
                  <a:cubicBezTo>
                    <a:pt x="6955" y="7167"/>
                    <a:pt x="6962" y="7137"/>
                    <a:pt x="6970" y="7107"/>
                  </a:cubicBezTo>
                  <a:cubicBezTo>
                    <a:pt x="6978" y="7068"/>
                    <a:pt x="6985" y="7053"/>
                    <a:pt x="6993" y="7030"/>
                  </a:cubicBezTo>
                  <a:cubicBezTo>
                    <a:pt x="7099" y="6696"/>
                    <a:pt x="7328" y="6399"/>
                    <a:pt x="7548" y="6102"/>
                  </a:cubicBezTo>
                  <a:cubicBezTo>
                    <a:pt x="7693" y="5920"/>
                    <a:pt x="7814" y="5729"/>
                    <a:pt x="7921" y="5532"/>
                  </a:cubicBezTo>
                  <a:cubicBezTo>
                    <a:pt x="7989" y="5395"/>
                    <a:pt x="8035" y="5250"/>
                    <a:pt x="8065" y="5106"/>
                  </a:cubicBezTo>
                  <a:cubicBezTo>
                    <a:pt x="8187" y="4489"/>
                    <a:pt x="7860" y="3926"/>
                    <a:pt x="7541" y="3348"/>
                  </a:cubicBezTo>
                  <a:cubicBezTo>
                    <a:pt x="7449" y="3181"/>
                    <a:pt x="7358" y="3006"/>
                    <a:pt x="7282" y="2831"/>
                  </a:cubicBezTo>
                  <a:cubicBezTo>
                    <a:pt x="7236" y="2740"/>
                    <a:pt x="7198" y="2641"/>
                    <a:pt x="7168" y="2549"/>
                  </a:cubicBezTo>
                  <a:cubicBezTo>
                    <a:pt x="7122" y="2405"/>
                    <a:pt x="7084" y="2260"/>
                    <a:pt x="7069" y="2116"/>
                  </a:cubicBezTo>
                  <a:cubicBezTo>
                    <a:pt x="7054" y="2002"/>
                    <a:pt x="7046" y="1887"/>
                    <a:pt x="7046" y="1773"/>
                  </a:cubicBezTo>
                  <a:cubicBezTo>
                    <a:pt x="7046" y="1712"/>
                    <a:pt x="7046" y="1652"/>
                    <a:pt x="7054" y="1598"/>
                  </a:cubicBezTo>
                  <a:cubicBezTo>
                    <a:pt x="7054" y="1537"/>
                    <a:pt x="7061" y="1484"/>
                    <a:pt x="7069" y="1423"/>
                  </a:cubicBezTo>
                  <a:cubicBezTo>
                    <a:pt x="7092" y="1241"/>
                    <a:pt x="7137" y="1058"/>
                    <a:pt x="7198" y="883"/>
                  </a:cubicBezTo>
                  <a:lnTo>
                    <a:pt x="7213" y="845"/>
                  </a:lnTo>
                  <a:cubicBezTo>
                    <a:pt x="7229" y="815"/>
                    <a:pt x="7236" y="777"/>
                    <a:pt x="7251" y="746"/>
                  </a:cubicBezTo>
                  <a:lnTo>
                    <a:pt x="7274" y="693"/>
                  </a:lnTo>
                  <a:cubicBezTo>
                    <a:pt x="7289" y="663"/>
                    <a:pt x="7305" y="632"/>
                    <a:pt x="7320" y="594"/>
                  </a:cubicBezTo>
                  <a:cubicBezTo>
                    <a:pt x="7328" y="579"/>
                    <a:pt x="7335" y="564"/>
                    <a:pt x="7343" y="548"/>
                  </a:cubicBezTo>
                  <a:cubicBezTo>
                    <a:pt x="7366" y="503"/>
                    <a:pt x="7388" y="457"/>
                    <a:pt x="7419" y="419"/>
                  </a:cubicBezTo>
                  <a:lnTo>
                    <a:pt x="7426" y="396"/>
                  </a:lnTo>
                  <a:cubicBezTo>
                    <a:pt x="7449" y="358"/>
                    <a:pt x="7472" y="320"/>
                    <a:pt x="7495" y="290"/>
                  </a:cubicBezTo>
                  <a:lnTo>
                    <a:pt x="7525" y="244"/>
                  </a:lnTo>
                  <a:cubicBezTo>
                    <a:pt x="7548" y="214"/>
                    <a:pt x="7571" y="183"/>
                    <a:pt x="7594" y="160"/>
                  </a:cubicBezTo>
                  <a:lnTo>
                    <a:pt x="7624" y="122"/>
                  </a:lnTo>
                  <a:cubicBezTo>
                    <a:pt x="7655" y="77"/>
                    <a:pt x="7685" y="39"/>
                    <a:pt x="7716" y="1"/>
                  </a:cubicBezTo>
                  <a:close/>
                  <a:moveTo>
                    <a:pt x="9766" y="25599"/>
                  </a:moveTo>
                  <a:cubicBezTo>
                    <a:pt x="9792" y="25633"/>
                    <a:pt x="9819" y="25667"/>
                    <a:pt x="9846" y="25700"/>
                  </a:cubicBezTo>
                  <a:cubicBezTo>
                    <a:pt x="9824" y="25664"/>
                    <a:pt x="9795" y="25635"/>
                    <a:pt x="9766" y="25599"/>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33"/>
            <p:cNvSpPr/>
            <p:nvPr/>
          </p:nvSpPr>
          <p:spPr>
            <a:xfrm>
              <a:off x="6807963" y="2973233"/>
              <a:ext cx="12965" cy="12541"/>
            </a:xfrm>
            <a:custGeom>
              <a:rect b="b" l="l" r="r" t="t"/>
              <a:pathLst>
                <a:path extrusionOk="0" h="207" w="214">
                  <a:moveTo>
                    <a:pt x="213" y="1"/>
                  </a:moveTo>
                  <a:cubicBezTo>
                    <a:pt x="137" y="62"/>
                    <a:pt x="69" y="130"/>
                    <a:pt x="0" y="206"/>
                  </a:cubicBezTo>
                  <a:cubicBezTo>
                    <a:pt x="76" y="138"/>
                    <a:pt x="152" y="69"/>
                    <a:pt x="213" y="1"/>
                  </a:cubicBezTo>
                  <a:close/>
                </a:path>
              </a:pathLst>
            </a:custGeom>
            <a:solidFill>
              <a:srgbClr val="AEB5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33"/>
            <p:cNvSpPr/>
            <p:nvPr/>
          </p:nvSpPr>
          <p:spPr>
            <a:xfrm>
              <a:off x="6332748" y="2999526"/>
              <a:ext cx="605704" cy="1542733"/>
            </a:xfrm>
            <a:custGeom>
              <a:rect b="b" l="l" r="r" t="t"/>
              <a:pathLst>
                <a:path extrusionOk="0" h="25465" w="9998">
                  <a:moveTo>
                    <a:pt x="7472" y="1"/>
                  </a:moveTo>
                  <a:lnTo>
                    <a:pt x="7472" y="1"/>
                  </a:lnTo>
                  <a:cubicBezTo>
                    <a:pt x="6696" y="358"/>
                    <a:pt x="5638" y="252"/>
                    <a:pt x="4786" y="564"/>
                  </a:cubicBezTo>
                  <a:cubicBezTo>
                    <a:pt x="3957" y="860"/>
                    <a:pt x="3333" y="1553"/>
                    <a:pt x="2755" y="2222"/>
                  </a:cubicBezTo>
                  <a:cubicBezTo>
                    <a:pt x="2374" y="2663"/>
                    <a:pt x="1979" y="3127"/>
                    <a:pt x="1872" y="3698"/>
                  </a:cubicBezTo>
                  <a:cubicBezTo>
                    <a:pt x="1773" y="4170"/>
                    <a:pt x="1887" y="4718"/>
                    <a:pt x="1583" y="5098"/>
                  </a:cubicBezTo>
                  <a:cubicBezTo>
                    <a:pt x="1317" y="5440"/>
                    <a:pt x="792" y="5539"/>
                    <a:pt x="601" y="5920"/>
                  </a:cubicBezTo>
                  <a:cubicBezTo>
                    <a:pt x="274" y="6589"/>
                    <a:pt x="1203" y="7259"/>
                    <a:pt x="1172" y="8004"/>
                  </a:cubicBezTo>
                  <a:cubicBezTo>
                    <a:pt x="1142" y="8628"/>
                    <a:pt x="457" y="9008"/>
                    <a:pt x="229" y="9594"/>
                  </a:cubicBezTo>
                  <a:cubicBezTo>
                    <a:pt x="0" y="10172"/>
                    <a:pt x="274" y="10834"/>
                    <a:pt x="594" y="11374"/>
                  </a:cubicBezTo>
                  <a:cubicBezTo>
                    <a:pt x="913" y="11915"/>
                    <a:pt x="1301" y="12462"/>
                    <a:pt x="1309" y="13094"/>
                  </a:cubicBezTo>
                  <a:cubicBezTo>
                    <a:pt x="1309" y="13573"/>
                    <a:pt x="1088" y="14068"/>
                    <a:pt x="1241" y="14524"/>
                  </a:cubicBezTo>
                  <a:cubicBezTo>
                    <a:pt x="1583" y="15559"/>
                    <a:pt x="3386" y="15445"/>
                    <a:pt x="3713" y="16479"/>
                  </a:cubicBezTo>
                  <a:cubicBezTo>
                    <a:pt x="3903" y="17080"/>
                    <a:pt x="3477" y="17803"/>
                    <a:pt x="3827" y="18321"/>
                  </a:cubicBezTo>
                  <a:cubicBezTo>
                    <a:pt x="4185" y="18861"/>
                    <a:pt x="5113" y="18762"/>
                    <a:pt x="5448" y="19310"/>
                  </a:cubicBezTo>
                  <a:cubicBezTo>
                    <a:pt x="5668" y="19682"/>
                    <a:pt x="5509" y="20169"/>
                    <a:pt x="5623" y="20595"/>
                  </a:cubicBezTo>
                  <a:cubicBezTo>
                    <a:pt x="5790" y="21250"/>
                    <a:pt x="6543" y="21546"/>
                    <a:pt x="7175" y="21805"/>
                  </a:cubicBezTo>
                  <a:cubicBezTo>
                    <a:pt x="7608" y="21980"/>
                    <a:pt x="9214" y="24536"/>
                    <a:pt x="9997" y="25464"/>
                  </a:cubicBezTo>
                  <a:cubicBezTo>
                    <a:pt x="9647" y="25038"/>
                    <a:pt x="9374" y="24567"/>
                    <a:pt x="9168" y="24049"/>
                  </a:cubicBezTo>
                  <a:cubicBezTo>
                    <a:pt x="9069" y="23867"/>
                    <a:pt x="8978" y="23684"/>
                    <a:pt x="8894" y="23486"/>
                  </a:cubicBezTo>
                  <a:cubicBezTo>
                    <a:pt x="7677" y="20641"/>
                    <a:pt x="6734" y="17803"/>
                    <a:pt x="5258" y="14935"/>
                  </a:cubicBezTo>
                  <a:cubicBezTo>
                    <a:pt x="4071" y="12691"/>
                    <a:pt x="3774" y="10180"/>
                    <a:pt x="3766" y="7548"/>
                  </a:cubicBezTo>
                  <a:cubicBezTo>
                    <a:pt x="3812" y="4504"/>
                    <a:pt x="5524" y="2123"/>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33"/>
            <p:cNvSpPr/>
            <p:nvPr/>
          </p:nvSpPr>
          <p:spPr>
            <a:xfrm>
              <a:off x="6543396" y="3958015"/>
              <a:ext cx="159090" cy="64823"/>
            </a:xfrm>
            <a:custGeom>
              <a:rect b="b" l="l" r="r" t="t"/>
              <a:pathLst>
                <a:path extrusionOk="0" h="1070" w="2626">
                  <a:moveTo>
                    <a:pt x="1960" y="0"/>
                  </a:moveTo>
                  <a:cubicBezTo>
                    <a:pt x="1525" y="0"/>
                    <a:pt x="1095" y="32"/>
                    <a:pt x="670" y="95"/>
                  </a:cubicBezTo>
                  <a:cubicBezTo>
                    <a:pt x="442" y="133"/>
                    <a:pt x="213" y="187"/>
                    <a:pt x="0" y="270"/>
                  </a:cubicBezTo>
                  <a:cubicBezTo>
                    <a:pt x="107" y="377"/>
                    <a:pt x="183" y="514"/>
                    <a:pt x="236" y="658"/>
                  </a:cubicBezTo>
                  <a:cubicBezTo>
                    <a:pt x="259" y="750"/>
                    <a:pt x="274" y="841"/>
                    <a:pt x="282" y="940"/>
                  </a:cubicBezTo>
                  <a:cubicBezTo>
                    <a:pt x="487" y="993"/>
                    <a:pt x="693" y="1031"/>
                    <a:pt x="906" y="1069"/>
                  </a:cubicBezTo>
                  <a:cubicBezTo>
                    <a:pt x="1362" y="963"/>
                    <a:pt x="1834" y="894"/>
                    <a:pt x="2306" y="879"/>
                  </a:cubicBezTo>
                  <a:cubicBezTo>
                    <a:pt x="2412" y="871"/>
                    <a:pt x="2519" y="871"/>
                    <a:pt x="2625" y="864"/>
                  </a:cubicBezTo>
                  <a:cubicBezTo>
                    <a:pt x="2496" y="582"/>
                    <a:pt x="2359" y="293"/>
                    <a:pt x="2222" y="4"/>
                  </a:cubicBezTo>
                  <a:cubicBezTo>
                    <a:pt x="2134" y="2"/>
                    <a:pt x="2047" y="0"/>
                    <a:pt x="19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33"/>
            <p:cNvSpPr/>
            <p:nvPr/>
          </p:nvSpPr>
          <p:spPr>
            <a:xfrm>
              <a:off x="6376973" y="3702414"/>
              <a:ext cx="179809" cy="38773"/>
            </a:xfrm>
            <a:custGeom>
              <a:rect b="b" l="l" r="r" t="t"/>
              <a:pathLst>
                <a:path extrusionOk="0" h="640" w="2968">
                  <a:moveTo>
                    <a:pt x="1" y="1"/>
                  </a:moveTo>
                  <a:lnTo>
                    <a:pt x="1" y="1"/>
                  </a:lnTo>
                  <a:cubicBezTo>
                    <a:pt x="130" y="206"/>
                    <a:pt x="244" y="419"/>
                    <a:pt x="351" y="640"/>
                  </a:cubicBezTo>
                  <a:cubicBezTo>
                    <a:pt x="503" y="617"/>
                    <a:pt x="647" y="594"/>
                    <a:pt x="792" y="571"/>
                  </a:cubicBezTo>
                  <a:cubicBezTo>
                    <a:pt x="1445" y="489"/>
                    <a:pt x="2103" y="456"/>
                    <a:pt x="2757" y="456"/>
                  </a:cubicBezTo>
                  <a:cubicBezTo>
                    <a:pt x="2827" y="456"/>
                    <a:pt x="2898" y="456"/>
                    <a:pt x="2968" y="457"/>
                  </a:cubicBezTo>
                  <a:cubicBezTo>
                    <a:pt x="1987" y="259"/>
                    <a:pt x="997" y="10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33"/>
            <p:cNvSpPr/>
            <p:nvPr/>
          </p:nvSpPr>
          <p:spPr>
            <a:xfrm>
              <a:off x="6405084" y="3865141"/>
              <a:ext cx="83483" cy="39682"/>
            </a:xfrm>
            <a:custGeom>
              <a:rect b="b" l="l" r="r" t="t"/>
              <a:pathLst>
                <a:path extrusionOk="0" h="655" w="1378">
                  <a:moveTo>
                    <a:pt x="1" y="0"/>
                  </a:moveTo>
                  <a:lnTo>
                    <a:pt x="1" y="0"/>
                  </a:lnTo>
                  <a:cubicBezTo>
                    <a:pt x="9" y="84"/>
                    <a:pt x="24" y="160"/>
                    <a:pt x="47" y="236"/>
                  </a:cubicBezTo>
                  <a:cubicBezTo>
                    <a:pt x="100" y="396"/>
                    <a:pt x="191" y="541"/>
                    <a:pt x="305" y="655"/>
                  </a:cubicBezTo>
                  <a:cubicBezTo>
                    <a:pt x="655" y="502"/>
                    <a:pt x="1013" y="388"/>
                    <a:pt x="1378" y="305"/>
                  </a:cubicBezTo>
                  <a:cubicBezTo>
                    <a:pt x="1203" y="282"/>
                    <a:pt x="1036" y="251"/>
                    <a:pt x="868" y="221"/>
                  </a:cubicBezTo>
                  <a:cubicBezTo>
                    <a:pt x="572" y="168"/>
                    <a:pt x="282" y="9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33"/>
            <p:cNvSpPr/>
            <p:nvPr/>
          </p:nvSpPr>
          <p:spPr>
            <a:xfrm>
              <a:off x="6766948" y="4296554"/>
              <a:ext cx="60885" cy="19871"/>
            </a:xfrm>
            <a:custGeom>
              <a:rect b="b" l="l" r="r" t="t"/>
              <a:pathLst>
                <a:path extrusionOk="0" h="328" w="1005">
                  <a:moveTo>
                    <a:pt x="868" y="0"/>
                  </a:moveTo>
                  <a:cubicBezTo>
                    <a:pt x="586" y="84"/>
                    <a:pt x="297" y="153"/>
                    <a:pt x="0" y="198"/>
                  </a:cubicBezTo>
                  <a:cubicBezTo>
                    <a:pt x="24" y="198"/>
                    <a:pt x="48" y="197"/>
                    <a:pt x="72" y="197"/>
                  </a:cubicBezTo>
                  <a:cubicBezTo>
                    <a:pt x="384" y="197"/>
                    <a:pt x="701" y="243"/>
                    <a:pt x="1004" y="328"/>
                  </a:cubicBezTo>
                  <a:lnTo>
                    <a:pt x="868" y="0"/>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33"/>
            <p:cNvSpPr/>
            <p:nvPr/>
          </p:nvSpPr>
          <p:spPr>
            <a:xfrm>
              <a:off x="6692249" y="4279046"/>
              <a:ext cx="99174" cy="16660"/>
            </a:xfrm>
            <a:custGeom>
              <a:rect b="b" l="l" r="r" t="t"/>
              <a:pathLst>
                <a:path extrusionOk="0" h="275" w="1637">
                  <a:moveTo>
                    <a:pt x="1" y="0"/>
                  </a:moveTo>
                  <a:cubicBezTo>
                    <a:pt x="107" y="107"/>
                    <a:pt x="229" y="198"/>
                    <a:pt x="358" y="274"/>
                  </a:cubicBezTo>
                  <a:cubicBezTo>
                    <a:pt x="784" y="191"/>
                    <a:pt x="1210" y="130"/>
                    <a:pt x="1636" y="31"/>
                  </a:cubicBezTo>
                  <a:cubicBezTo>
                    <a:pt x="1517" y="26"/>
                    <a:pt x="1397" y="24"/>
                    <a:pt x="1277" y="24"/>
                  </a:cubicBezTo>
                  <a:cubicBezTo>
                    <a:pt x="1036" y="24"/>
                    <a:pt x="794" y="31"/>
                    <a:pt x="556" y="31"/>
                  </a:cubicBezTo>
                  <a:cubicBezTo>
                    <a:pt x="381" y="23"/>
                    <a:pt x="191" y="1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33"/>
            <p:cNvSpPr/>
            <p:nvPr/>
          </p:nvSpPr>
          <p:spPr>
            <a:xfrm>
              <a:off x="6554907" y="4046285"/>
              <a:ext cx="186715" cy="66398"/>
            </a:xfrm>
            <a:custGeom>
              <a:rect b="b" l="l" r="r" t="t"/>
              <a:pathLst>
                <a:path extrusionOk="0" h="1096" w="3082">
                  <a:moveTo>
                    <a:pt x="746" y="0"/>
                  </a:moveTo>
                  <a:cubicBezTo>
                    <a:pt x="503" y="54"/>
                    <a:pt x="259" y="137"/>
                    <a:pt x="31" y="236"/>
                  </a:cubicBezTo>
                  <a:cubicBezTo>
                    <a:pt x="8" y="480"/>
                    <a:pt x="1" y="715"/>
                    <a:pt x="92" y="928"/>
                  </a:cubicBezTo>
                  <a:cubicBezTo>
                    <a:pt x="427" y="1012"/>
                    <a:pt x="761" y="1073"/>
                    <a:pt x="1104" y="1096"/>
                  </a:cubicBezTo>
                  <a:cubicBezTo>
                    <a:pt x="1522" y="1005"/>
                    <a:pt x="1941" y="951"/>
                    <a:pt x="2367" y="936"/>
                  </a:cubicBezTo>
                  <a:cubicBezTo>
                    <a:pt x="2610" y="921"/>
                    <a:pt x="2846" y="913"/>
                    <a:pt x="3082" y="913"/>
                  </a:cubicBezTo>
                  <a:cubicBezTo>
                    <a:pt x="2975" y="647"/>
                    <a:pt x="2854" y="373"/>
                    <a:pt x="2739" y="107"/>
                  </a:cubicBezTo>
                  <a:cubicBezTo>
                    <a:pt x="2632" y="109"/>
                    <a:pt x="2525" y="111"/>
                    <a:pt x="2417" y="111"/>
                  </a:cubicBezTo>
                  <a:cubicBezTo>
                    <a:pt x="1863" y="111"/>
                    <a:pt x="1308" y="77"/>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33"/>
            <p:cNvSpPr/>
            <p:nvPr/>
          </p:nvSpPr>
          <p:spPr>
            <a:xfrm>
              <a:off x="6530916" y="3086160"/>
              <a:ext cx="81181" cy="188593"/>
            </a:xfrm>
            <a:custGeom>
              <a:rect b="b" l="l" r="r" t="t"/>
              <a:pathLst>
                <a:path extrusionOk="0" h="3113" w="1340">
                  <a:moveTo>
                    <a:pt x="222" y="1"/>
                  </a:moveTo>
                  <a:cubicBezTo>
                    <a:pt x="153" y="69"/>
                    <a:pt x="77" y="145"/>
                    <a:pt x="1" y="222"/>
                  </a:cubicBezTo>
                  <a:cubicBezTo>
                    <a:pt x="168" y="921"/>
                    <a:pt x="404" y="1599"/>
                    <a:pt x="701" y="2253"/>
                  </a:cubicBezTo>
                  <a:cubicBezTo>
                    <a:pt x="830" y="2542"/>
                    <a:pt x="960" y="2831"/>
                    <a:pt x="1104" y="3113"/>
                  </a:cubicBezTo>
                  <a:cubicBezTo>
                    <a:pt x="1180" y="2930"/>
                    <a:pt x="1256" y="2747"/>
                    <a:pt x="1340" y="2565"/>
                  </a:cubicBezTo>
                  <a:cubicBezTo>
                    <a:pt x="921" y="1735"/>
                    <a:pt x="571" y="868"/>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33"/>
            <p:cNvSpPr/>
            <p:nvPr/>
          </p:nvSpPr>
          <p:spPr>
            <a:xfrm>
              <a:off x="6625426" y="3029939"/>
              <a:ext cx="39257" cy="151699"/>
            </a:xfrm>
            <a:custGeom>
              <a:rect b="b" l="l" r="r" t="t"/>
              <a:pathLst>
                <a:path extrusionOk="0" h="2504" w="648">
                  <a:moveTo>
                    <a:pt x="137" y="1"/>
                  </a:moveTo>
                  <a:cubicBezTo>
                    <a:pt x="92" y="16"/>
                    <a:pt x="46" y="31"/>
                    <a:pt x="1" y="46"/>
                  </a:cubicBezTo>
                  <a:cubicBezTo>
                    <a:pt x="16" y="876"/>
                    <a:pt x="122" y="1697"/>
                    <a:pt x="320" y="2504"/>
                  </a:cubicBezTo>
                  <a:cubicBezTo>
                    <a:pt x="427" y="2329"/>
                    <a:pt x="533" y="2154"/>
                    <a:pt x="647" y="1979"/>
                  </a:cubicBezTo>
                  <a:cubicBezTo>
                    <a:pt x="404" y="1347"/>
                    <a:pt x="267" y="678"/>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33"/>
            <p:cNvSpPr/>
            <p:nvPr/>
          </p:nvSpPr>
          <p:spPr>
            <a:xfrm>
              <a:off x="6656323" y="3018428"/>
              <a:ext cx="45679" cy="107897"/>
            </a:xfrm>
            <a:custGeom>
              <a:rect b="b" l="l" r="r" t="t"/>
              <a:pathLst>
                <a:path extrusionOk="0" h="1781" w="754">
                  <a:moveTo>
                    <a:pt x="753" y="1"/>
                  </a:moveTo>
                  <a:cubicBezTo>
                    <a:pt x="495" y="31"/>
                    <a:pt x="244" y="61"/>
                    <a:pt x="0" y="107"/>
                  </a:cubicBezTo>
                  <a:cubicBezTo>
                    <a:pt x="99" y="670"/>
                    <a:pt x="236" y="1233"/>
                    <a:pt x="411" y="1781"/>
                  </a:cubicBezTo>
                  <a:cubicBezTo>
                    <a:pt x="510" y="1629"/>
                    <a:pt x="624" y="1484"/>
                    <a:pt x="731" y="1340"/>
                  </a:cubicBezTo>
                  <a:cubicBezTo>
                    <a:pt x="723" y="1050"/>
                    <a:pt x="715" y="769"/>
                    <a:pt x="723" y="480"/>
                  </a:cubicBezTo>
                  <a:cubicBezTo>
                    <a:pt x="731" y="320"/>
                    <a:pt x="738" y="160"/>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33"/>
            <p:cNvSpPr/>
            <p:nvPr/>
          </p:nvSpPr>
          <p:spPr>
            <a:xfrm>
              <a:off x="6667834" y="4181809"/>
              <a:ext cx="44770" cy="14782"/>
            </a:xfrm>
            <a:custGeom>
              <a:rect b="b" l="l" r="r" t="t"/>
              <a:pathLst>
                <a:path extrusionOk="0" h="244" w="739">
                  <a:moveTo>
                    <a:pt x="738" y="0"/>
                  </a:moveTo>
                  <a:lnTo>
                    <a:pt x="738" y="0"/>
                  </a:lnTo>
                  <a:cubicBezTo>
                    <a:pt x="487" y="8"/>
                    <a:pt x="244" y="15"/>
                    <a:pt x="0" y="23"/>
                  </a:cubicBezTo>
                  <a:cubicBezTo>
                    <a:pt x="16" y="91"/>
                    <a:pt x="23" y="167"/>
                    <a:pt x="31" y="243"/>
                  </a:cubicBezTo>
                  <a:cubicBezTo>
                    <a:pt x="168" y="183"/>
                    <a:pt x="305" y="137"/>
                    <a:pt x="442" y="91"/>
                  </a:cubicBezTo>
                  <a:cubicBezTo>
                    <a:pt x="541" y="61"/>
                    <a:pt x="640" y="30"/>
                    <a:pt x="7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33"/>
            <p:cNvSpPr/>
            <p:nvPr/>
          </p:nvSpPr>
          <p:spPr>
            <a:xfrm>
              <a:off x="6406478" y="3753183"/>
              <a:ext cx="193682" cy="26293"/>
            </a:xfrm>
            <a:custGeom>
              <a:rect b="b" l="l" r="r" t="t"/>
              <a:pathLst>
                <a:path extrusionOk="0" h="434" w="3197">
                  <a:moveTo>
                    <a:pt x="2227" y="1"/>
                  </a:moveTo>
                  <a:cubicBezTo>
                    <a:pt x="1483" y="1"/>
                    <a:pt x="738" y="38"/>
                    <a:pt x="1" y="159"/>
                  </a:cubicBezTo>
                  <a:cubicBezTo>
                    <a:pt x="24" y="213"/>
                    <a:pt x="31" y="258"/>
                    <a:pt x="46" y="304"/>
                  </a:cubicBezTo>
                  <a:lnTo>
                    <a:pt x="259" y="372"/>
                  </a:lnTo>
                  <a:cubicBezTo>
                    <a:pt x="343" y="395"/>
                    <a:pt x="427" y="418"/>
                    <a:pt x="510" y="433"/>
                  </a:cubicBezTo>
                  <a:cubicBezTo>
                    <a:pt x="978" y="366"/>
                    <a:pt x="1453" y="327"/>
                    <a:pt x="1931" y="327"/>
                  </a:cubicBezTo>
                  <a:cubicBezTo>
                    <a:pt x="2099" y="327"/>
                    <a:pt x="2267" y="332"/>
                    <a:pt x="2435" y="342"/>
                  </a:cubicBezTo>
                  <a:cubicBezTo>
                    <a:pt x="2686" y="350"/>
                    <a:pt x="2945" y="372"/>
                    <a:pt x="3196" y="403"/>
                  </a:cubicBezTo>
                  <a:cubicBezTo>
                    <a:pt x="3158" y="273"/>
                    <a:pt x="3120" y="144"/>
                    <a:pt x="3082" y="15"/>
                  </a:cubicBezTo>
                  <a:cubicBezTo>
                    <a:pt x="2797" y="6"/>
                    <a:pt x="2512" y="1"/>
                    <a:pt x="2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33"/>
            <p:cNvSpPr/>
            <p:nvPr/>
          </p:nvSpPr>
          <p:spPr>
            <a:xfrm>
              <a:off x="6611613" y="4132919"/>
              <a:ext cx="153516" cy="27747"/>
            </a:xfrm>
            <a:custGeom>
              <a:rect b="b" l="l" r="r" t="t"/>
              <a:pathLst>
                <a:path extrusionOk="0" h="458" w="2534">
                  <a:moveTo>
                    <a:pt x="2359" y="1"/>
                  </a:moveTo>
                  <a:cubicBezTo>
                    <a:pt x="2275" y="8"/>
                    <a:pt x="2199" y="16"/>
                    <a:pt x="2115" y="16"/>
                  </a:cubicBezTo>
                  <a:cubicBezTo>
                    <a:pt x="1734" y="52"/>
                    <a:pt x="1352" y="69"/>
                    <a:pt x="971" y="69"/>
                  </a:cubicBezTo>
                  <a:cubicBezTo>
                    <a:pt x="713" y="69"/>
                    <a:pt x="456" y="62"/>
                    <a:pt x="198" y="46"/>
                  </a:cubicBezTo>
                  <a:cubicBezTo>
                    <a:pt x="137" y="54"/>
                    <a:pt x="69" y="69"/>
                    <a:pt x="0" y="92"/>
                  </a:cubicBezTo>
                  <a:cubicBezTo>
                    <a:pt x="267" y="183"/>
                    <a:pt x="533" y="274"/>
                    <a:pt x="715" y="457"/>
                  </a:cubicBezTo>
                  <a:cubicBezTo>
                    <a:pt x="1237" y="457"/>
                    <a:pt x="1759" y="424"/>
                    <a:pt x="2276" y="424"/>
                  </a:cubicBezTo>
                  <a:cubicBezTo>
                    <a:pt x="2362" y="424"/>
                    <a:pt x="2448" y="424"/>
                    <a:pt x="2534" y="427"/>
                  </a:cubicBezTo>
                  <a:lnTo>
                    <a:pt x="23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33"/>
            <p:cNvSpPr/>
            <p:nvPr/>
          </p:nvSpPr>
          <p:spPr>
            <a:xfrm>
              <a:off x="6465970" y="3160860"/>
              <a:ext cx="118984" cy="167389"/>
            </a:xfrm>
            <a:custGeom>
              <a:rect b="b" l="l" r="r" t="t"/>
              <a:pathLst>
                <a:path extrusionOk="0" h="2763" w="1964">
                  <a:moveTo>
                    <a:pt x="190" y="0"/>
                  </a:moveTo>
                  <a:cubicBezTo>
                    <a:pt x="122" y="84"/>
                    <a:pt x="61" y="175"/>
                    <a:pt x="0" y="259"/>
                  </a:cubicBezTo>
                  <a:cubicBezTo>
                    <a:pt x="411" y="974"/>
                    <a:pt x="898" y="1644"/>
                    <a:pt x="1438" y="2260"/>
                  </a:cubicBezTo>
                  <a:cubicBezTo>
                    <a:pt x="1583" y="2427"/>
                    <a:pt x="1727" y="2595"/>
                    <a:pt x="1879" y="2762"/>
                  </a:cubicBezTo>
                  <a:cubicBezTo>
                    <a:pt x="1902" y="2671"/>
                    <a:pt x="1933" y="2564"/>
                    <a:pt x="1963" y="2465"/>
                  </a:cubicBezTo>
                  <a:lnTo>
                    <a:pt x="1955" y="2458"/>
                  </a:lnTo>
                  <a:cubicBezTo>
                    <a:pt x="1377" y="1628"/>
                    <a:pt x="784" y="814"/>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33"/>
            <p:cNvSpPr/>
            <p:nvPr/>
          </p:nvSpPr>
          <p:spPr>
            <a:xfrm>
              <a:off x="6386182" y="3325404"/>
              <a:ext cx="175689" cy="148912"/>
            </a:xfrm>
            <a:custGeom>
              <a:rect b="b" l="l" r="r" t="t"/>
              <a:pathLst>
                <a:path extrusionOk="0" h="2458" w="2900">
                  <a:moveTo>
                    <a:pt x="366" y="0"/>
                  </a:moveTo>
                  <a:cubicBezTo>
                    <a:pt x="244" y="84"/>
                    <a:pt x="115" y="153"/>
                    <a:pt x="1" y="236"/>
                  </a:cubicBezTo>
                  <a:cubicBezTo>
                    <a:pt x="191" y="396"/>
                    <a:pt x="381" y="541"/>
                    <a:pt x="579" y="685"/>
                  </a:cubicBezTo>
                  <a:cubicBezTo>
                    <a:pt x="891" y="921"/>
                    <a:pt x="1180" y="1164"/>
                    <a:pt x="1477" y="1408"/>
                  </a:cubicBezTo>
                  <a:cubicBezTo>
                    <a:pt x="1713" y="1613"/>
                    <a:pt x="1949" y="1811"/>
                    <a:pt x="2184" y="2009"/>
                  </a:cubicBezTo>
                  <a:cubicBezTo>
                    <a:pt x="2420" y="2153"/>
                    <a:pt x="2656" y="2306"/>
                    <a:pt x="2884" y="2458"/>
                  </a:cubicBezTo>
                  <a:lnTo>
                    <a:pt x="2884" y="2169"/>
                  </a:lnTo>
                  <a:cubicBezTo>
                    <a:pt x="2884" y="2070"/>
                    <a:pt x="2892" y="1956"/>
                    <a:pt x="2900" y="1857"/>
                  </a:cubicBezTo>
                  <a:cubicBezTo>
                    <a:pt x="2496" y="1621"/>
                    <a:pt x="2093" y="1385"/>
                    <a:pt x="1698" y="1142"/>
                  </a:cubicBezTo>
                  <a:cubicBezTo>
                    <a:pt x="1370" y="929"/>
                    <a:pt x="1097" y="655"/>
                    <a:pt x="807" y="396"/>
                  </a:cubicBezTo>
                  <a:cubicBezTo>
                    <a:pt x="663" y="267"/>
                    <a:pt x="518" y="13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33"/>
            <p:cNvSpPr/>
            <p:nvPr/>
          </p:nvSpPr>
          <p:spPr>
            <a:xfrm>
              <a:off x="6439677" y="3251189"/>
              <a:ext cx="130495" cy="150305"/>
            </a:xfrm>
            <a:custGeom>
              <a:rect b="b" l="l" r="r" t="t"/>
              <a:pathLst>
                <a:path extrusionOk="0" h="2481" w="2154">
                  <a:moveTo>
                    <a:pt x="61" y="1"/>
                  </a:moveTo>
                  <a:cubicBezTo>
                    <a:pt x="54" y="191"/>
                    <a:pt x="39" y="381"/>
                    <a:pt x="1" y="571"/>
                  </a:cubicBezTo>
                  <a:cubicBezTo>
                    <a:pt x="320" y="891"/>
                    <a:pt x="655" y="1187"/>
                    <a:pt x="982" y="1499"/>
                  </a:cubicBezTo>
                  <a:cubicBezTo>
                    <a:pt x="1332" y="1842"/>
                    <a:pt x="1697" y="2169"/>
                    <a:pt x="2062" y="2481"/>
                  </a:cubicBezTo>
                  <a:cubicBezTo>
                    <a:pt x="2093" y="2291"/>
                    <a:pt x="2116" y="2116"/>
                    <a:pt x="2154" y="1933"/>
                  </a:cubicBezTo>
                  <a:cubicBezTo>
                    <a:pt x="1545" y="1454"/>
                    <a:pt x="967" y="936"/>
                    <a:pt x="419" y="381"/>
                  </a:cubicBezTo>
                  <a:cubicBezTo>
                    <a:pt x="305" y="252"/>
                    <a:pt x="183" y="122"/>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33"/>
            <p:cNvSpPr/>
            <p:nvPr/>
          </p:nvSpPr>
          <p:spPr>
            <a:xfrm>
              <a:off x="6446584" y="3200481"/>
              <a:ext cx="78394" cy="99598"/>
            </a:xfrm>
            <a:custGeom>
              <a:rect b="b" l="l" r="r" t="t"/>
              <a:pathLst>
                <a:path extrusionOk="0" h="1644" w="1294">
                  <a:moveTo>
                    <a:pt x="115" y="1"/>
                  </a:moveTo>
                  <a:cubicBezTo>
                    <a:pt x="61" y="107"/>
                    <a:pt x="23" y="229"/>
                    <a:pt x="1" y="343"/>
                  </a:cubicBezTo>
                  <a:cubicBezTo>
                    <a:pt x="214" y="556"/>
                    <a:pt x="411" y="777"/>
                    <a:pt x="624" y="997"/>
                  </a:cubicBezTo>
                  <a:cubicBezTo>
                    <a:pt x="830" y="1210"/>
                    <a:pt x="1058" y="1439"/>
                    <a:pt x="1294" y="1644"/>
                  </a:cubicBezTo>
                  <a:cubicBezTo>
                    <a:pt x="929" y="1203"/>
                    <a:pt x="594" y="746"/>
                    <a:pt x="282" y="275"/>
                  </a:cubicBezTo>
                  <a:cubicBezTo>
                    <a:pt x="229" y="183"/>
                    <a:pt x="168" y="92"/>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33"/>
            <p:cNvSpPr/>
            <p:nvPr/>
          </p:nvSpPr>
          <p:spPr>
            <a:xfrm>
              <a:off x="6816687" y="4346778"/>
              <a:ext cx="30049" cy="16176"/>
            </a:xfrm>
            <a:custGeom>
              <a:rect b="b" l="l" r="r" t="t"/>
              <a:pathLst>
                <a:path extrusionOk="0" h="267" w="496">
                  <a:moveTo>
                    <a:pt x="381" y="1"/>
                  </a:moveTo>
                  <a:cubicBezTo>
                    <a:pt x="260" y="46"/>
                    <a:pt x="130" y="84"/>
                    <a:pt x="1" y="115"/>
                  </a:cubicBezTo>
                  <a:cubicBezTo>
                    <a:pt x="161" y="168"/>
                    <a:pt x="328" y="221"/>
                    <a:pt x="495" y="267"/>
                  </a:cubicBezTo>
                  <a:lnTo>
                    <a:pt x="381" y="1"/>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33"/>
            <p:cNvSpPr/>
            <p:nvPr/>
          </p:nvSpPr>
          <p:spPr>
            <a:xfrm>
              <a:off x="6362676" y="3526359"/>
              <a:ext cx="153092" cy="66883"/>
            </a:xfrm>
            <a:custGeom>
              <a:rect b="b" l="l" r="r" t="t"/>
              <a:pathLst>
                <a:path extrusionOk="0" h="1104" w="2527">
                  <a:moveTo>
                    <a:pt x="374" y="0"/>
                  </a:moveTo>
                  <a:cubicBezTo>
                    <a:pt x="252" y="153"/>
                    <a:pt x="123" y="297"/>
                    <a:pt x="1" y="457"/>
                  </a:cubicBezTo>
                  <a:cubicBezTo>
                    <a:pt x="853" y="624"/>
                    <a:pt x="1698" y="837"/>
                    <a:pt x="2527" y="1104"/>
                  </a:cubicBezTo>
                  <a:cubicBezTo>
                    <a:pt x="1895" y="761"/>
                    <a:pt x="1272" y="419"/>
                    <a:pt x="625" y="115"/>
                  </a:cubicBezTo>
                  <a:lnTo>
                    <a:pt x="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33"/>
            <p:cNvSpPr/>
            <p:nvPr/>
          </p:nvSpPr>
          <p:spPr>
            <a:xfrm>
              <a:off x="6562722" y="3042419"/>
              <a:ext cx="65066" cy="173327"/>
            </a:xfrm>
            <a:custGeom>
              <a:rect b="b" l="l" r="r" t="t"/>
              <a:pathLst>
                <a:path extrusionOk="0" h="2861" w="1074">
                  <a:moveTo>
                    <a:pt x="663" y="0"/>
                  </a:moveTo>
                  <a:cubicBezTo>
                    <a:pt x="427" y="122"/>
                    <a:pt x="206" y="274"/>
                    <a:pt x="1" y="441"/>
                  </a:cubicBezTo>
                  <a:cubicBezTo>
                    <a:pt x="320" y="1255"/>
                    <a:pt x="648" y="2069"/>
                    <a:pt x="1028" y="2861"/>
                  </a:cubicBezTo>
                  <a:cubicBezTo>
                    <a:pt x="1043" y="2830"/>
                    <a:pt x="1058" y="2807"/>
                    <a:pt x="1074" y="2777"/>
                  </a:cubicBezTo>
                  <a:cubicBezTo>
                    <a:pt x="830" y="1872"/>
                    <a:pt x="693" y="93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33"/>
            <p:cNvSpPr/>
            <p:nvPr/>
          </p:nvSpPr>
          <p:spPr>
            <a:xfrm>
              <a:off x="6365463" y="3377021"/>
              <a:ext cx="198711" cy="177991"/>
            </a:xfrm>
            <a:custGeom>
              <a:rect b="b" l="l" r="r" t="t"/>
              <a:pathLst>
                <a:path extrusionOk="0" h="2938" w="3280">
                  <a:moveTo>
                    <a:pt x="1" y="1"/>
                  </a:moveTo>
                  <a:cubicBezTo>
                    <a:pt x="1" y="252"/>
                    <a:pt x="138" y="510"/>
                    <a:pt x="282" y="777"/>
                  </a:cubicBezTo>
                  <a:cubicBezTo>
                    <a:pt x="830" y="1187"/>
                    <a:pt x="1416" y="1537"/>
                    <a:pt x="1956" y="1956"/>
                  </a:cubicBezTo>
                  <a:cubicBezTo>
                    <a:pt x="2291" y="2199"/>
                    <a:pt x="2610" y="2450"/>
                    <a:pt x="2937" y="2701"/>
                  </a:cubicBezTo>
                  <a:cubicBezTo>
                    <a:pt x="3051" y="2777"/>
                    <a:pt x="3166" y="2853"/>
                    <a:pt x="3280" y="2937"/>
                  </a:cubicBezTo>
                  <a:cubicBezTo>
                    <a:pt x="3264" y="2694"/>
                    <a:pt x="3257" y="2450"/>
                    <a:pt x="3249" y="2207"/>
                  </a:cubicBezTo>
                  <a:cubicBezTo>
                    <a:pt x="3067" y="2070"/>
                    <a:pt x="2884" y="1933"/>
                    <a:pt x="2709" y="1788"/>
                  </a:cubicBezTo>
                  <a:cubicBezTo>
                    <a:pt x="2565" y="1674"/>
                    <a:pt x="2420" y="1560"/>
                    <a:pt x="2283" y="1446"/>
                  </a:cubicBezTo>
                  <a:cubicBezTo>
                    <a:pt x="1804" y="1142"/>
                    <a:pt x="1332" y="845"/>
                    <a:pt x="853" y="533"/>
                  </a:cubicBezTo>
                  <a:cubicBezTo>
                    <a:pt x="571" y="343"/>
                    <a:pt x="282"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33"/>
            <p:cNvSpPr/>
            <p:nvPr/>
          </p:nvSpPr>
          <p:spPr>
            <a:xfrm>
              <a:off x="6723146" y="2999526"/>
              <a:ext cx="62279" cy="71972"/>
            </a:xfrm>
            <a:custGeom>
              <a:rect b="b" l="l" r="r" t="t"/>
              <a:pathLst>
                <a:path extrusionOk="0" h="1188" w="1028">
                  <a:moveTo>
                    <a:pt x="1028" y="1"/>
                  </a:moveTo>
                  <a:lnTo>
                    <a:pt x="1028" y="1"/>
                  </a:lnTo>
                  <a:cubicBezTo>
                    <a:pt x="716" y="130"/>
                    <a:pt x="381" y="221"/>
                    <a:pt x="38" y="259"/>
                  </a:cubicBezTo>
                  <a:cubicBezTo>
                    <a:pt x="8" y="564"/>
                    <a:pt x="0" y="875"/>
                    <a:pt x="0" y="1187"/>
                  </a:cubicBezTo>
                  <a:cubicBezTo>
                    <a:pt x="328" y="777"/>
                    <a:pt x="678" y="389"/>
                    <a:pt x="1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33"/>
            <p:cNvSpPr/>
            <p:nvPr/>
          </p:nvSpPr>
          <p:spPr>
            <a:xfrm>
              <a:off x="6818989" y="4379069"/>
              <a:ext cx="118984" cy="163209"/>
            </a:xfrm>
            <a:custGeom>
              <a:rect b="b" l="l" r="r" t="t"/>
              <a:pathLst>
                <a:path extrusionOk="0" h="2694" w="1964">
                  <a:moveTo>
                    <a:pt x="1" y="0"/>
                  </a:moveTo>
                  <a:lnTo>
                    <a:pt x="1" y="0"/>
                  </a:lnTo>
                  <a:cubicBezTo>
                    <a:pt x="648" y="875"/>
                    <a:pt x="1469" y="2108"/>
                    <a:pt x="1964" y="2693"/>
                  </a:cubicBezTo>
                  <a:cubicBezTo>
                    <a:pt x="1614" y="2267"/>
                    <a:pt x="1332" y="1796"/>
                    <a:pt x="1135" y="1278"/>
                  </a:cubicBezTo>
                  <a:cubicBezTo>
                    <a:pt x="1036" y="1096"/>
                    <a:pt x="937" y="913"/>
                    <a:pt x="853" y="715"/>
                  </a:cubicBezTo>
                  <a:cubicBezTo>
                    <a:pt x="777" y="540"/>
                    <a:pt x="708" y="358"/>
                    <a:pt x="632" y="183"/>
                  </a:cubicBezTo>
                  <a:cubicBezTo>
                    <a:pt x="427" y="122"/>
                    <a:pt x="214" y="69"/>
                    <a:pt x="1" y="0"/>
                  </a:cubicBez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33"/>
            <p:cNvSpPr/>
            <p:nvPr/>
          </p:nvSpPr>
          <p:spPr>
            <a:xfrm>
              <a:off x="6492688" y="3119845"/>
              <a:ext cx="52162" cy="94509"/>
            </a:xfrm>
            <a:custGeom>
              <a:rect b="b" l="l" r="r" t="t"/>
              <a:pathLst>
                <a:path extrusionOk="0" h="1560" w="861">
                  <a:moveTo>
                    <a:pt x="328" y="0"/>
                  </a:moveTo>
                  <a:cubicBezTo>
                    <a:pt x="251" y="76"/>
                    <a:pt x="183" y="160"/>
                    <a:pt x="115" y="236"/>
                  </a:cubicBezTo>
                  <a:lnTo>
                    <a:pt x="0" y="373"/>
                  </a:lnTo>
                  <a:lnTo>
                    <a:pt x="860" y="1560"/>
                  </a:lnTo>
                  <a:cubicBezTo>
                    <a:pt x="685" y="1134"/>
                    <a:pt x="525" y="700"/>
                    <a:pt x="396" y="259"/>
                  </a:cubicBezTo>
                  <a:cubicBezTo>
                    <a:pt x="373" y="175"/>
                    <a:pt x="350" y="84"/>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33"/>
            <p:cNvSpPr/>
            <p:nvPr/>
          </p:nvSpPr>
          <p:spPr>
            <a:xfrm>
              <a:off x="6426288" y="3307895"/>
              <a:ext cx="72457" cy="65066"/>
            </a:xfrm>
            <a:custGeom>
              <a:rect b="b" l="l" r="r" t="t"/>
              <a:pathLst>
                <a:path extrusionOk="0" h="1074" w="1196">
                  <a:moveTo>
                    <a:pt x="54" y="0"/>
                  </a:moveTo>
                  <a:lnTo>
                    <a:pt x="47" y="8"/>
                  </a:lnTo>
                  <a:cubicBezTo>
                    <a:pt x="31" y="23"/>
                    <a:pt x="16" y="38"/>
                    <a:pt x="1" y="54"/>
                  </a:cubicBezTo>
                  <a:cubicBezTo>
                    <a:pt x="396" y="396"/>
                    <a:pt x="769" y="769"/>
                    <a:pt x="1195" y="1073"/>
                  </a:cubicBezTo>
                  <a:cubicBezTo>
                    <a:pt x="1058" y="936"/>
                    <a:pt x="914" y="807"/>
                    <a:pt x="769" y="677"/>
                  </a:cubicBezTo>
                  <a:cubicBezTo>
                    <a:pt x="533" y="449"/>
                    <a:pt x="290" y="229"/>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33"/>
            <p:cNvSpPr/>
            <p:nvPr/>
          </p:nvSpPr>
          <p:spPr>
            <a:xfrm>
              <a:off x="6406053" y="3802921"/>
              <a:ext cx="226336" cy="65005"/>
            </a:xfrm>
            <a:custGeom>
              <a:rect b="b" l="l" r="r" t="t"/>
              <a:pathLst>
                <a:path extrusionOk="0" h="1073" w="3736">
                  <a:moveTo>
                    <a:pt x="495" y="0"/>
                  </a:moveTo>
                  <a:cubicBezTo>
                    <a:pt x="358" y="23"/>
                    <a:pt x="221" y="54"/>
                    <a:pt x="76" y="84"/>
                  </a:cubicBezTo>
                  <a:cubicBezTo>
                    <a:pt x="61" y="267"/>
                    <a:pt x="23" y="449"/>
                    <a:pt x="0" y="624"/>
                  </a:cubicBezTo>
                  <a:cubicBezTo>
                    <a:pt x="381" y="769"/>
                    <a:pt x="784" y="860"/>
                    <a:pt x="1187" y="921"/>
                  </a:cubicBezTo>
                  <a:cubicBezTo>
                    <a:pt x="1666" y="989"/>
                    <a:pt x="2153" y="1035"/>
                    <a:pt x="2640" y="1058"/>
                  </a:cubicBezTo>
                  <a:cubicBezTo>
                    <a:pt x="2754" y="1065"/>
                    <a:pt x="2868" y="1073"/>
                    <a:pt x="2982" y="1073"/>
                  </a:cubicBezTo>
                  <a:cubicBezTo>
                    <a:pt x="3234" y="1050"/>
                    <a:pt x="3485" y="1035"/>
                    <a:pt x="3736" y="1027"/>
                  </a:cubicBezTo>
                  <a:cubicBezTo>
                    <a:pt x="3622" y="784"/>
                    <a:pt x="3523" y="540"/>
                    <a:pt x="3431" y="289"/>
                  </a:cubicBezTo>
                  <a:lnTo>
                    <a:pt x="3264" y="289"/>
                  </a:lnTo>
                  <a:cubicBezTo>
                    <a:pt x="2518" y="289"/>
                    <a:pt x="1773" y="236"/>
                    <a:pt x="1042" y="107"/>
                  </a:cubicBezTo>
                  <a:cubicBezTo>
                    <a:pt x="860" y="76"/>
                    <a:pt x="677" y="38"/>
                    <a:pt x="4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33"/>
            <p:cNvSpPr/>
            <p:nvPr/>
          </p:nvSpPr>
          <p:spPr>
            <a:xfrm>
              <a:off x="6447977" y="3891434"/>
              <a:ext cx="218097" cy="41984"/>
            </a:xfrm>
            <a:custGeom>
              <a:rect b="b" l="l" r="r" t="t"/>
              <a:pathLst>
                <a:path extrusionOk="0" h="693" w="3600">
                  <a:moveTo>
                    <a:pt x="2275" y="0"/>
                  </a:moveTo>
                  <a:cubicBezTo>
                    <a:pt x="2146" y="8"/>
                    <a:pt x="2017" y="23"/>
                    <a:pt x="1895" y="38"/>
                  </a:cubicBezTo>
                  <a:cubicBezTo>
                    <a:pt x="1248" y="107"/>
                    <a:pt x="609" y="251"/>
                    <a:pt x="0" y="464"/>
                  </a:cubicBezTo>
                  <a:lnTo>
                    <a:pt x="38" y="479"/>
                  </a:lnTo>
                  <a:cubicBezTo>
                    <a:pt x="183" y="533"/>
                    <a:pt x="328" y="571"/>
                    <a:pt x="480" y="593"/>
                  </a:cubicBezTo>
                  <a:cubicBezTo>
                    <a:pt x="852" y="657"/>
                    <a:pt x="1229" y="672"/>
                    <a:pt x="1607" y="672"/>
                  </a:cubicBezTo>
                  <a:cubicBezTo>
                    <a:pt x="1863" y="672"/>
                    <a:pt x="2119" y="665"/>
                    <a:pt x="2374" y="662"/>
                  </a:cubicBezTo>
                  <a:cubicBezTo>
                    <a:pt x="2777" y="662"/>
                    <a:pt x="3188" y="677"/>
                    <a:pt x="3599" y="692"/>
                  </a:cubicBezTo>
                  <a:cubicBezTo>
                    <a:pt x="3515" y="533"/>
                    <a:pt x="3439" y="373"/>
                    <a:pt x="3356" y="213"/>
                  </a:cubicBezTo>
                  <a:cubicBezTo>
                    <a:pt x="3318" y="145"/>
                    <a:pt x="3287" y="76"/>
                    <a:pt x="3249" y="8"/>
                  </a:cubicBezTo>
                  <a:lnTo>
                    <a:pt x="3082" y="8"/>
                  </a:lnTo>
                  <a:cubicBezTo>
                    <a:pt x="2815" y="8"/>
                    <a:pt x="2542" y="8"/>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33"/>
            <p:cNvSpPr/>
            <p:nvPr/>
          </p:nvSpPr>
          <p:spPr>
            <a:xfrm>
              <a:off x="6397269" y="3489948"/>
              <a:ext cx="169207" cy="103778"/>
            </a:xfrm>
            <a:custGeom>
              <a:rect b="b" l="l" r="r" t="t"/>
              <a:pathLst>
                <a:path extrusionOk="0" h="1713" w="2793">
                  <a:moveTo>
                    <a:pt x="92" y="0"/>
                  </a:moveTo>
                  <a:cubicBezTo>
                    <a:pt x="77" y="92"/>
                    <a:pt x="46" y="191"/>
                    <a:pt x="1" y="274"/>
                  </a:cubicBezTo>
                  <a:lnTo>
                    <a:pt x="411" y="465"/>
                  </a:lnTo>
                  <a:cubicBezTo>
                    <a:pt x="769" y="632"/>
                    <a:pt x="1119" y="822"/>
                    <a:pt x="1469" y="1012"/>
                  </a:cubicBezTo>
                  <a:cubicBezTo>
                    <a:pt x="1910" y="1248"/>
                    <a:pt x="2351" y="1476"/>
                    <a:pt x="2793" y="1712"/>
                  </a:cubicBezTo>
                  <a:lnTo>
                    <a:pt x="2785" y="1606"/>
                  </a:lnTo>
                  <a:lnTo>
                    <a:pt x="2618" y="1484"/>
                  </a:lnTo>
                  <a:cubicBezTo>
                    <a:pt x="2526" y="1408"/>
                    <a:pt x="2420" y="1332"/>
                    <a:pt x="2321" y="1256"/>
                  </a:cubicBezTo>
                  <a:cubicBezTo>
                    <a:pt x="1865" y="936"/>
                    <a:pt x="1385" y="647"/>
                    <a:pt x="898" y="388"/>
                  </a:cubicBezTo>
                  <a:cubicBezTo>
                    <a:pt x="640" y="244"/>
                    <a:pt x="366" y="115"/>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33"/>
            <p:cNvSpPr/>
            <p:nvPr/>
          </p:nvSpPr>
          <p:spPr>
            <a:xfrm>
              <a:off x="6669651" y="4189140"/>
              <a:ext cx="134675" cy="68761"/>
            </a:xfrm>
            <a:custGeom>
              <a:rect b="b" l="l" r="r" t="t"/>
              <a:pathLst>
                <a:path extrusionOk="0" h="1135" w="2223">
                  <a:moveTo>
                    <a:pt x="1774" y="1"/>
                  </a:moveTo>
                  <a:cubicBezTo>
                    <a:pt x="1386" y="107"/>
                    <a:pt x="982" y="183"/>
                    <a:pt x="594" y="305"/>
                  </a:cubicBezTo>
                  <a:cubicBezTo>
                    <a:pt x="397" y="366"/>
                    <a:pt x="199" y="442"/>
                    <a:pt x="9" y="533"/>
                  </a:cubicBezTo>
                  <a:cubicBezTo>
                    <a:pt x="1" y="678"/>
                    <a:pt x="16" y="815"/>
                    <a:pt x="54" y="959"/>
                  </a:cubicBezTo>
                  <a:cubicBezTo>
                    <a:pt x="62" y="997"/>
                    <a:pt x="77" y="1043"/>
                    <a:pt x="92" y="1081"/>
                  </a:cubicBezTo>
                  <a:cubicBezTo>
                    <a:pt x="404" y="1119"/>
                    <a:pt x="716" y="1127"/>
                    <a:pt x="1028" y="1127"/>
                  </a:cubicBezTo>
                  <a:cubicBezTo>
                    <a:pt x="1226" y="1127"/>
                    <a:pt x="1426" y="1125"/>
                    <a:pt x="1625" y="1125"/>
                  </a:cubicBezTo>
                  <a:cubicBezTo>
                    <a:pt x="1825" y="1125"/>
                    <a:pt x="2025" y="1127"/>
                    <a:pt x="2222" y="1134"/>
                  </a:cubicBezTo>
                  <a:cubicBezTo>
                    <a:pt x="2078" y="754"/>
                    <a:pt x="1926" y="374"/>
                    <a:pt x="1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33"/>
            <p:cNvSpPr/>
            <p:nvPr/>
          </p:nvSpPr>
          <p:spPr>
            <a:xfrm>
              <a:off x="6347954" y="3574765"/>
              <a:ext cx="226397" cy="82998"/>
            </a:xfrm>
            <a:custGeom>
              <a:rect b="b" l="l" r="r" t="t"/>
              <a:pathLst>
                <a:path extrusionOk="0" h="1370" w="3737">
                  <a:moveTo>
                    <a:pt x="16" y="0"/>
                  </a:moveTo>
                  <a:lnTo>
                    <a:pt x="1" y="38"/>
                  </a:lnTo>
                  <a:lnTo>
                    <a:pt x="198" y="114"/>
                  </a:lnTo>
                  <a:cubicBezTo>
                    <a:pt x="1096" y="419"/>
                    <a:pt x="2001" y="685"/>
                    <a:pt x="2892" y="1027"/>
                  </a:cubicBezTo>
                  <a:cubicBezTo>
                    <a:pt x="3173" y="1142"/>
                    <a:pt x="3455" y="1256"/>
                    <a:pt x="3736" y="1370"/>
                  </a:cubicBezTo>
                  <a:cubicBezTo>
                    <a:pt x="3713" y="1240"/>
                    <a:pt x="3698" y="1111"/>
                    <a:pt x="3683" y="982"/>
                  </a:cubicBezTo>
                  <a:lnTo>
                    <a:pt x="3363" y="883"/>
                  </a:lnTo>
                  <a:cubicBezTo>
                    <a:pt x="2268" y="540"/>
                    <a:pt x="1149" y="206"/>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33"/>
            <p:cNvSpPr/>
            <p:nvPr/>
          </p:nvSpPr>
          <p:spPr>
            <a:xfrm>
              <a:off x="6339169" y="3599664"/>
              <a:ext cx="239786" cy="88087"/>
            </a:xfrm>
            <a:custGeom>
              <a:rect b="b" l="l" r="r" t="t"/>
              <a:pathLst>
                <a:path extrusionOk="0" h="1454" w="3958">
                  <a:moveTo>
                    <a:pt x="47" y="0"/>
                  </a:moveTo>
                  <a:lnTo>
                    <a:pt x="47" y="0"/>
                  </a:lnTo>
                  <a:cubicBezTo>
                    <a:pt x="1" y="419"/>
                    <a:pt x="153" y="852"/>
                    <a:pt x="366" y="1248"/>
                  </a:cubicBezTo>
                  <a:lnTo>
                    <a:pt x="937" y="1263"/>
                  </a:lnTo>
                  <a:cubicBezTo>
                    <a:pt x="1949" y="1294"/>
                    <a:pt x="2960" y="1332"/>
                    <a:pt x="3957" y="1453"/>
                  </a:cubicBezTo>
                  <a:cubicBezTo>
                    <a:pt x="3957" y="1438"/>
                    <a:pt x="3957" y="1423"/>
                    <a:pt x="3950" y="1408"/>
                  </a:cubicBezTo>
                  <a:cubicBezTo>
                    <a:pt x="3105" y="1050"/>
                    <a:pt x="2253" y="715"/>
                    <a:pt x="1386" y="441"/>
                  </a:cubicBezTo>
                  <a:cubicBezTo>
                    <a:pt x="937" y="297"/>
                    <a:pt x="488" y="16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33"/>
            <p:cNvSpPr/>
            <p:nvPr/>
          </p:nvSpPr>
          <p:spPr>
            <a:xfrm>
              <a:off x="6560904" y="2985229"/>
              <a:ext cx="361859" cy="1471307"/>
            </a:xfrm>
            <a:custGeom>
              <a:rect b="b" l="l" r="r" t="t"/>
              <a:pathLst>
                <a:path extrusionOk="0" h="24286" w="5973">
                  <a:moveTo>
                    <a:pt x="4078" y="1"/>
                  </a:moveTo>
                  <a:cubicBezTo>
                    <a:pt x="3964" y="92"/>
                    <a:pt x="3835" y="168"/>
                    <a:pt x="3706" y="229"/>
                  </a:cubicBezTo>
                  <a:cubicBezTo>
                    <a:pt x="1758" y="2359"/>
                    <a:pt x="46" y="4740"/>
                    <a:pt x="0" y="7784"/>
                  </a:cubicBezTo>
                  <a:cubicBezTo>
                    <a:pt x="8" y="10416"/>
                    <a:pt x="305" y="12927"/>
                    <a:pt x="1492" y="15171"/>
                  </a:cubicBezTo>
                  <a:cubicBezTo>
                    <a:pt x="2968" y="18039"/>
                    <a:pt x="3911" y="20877"/>
                    <a:pt x="5121" y="23722"/>
                  </a:cubicBezTo>
                  <a:cubicBezTo>
                    <a:pt x="5204" y="23920"/>
                    <a:pt x="5296" y="24103"/>
                    <a:pt x="5402" y="24285"/>
                  </a:cubicBezTo>
                  <a:cubicBezTo>
                    <a:pt x="4946" y="23152"/>
                    <a:pt x="4900" y="21896"/>
                    <a:pt x="5258" y="20725"/>
                  </a:cubicBezTo>
                  <a:cubicBezTo>
                    <a:pt x="5516" y="19918"/>
                    <a:pt x="5973" y="19059"/>
                    <a:pt x="5661" y="18267"/>
                  </a:cubicBezTo>
                  <a:cubicBezTo>
                    <a:pt x="5425" y="17682"/>
                    <a:pt x="4786" y="17240"/>
                    <a:pt x="4793" y="16601"/>
                  </a:cubicBezTo>
                  <a:cubicBezTo>
                    <a:pt x="4809" y="16076"/>
                    <a:pt x="5273" y="15650"/>
                    <a:pt x="5311" y="15125"/>
                  </a:cubicBezTo>
                  <a:cubicBezTo>
                    <a:pt x="5372" y="14250"/>
                    <a:pt x="4261" y="13733"/>
                    <a:pt x="4010" y="12889"/>
                  </a:cubicBezTo>
                  <a:cubicBezTo>
                    <a:pt x="3706" y="11907"/>
                    <a:pt x="4664" y="10903"/>
                    <a:pt x="4482" y="9883"/>
                  </a:cubicBezTo>
                  <a:cubicBezTo>
                    <a:pt x="4322" y="8963"/>
                    <a:pt x="3257" y="8324"/>
                    <a:pt x="3287" y="7388"/>
                  </a:cubicBezTo>
                  <a:cubicBezTo>
                    <a:pt x="3325" y="6528"/>
                    <a:pt x="4276" y="5958"/>
                    <a:pt x="4428" y="5113"/>
                  </a:cubicBezTo>
                  <a:cubicBezTo>
                    <a:pt x="4603" y="4208"/>
                    <a:pt x="3827" y="3424"/>
                    <a:pt x="3531" y="2542"/>
                  </a:cubicBezTo>
                  <a:cubicBezTo>
                    <a:pt x="3241" y="1659"/>
                    <a:pt x="3454" y="693"/>
                    <a:pt x="4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33"/>
            <p:cNvSpPr/>
            <p:nvPr/>
          </p:nvSpPr>
          <p:spPr>
            <a:xfrm>
              <a:off x="6792757" y="3827821"/>
              <a:ext cx="57190" cy="84815"/>
            </a:xfrm>
            <a:custGeom>
              <a:rect b="b" l="l" r="r" t="t"/>
              <a:pathLst>
                <a:path extrusionOk="0" h="1400" w="944">
                  <a:moveTo>
                    <a:pt x="875" y="0"/>
                  </a:moveTo>
                  <a:cubicBezTo>
                    <a:pt x="586" y="472"/>
                    <a:pt x="297" y="936"/>
                    <a:pt x="0" y="1400"/>
                  </a:cubicBezTo>
                  <a:cubicBezTo>
                    <a:pt x="114" y="1248"/>
                    <a:pt x="221" y="1096"/>
                    <a:pt x="335" y="943"/>
                  </a:cubicBezTo>
                  <a:cubicBezTo>
                    <a:pt x="533" y="654"/>
                    <a:pt x="731" y="358"/>
                    <a:pt x="944" y="76"/>
                  </a:cubicBezTo>
                  <a:lnTo>
                    <a:pt x="8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33"/>
            <p:cNvSpPr/>
            <p:nvPr/>
          </p:nvSpPr>
          <p:spPr>
            <a:xfrm>
              <a:off x="6678436" y="3786746"/>
              <a:ext cx="151214" cy="228214"/>
            </a:xfrm>
            <a:custGeom>
              <a:rect b="b" l="l" r="r" t="t"/>
              <a:pathLst>
                <a:path extrusionOk="0" h="3767" w="2496">
                  <a:moveTo>
                    <a:pt x="2222" y="1"/>
                  </a:moveTo>
                  <a:cubicBezTo>
                    <a:pt x="1705" y="541"/>
                    <a:pt x="1225" y="1119"/>
                    <a:pt x="776" y="1720"/>
                  </a:cubicBezTo>
                  <a:cubicBezTo>
                    <a:pt x="510" y="2086"/>
                    <a:pt x="244" y="2466"/>
                    <a:pt x="0" y="2854"/>
                  </a:cubicBezTo>
                  <a:cubicBezTo>
                    <a:pt x="145" y="3158"/>
                    <a:pt x="290" y="3463"/>
                    <a:pt x="427" y="3767"/>
                  </a:cubicBezTo>
                  <a:cubicBezTo>
                    <a:pt x="1081" y="2618"/>
                    <a:pt x="1804" y="1507"/>
                    <a:pt x="2496" y="381"/>
                  </a:cubicBezTo>
                  <a:cubicBezTo>
                    <a:pt x="2397" y="260"/>
                    <a:pt x="2306" y="138"/>
                    <a:pt x="2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33"/>
            <p:cNvSpPr/>
            <p:nvPr/>
          </p:nvSpPr>
          <p:spPr>
            <a:xfrm>
              <a:off x="6573809" y="3461353"/>
              <a:ext cx="197317" cy="234697"/>
            </a:xfrm>
            <a:custGeom>
              <a:rect b="b" l="l" r="r" t="t"/>
              <a:pathLst>
                <a:path extrusionOk="0" h="3874" w="3257">
                  <a:moveTo>
                    <a:pt x="3150" y="1"/>
                  </a:moveTo>
                  <a:lnTo>
                    <a:pt x="3120" y="31"/>
                  </a:lnTo>
                  <a:cubicBezTo>
                    <a:pt x="2694" y="419"/>
                    <a:pt x="2260" y="815"/>
                    <a:pt x="1834" y="1210"/>
                  </a:cubicBezTo>
                  <a:cubicBezTo>
                    <a:pt x="1164" y="1819"/>
                    <a:pt x="548" y="2489"/>
                    <a:pt x="0" y="3204"/>
                  </a:cubicBezTo>
                  <a:cubicBezTo>
                    <a:pt x="38" y="3432"/>
                    <a:pt x="69" y="3653"/>
                    <a:pt x="115" y="3873"/>
                  </a:cubicBezTo>
                  <a:cubicBezTo>
                    <a:pt x="830" y="2770"/>
                    <a:pt x="1613" y="1690"/>
                    <a:pt x="2595" y="807"/>
                  </a:cubicBezTo>
                  <a:cubicBezTo>
                    <a:pt x="2815" y="617"/>
                    <a:pt x="3036" y="427"/>
                    <a:pt x="3257" y="252"/>
                  </a:cubicBezTo>
                  <a:cubicBezTo>
                    <a:pt x="3219" y="168"/>
                    <a:pt x="3181" y="84"/>
                    <a:pt x="3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33"/>
            <p:cNvSpPr/>
            <p:nvPr/>
          </p:nvSpPr>
          <p:spPr>
            <a:xfrm>
              <a:off x="6654021" y="3411614"/>
              <a:ext cx="110200" cy="120802"/>
            </a:xfrm>
            <a:custGeom>
              <a:rect b="b" l="l" r="r" t="t"/>
              <a:pathLst>
                <a:path extrusionOk="0" h="1994" w="1819">
                  <a:moveTo>
                    <a:pt x="1819" y="0"/>
                  </a:moveTo>
                  <a:lnTo>
                    <a:pt x="1819" y="0"/>
                  </a:lnTo>
                  <a:cubicBezTo>
                    <a:pt x="1674" y="122"/>
                    <a:pt x="1537" y="244"/>
                    <a:pt x="1408" y="381"/>
                  </a:cubicBezTo>
                  <a:cubicBezTo>
                    <a:pt x="898" y="883"/>
                    <a:pt x="426" y="1423"/>
                    <a:pt x="0" y="1993"/>
                  </a:cubicBezTo>
                  <a:cubicBezTo>
                    <a:pt x="160" y="1834"/>
                    <a:pt x="320" y="1681"/>
                    <a:pt x="487" y="1537"/>
                  </a:cubicBezTo>
                  <a:cubicBezTo>
                    <a:pt x="913" y="1157"/>
                    <a:pt x="1324" y="753"/>
                    <a:pt x="1750" y="381"/>
                  </a:cubicBezTo>
                  <a:lnTo>
                    <a:pt x="1750" y="350"/>
                  </a:lnTo>
                  <a:cubicBezTo>
                    <a:pt x="1758" y="228"/>
                    <a:pt x="1781" y="114"/>
                    <a:pt x="1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33"/>
            <p:cNvSpPr/>
            <p:nvPr/>
          </p:nvSpPr>
          <p:spPr>
            <a:xfrm>
              <a:off x="6624517" y="3665579"/>
              <a:ext cx="194530" cy="268259"/>
            </a:xfrm>
            <a:custGeom>
              <a:rect b="b" l="l" r="r" t="t"/>
              <a:pathLst>
                <a:path extrusionOk="0" h="4428" w="3211">
                  <a:moveTo>
                    <a:pt x="3211" y="0"/>
                  </a:moveTo>
                  <a:cubicBezTo>
                    <a:pt x="3165" y="46"/>
                    <a:pt x="3120" y="99"/>
                    <a:pt x="3074" y="152"/>
                  </a:cubicBezTo>
                  <a:cubicBezTo>
                    <a:pt x="2716" y="540"/>
                    <a:pt x="2336" y="913"/>
                    <a:pt x="1948" y="1271"/>
                  </a:cubicBezTo>
                  <a:cubicBezTo>
                    <a:pt x="1309" y="1864"/>
                    <a:pt x="639" y="2419"/>
                    <a:pt x="0" y="3005"/>
                  </a:cubicBezTo>
                  <a:cubicBezTo>
                    <a:pt x="130" y="3325"/>
                    <a:pt x="274" y="3637"/>
                    <a:pt x="434" y="3941"/>
                  </a:cubicBezTo>
                  <a:cubicBezTo>
                    <a:pt x="518" y="4101"/>
                    <a:pt x="601" y="4268"/>
                    <a:pt x="685" y="4428"/>
                  </a:cubicBezTo>
                  <a:cubicBezTo>
                    <a:pt x="769" y="4276"/>
                    <a:pt x="852" y="4124"/>
                    <a:pt x="944" y="3971"/>
                  </a:cubicBezTo>
                  <a:cubicBezTo>
                    <a:pt x="1301" y="3340"/>
                    <a:pt x="1674" y="2716"/>
                    <a:pt x="2085" y="2115"/>
                  </a:cubicBezTo>
                  <a:cubicBezTo>
                    <a:pt x="2344" y="1735"/>
                    <a:pt x="2625" y="1370"/>
                    <a:pt x="2914" y="1004"/>
                  </a:cubicBezTo>
                  <a:cubicBezTo>
                    <a:pt x="2975" y="662"/>
                    <a:pt x="3074" y="327"/>
                    <a:pt x="3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33"/>
            <p:cNvSpPr/>
            <p:nvPr/>
          </p:nvSpPr>
          <p:spPr>
            <a:xfrm>
              <a:off x="6584895" y="3166857"/>
              <a:ext cx="147518" cy="144308"/>
            </a:xfrm>
            <a:custGeom>
              <a:rect b="b" l="l" r="r" t="t"/>
              <a:pathLst>
                <a:path extrusionOk="0" h="2382" w="2435">
                  <a:moveTo>
                    <a:pt x="2435" y="0"/>
                  </a:moveTo>
                  <a:lnTo>
                    <a:pt x="2435" y="0"/>
                  </a:lnTo>
                  <a:cubicBezTo>
                    <a:pt x="1773" y="495"/>
                    <a:pt x="1149" y="1043"/>
                    <a:pt x="563" y="1628"/>
                  </a:cubicBezTo>
                  <a:cubicBezTo>
                    <a:pt x="403" y="1781"/>
                    <a:pt x="251" y="1940"/>
                    <a:pt x="91" y="2100"/>
                  </a:cubicBezTo>
                  <a:cubicBezTo>
                    <a:pt x="61" y="2199"/>
                    <a:pt x="30" y="2290"/>
                    <a:pt x="0" y="2382"/>
                  </a:cubicBezTo>
                  <a:cubicBezTo>
                    <a:pt x="616" y="1651"/>
                    <a:pt x="1293" y="974"/>
                    <a:pt x="2016" y="350"/>
                  </a:cubicBezTo>
                  <a:cubicBezTo>
                    <a:pt x="2153" y="229"/>
                    <a:pt x="2298" y="114"/>
                    <a:pt x="2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33"/>
            <p:cNvSpPr/>
            <p:nvPr/>
          </p:nvSpPr>
          <p:spPr>
            <a:xfrm>
              <a:off x="6802874" y="4069306"/>
              <a:ext cx="101900" cy="160483"/>
            </a:xfrm>
            <a:custGeom>
              <a:rect b="b" l="l" r="r" t="t"/>
              <a:pathLst>
                <a:path extrusionOk="0" h="2649" w="1682">
                  <a:moveTo>
                    <a:pt x="1461" y="1"/>
                  </a:moveTo>
                  <a:cubicBezTo>
                    <a:pt x="1241" y="373"/>
                    <a:pt x="1020" y="754"/>
                    <a:pt x="799" y="1127"/>
                  </a:cubicBezTo>
                  <a:cubicBezTo>
                    <a:pt x="510" y="1614"/>
                    <a:pt x="236" y="2123"/>
                    <a:pt x="1" y="2648"/>
                  </a:cubicBezTo>
                  <a:cubicBezTo>
                    <a:pt x="39" y="2595"/>
                    <a:pt x="69" y="2549"/>
                    <a:pt x="100" y="2496"/>
                  </a:cubicBezTo>
                  <a:cubicBezTo>
                    <a:pt x="366" y="2116"/>
                    <a:pt x="632" y="1735"/>
                    <a:pt x="914" y="1363"/>
                  </a:cubicBezTo>
                  <a:cubicBezTo>
                    <a:pt x="1134" y="1073"/>
                    <a:pt x="1378" y="784"/>
                    <a:pt x="1614" y="495"/>
                  </a:cubicBezTo>
                  <a:cubicBezTo>
                    <a:pt x="1636" y="472"/>
                    <a:pt x="1659" y="442"/>
                    <a:pt x="1682" y="412"/>
                  </a:cubicBezTo>
                  <a:cubicBezTo>
                    <a:pt x="1674" y="404"/>
                    <a:pt x="1674" y="389"/>
                    <a:pt x="1667" y="373"/>
                  </a:cubicBezTo>
                  <a:cubicBezTo>
                    <a:pt x="1614" y="244"/>
                    <a:pt x="1545" y="115"/>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33"/>
            <p:cNvSpPr/>
            <p:nvPr/>
          </p:nvSpPr>
          <p:spPr>
            <a:xfrm>
              <a:off x="6867395" y="3919060"/>
              <a:ext cx="11571" cy="19447"/>
            </a:xfrm>
            <a:custGeom>
              <a:rect b="b" l="l" r="r" t="t"/>
              <a:pathLst>
                <a:path extrusionOk="0" h="321" w="191">
                  <a:moveTo>
                    <a:pt x="191" y="0"/>
                  </a:moveTo>
                  <a:lnTo>
                    <a:pt x="1" y="320"/>
                  </a:lnTo>
                  <a:cubicBezTo>
                    <a:pt x="39" y="274"/>
                    <a:pt x="84" y="221"/>
                    <a:pt x="122" y="175"/>
                  </a:cubicBezTo>
                  <a:cubicBezTo>
                    <a:pt x="145" y="115"/>
                    <a:pt x="168" y="61"/>
                    <a:pt x="191" y="0"/>
                  </a:cubicBezTo>
                  <a:close/>
                </a:path>
              </a:pathLst>
            </a:custGeom>
            <a:solidFill>
              <a:srgbClr val="89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33"/>
            <p:cNvSpPr/>
            <p:nvPr/>
          </p:nvSpPr>
          <p:spPr>
            <a:xfrm>
              <a:off x="6719451" y="3851328"/>
              <a:ext cx="158605" cy="265957"/>
            </a:xfrm>
            <a:custGeom>
              <a:rect b="b" l="l" r="r" t="t"/>
              <a:pathLst>
                <a:path extrusionOk="0" h="4390" w="2618">
                  <a:moveTo>
                    <a:pt x="2405" y="0"/>
                  </a:moveTo>
                  <a:cubicBezTo>
                    <a:pt x="2169" y="304"/>
                    <a:pt x="1956" y="632"/>
                    <a:pt x="1728" y="951"/>
                  </a:cubicBezTo>
                  <a:cubicBezTo>
                    <a:pt x="1446" y="1362"/>
                    <a:pt x="1142" y="1750"/>
                    <a:pt x="830" y="2146"/>
                  </a:cubicBezTo>
                  <a:cubicBezTo>
                    <a:pt x="548" y="2511"/>
                    <a:pt x="267" y="2884"/>
                    <a:pt x="1" y="3272"/>
                  </a:cubicBezTo>
                  <a:cubicBezTo>
                    <a:pt x="160" y="3644"/>
                    <a:pt x="320" y="4017"/>
                    <a:pt x="480" y="4390"/>
                  </a:cubicBezTo>
                  <a:cubicBezTo>
                    <a:pt x="564" y="4230"/>
                    <a:pt x="655" y="4070"/>
                    <a:pt x="746" y="3911"/>
                  </a:cubicBezTo>
                  <a:cubicBezTo>
                    <a:pt x="959" y="3431"/>
                    <a:pt x="1165" y="2944"/>
                    <a:pt x="1416" y="2488"/>
                  </a:cubicBezTo>
                  <a:cubicBezTo>
                    <a:pt x="1652" y="2047"/>
                    <a:pt x="1910" y="1613"/>
                    <a:pt x="2161" y="1179"/>
                  </a:cubicBezTo>
                  <a:cubicBezTo>
                    <a:pt x="2313" y="921"/>
                    <a:pt x="2473" y="647"/>
                    <a:pt x="2618" y="381"/>
                  </a:cubicBezTo>
                  <a:cubicBezTo>
                    <a:pt x="2564" y="244"/>
                    <a:pt x="2488" y="114"/>
                    <a:pt x="2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33"/>
            <p:cNvSpPr/>
            <p:nvPr/>
          </p:nvSpPr>
          <p:spPr>
            <a:xfrm>
              <a:off x="6807054" y="4124195"/>
              <a:ext cx="103293" cy="184413"/>
            </a:xfrm>
            <a:custGeom>
              <a:rect b="b" l="l" r="r" t="t"/>
              <a:pathLst>
                <a:path extrusionOk="0" h="3044" w="1705">
                  <a:moveTo>
                    <a:pt x="1704" y="0"/>
                  </a:moveTo>
                  <a:cubicBezTo>
                    <a:pt x="1453" y="297"/>
                    <a:pt x="1210" y="601"/>
                    <a:pt x="982" y="913"/>
                  </a:cubicBezTo>
                  <a:cubicBezTo>
                    <a:pt x="647" y="1369"/>
                    <a:pt x="327" y="1841"/>
                    <a:pt x="0" y="2313"/>
                  </a:cubicBezTo>
                  <a:cubicBezTo>
                    <a:pt x="99" y="2556"/>
                    <a:pt x="190" y="2800"/>
                    <a:pt x="289" y="3043"/>
                  </a:cubicBezTo>
                  <a:cubicBezTo>
                    <a:pt x="594" y="2465"/>
                    <a:pt x="936" y="1910"/>
                    <a:pt x="1309" y="1369"/>
                  </a:cubicBezTo>
                  <a:lnTo>
                    <a:pt x="1484" y="1096"/>
                  </a:lnTo>
                  <a:cubicBezTo>
                    <a:pt x="1621" y="746"/>
                    <a:pt x="1697" y="373"/>
                    <a:pt x="1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33"/>
            <p:cNvSpPr/>
            <p:nvPr/>
          </p:nvSpPr>
          <p:spPr>
            <a:xfrm>
              <a:off x="6613915" y="3071439"/>
              <a:ext cx="154909" cy="167814"/>
            </a:xfrm>
            <a:custGeom>
              <a:rect b="b" l="l" r="r" t="t"/>
              <a:pathLst>
                <a:path extrusionOk="0" h="2770" w="2557">
                  <a:moveTo>
                    <a:pt x="2557" y="0"/>
                  </a:moveTo>
                  <a:lnTo>
                    <a:pt x="2557" y="0"/>
                  </a:lnTo>
                  <a:cubicBezTo>
                    <a:pt x="1956" y="396"/>
                    <a:pt x="1385" y="830"/>
                    <a:pt x="845" y="1294"/>
                  </a:cubicBezTo>
                  <a:cubicBezTo>
                    <a:pt x="525" y="1765"/>
                    <a:pt x="244" y="2260"/>
                    <a:pt x="0" y="2770"/>
                  </a:cubicBezTo>
                  <a:cubicBezTo>
                    <a:pt x="510" y="2268"/>
                    <a:pt x="1050" y="1796"/>
                    <a:pt x="1621" y="1355"/>
                  </a:cubicBezTo>
                  <a:cubicBezTo>
                    <a:pt x="1925" y="1126"/>
                    <a:pt x="2237" y="906"/>
                    <a:pt x="2557" y="693"/>
                  </a:cubicBezTo>
                  <a:cubicBezTo>
                    <a:pt x="2526" y="465"/>
                    <a:pt x="2526" y="229"/>
                    <a:pt x="2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33"/>
            <p:cNvSpPr/>
            <p:nvPr/>
          </p:nvSpPr>
          <p:spPr>
            <a:xfrm>
              <a:off x="6566417" y="3157164"/>
              <a:ext cx="231425" cy="231425"/>
            </a:xfrm>
            <a:custGeom>
              <a:rect b="b" l="l" r="r" t="t"/>
              <a:pathLst>
                <a:path extrusionOk="0" h="3820" w="3820">
                  <a:moveTo>
                    <a:pt x="3554" y="1"/>
                  </a:moveTo>
                  <a:cubicBezTo>
                    <a:pt x="2557" y="746"/>
                    <a:pt x="1644" y="1591"/>
                    <a:pt x="822" y="2526"/>
                  </a:cubicBezTo>
                  <a:cubicBezTo>
                    <a:pt x="556" y="2823"/>
                    <a:pt x="305" y="3135"/>
                    <a:pt x="69" y="3462"/>
                  </a:cubicBezTo>
                  <a:cubicBezTo>
                    <a:pt x="46" y="3576"/>
                    <a:pt x="24" y="3698"/>
                    <a:pt x="1" y="3820"/>
                  </a:cubicBezTo>
                  <a:cubicBezTo>
                    <a:pt x="526" y="3287"/>
                    <a:pt x="1104" y="2808"/>
                    <a:pt x="1667" y="2321"/>
                  </a:cubicBezTo>
                  <a:cubicBezTo>
                    <a:pt x="2123" y="1925"/>
                    <a:pt x="2580" y="1537"/>
                    <a:pt x="3036" y="1157"/>
                  </a:cubicBezTo>
                  <a:cubicBezTo>
                    <a:pt x="3287" y="944"/>
                    <a:pt x="3546" y="723"/>
                    <a:pt x="3820" y="518"/>
                  </a:cubicBezTo>
                  <a:cubicBezTo>
                    <a:pt x="3721" y="343"/>
                    <a:pt x="3630" y="175"/>
                    <a:pt x="3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33"/>
            <p:cNvSpPr/>
            <p:nvPr/>
          </p:nvSpPr>
          <p:spPr>
            <a:xfrm>
              <a:off x="6836558" y="4273957"/>
              <a:ext cx="51192" cy="182596"/>
            </a:xfrm>
            <a:custGeom>
              <a:rect b="b" l="l" r="r" t="t"/>
              <a:pathLst>
                <a:path extrusionOk="0" h="3014" w="845">
                  <a:moveTo>
                    <a:pt x="571" y="1"/>
                  </a:moveTo>
                  <a:cubicBezTo>
                    <a:pt x="418" y="244"/>
                    <a:pt x="282" y="503"/>
                    <a:pt x="145" y="761"/>
                  </a:cubicBezTo>
                  <a:cubicBezTo>
                    <a:pt x="91" y="853"/>
                    <a:pt x="46" y="959"/>
                    <a:pt x="0" y="1058"/>
                  </a:cubicBezTo>
                  <a:cubicBezTo>
                    <a:pt x="190" y="1522"/>
                    <a:pt x="380" y="1986"/>
                    <a:pt x="571" y="2450"/>
                  </a:cubicBezTo>
                  <a:cubicBezTo>
                    <a:pt x="647" y="2648"/>
                    <a:pt x="746" y="2831"/>
                    <a:pt x="845" y="3013"/>
                  </a:cubicBezTo>
                  <a:cubicBezTo>
                    <a:pt x="472" y="2055"/>
                    <a:pt x="373" y="1012"/>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33"/>
            <p:cNvSpPr/>
            <p:nvPr/>
          </p:nvSpPr>
          <p:spPr>
            <a:xfrm>
              <a:off x="6560420" y="3209266"/>
              <a:ext cx="256325" cy="275226"/>
            </a:xfrm>
            <a:custGeom>
              <a:rect b="b" l="l" r="r" t="t"/>
              <a:pathLst>
                <a:path extrusionOk="0" h="4543" w="4231">
                  <a:moveTo>
                    <a:pt x="4094" y="0"/>
                  </a:moveTo>
                  <a:cubicBezTo>
                    <a:pt x="3774" y="251"/>
                    <a:pt x="3455" y="518"/>
                    <a:pt x="3143" y="791"/>
                  </a:cubicBezTo>
                  <a:cubicBezTo>
                    <a:pt x="2664" y="1195"/>
                    <a:pt x="2192" y="1598"/>
                    <a:pt x="1713" y="2001"/>
                  </a:cubicBezTo>
                  <a:cubicBezTo>
                    <a:pt x="1119" y="2496"/>
                    <a:pt x="556" y="3021"/>
                    <a:pt x="31" y="3584"/>
                  </a:cubicBezTo>
                  <a:cubicBezTo>
                    <a:pt x="16" y="3751"/>
                    <a:pt x="8" y="3918"/>
                    <a:pt x="1" y="4086"/>
                  </a:cubicBezTo>
                  <a:lnTo>
                    <a:pt x="1" y="4542"/>
                  </a:lnTo>
                  <a:cubicBezTo>
                    <a:pt x="701" y="3462"/>
                    <a:pt x="1515" y="2450"/>
                    <a:pt x="2496" y="1613"/>
                  </a:cubicBezTo>
                  <a:cubicBezTo>
                    <a:pt x="3052" y="1134"/>
                    <a:pt x="3645" y="708"/>
                    <a:pt x="4231" y="266"/>
                  </a:cubicBezTo>
                  <a:cubicBezTo>
                    <a:pt x="4185" y="175"/>
                    <a:pt x="4140" y="91"/>
                    <a:pt x="4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33"/>
            <p:cNvSpPr/>
            <p:nvPr/>
          </p:nvSpPr>
          <p:spPr>
            <a:xfrm>
              <a:off x="6716240" y="2985713"/>
              <a:ext cx="91782" cy="94509"/>
            </a:xfrm>
            <a:custGeom>
              <a:rect b="b" l="l" r="r" t="t"/>
              <a:pathLst>
                <a:path extrusionOk="0" h="1560" w="1515">
                  <a:moveTo>
                    <a:pt x="1514" y="0"/>
                  </a:moveTo>
                  <a:cubicBezTo>
                    <a:pt x="1400" y="92"/>
                    <a:pt x="1278" y="168"/>
                    <a:pt x="1142" y="229"/>
                  </a:cubicBezTo>
                  <a:cubicBezTo>
                    <a:pt x="746" y="655"/>
                    <a:pt x="366" y="1103"/>
                    <a:pt x="0" y="1560"/>
                  </a:cubicBezTo>
                  <a:cubicBezTo>
                    <a:pt x="320" y="1317"/>
                    <a:pt x="655" y="1096"/>
                    <a:pt x="997" y="875"/>
                  </a:cubicBezTo>
                  <a:cubicBezTo>
                    <a:pt x="1111" y="548"/>
                    <a:pt x="1286" y="251"/>
                    <a:pt x="15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33"/>
            <p:cNvSpPr/>
            <p:nvPr/>
          </p:nvSpPr>
          <p:spPr>
            <a:xfrm>
              <a:off x="6663230" y="3496370"/>
              <a:ext cx="127708" cy="122255"/>
            </a:xfrm>
            <a:custGeom>
              <a:rect b="b" l="l" r="r" t="t"/>
              <a:pathLst>
                <a:path extrusionOk="0" h="2018" w="2108">
                  <a:moveTo>
                    <a:pt x="1994" y="1"/>
                  </a:moveTo>
                  <a:cubicBezTo>
                    <a:pt x="1712" y="222"/>
                    <a:pt x="1454" y="442"/>
                    <a:pt x="1202" y="678"/>
                  </a:cubicBezTo>
                  <a:cubicBezTo>
                    <a:pt x="761" y="1089"/>
                    <a:pt x="366" y="1538"/>
                    <a:pt x="0" y="2017"/>
                  </a:cubicBezTo>
                  <a:cubicBezTo>
                    <a:pt x="464" y="1591"/>
                    <a:pt x="951" y="1195"/>
                    <a:pt x="1431" y="785"/>
                  </a:cubicBezTo>
                  <a:lnTo>
                    <a:pt x="2108" y="176"/>
                  </a:lnTo>
                  <a:cubicBezTo>
                    <a:pt x="2070" y="115"/>
                    <a:pt x="2032" y="62"/>
                    <a:pt x="19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33"/>
            <p:cNvSpPr/>
            <p:nvPr/>
          </p:nvSpPr>
          <p:spPr>
            <a:xfrm>
              <a:off x="6583926" y="3247494"/>
              <a:ext cx="247601" cy="244329"/>
            </a:xfrm>
            <a:custGeom>
              <a:rect b="b" l="l" r="r" t="t"/>
              <a:pathLst>
                <a:path extrusionOk="0" h="4033" w="4087">
                  <a:moveTo>
                    <a:pt x="3987" y="1"/>
                  </a:moveTo>
                  <a:cubicBezTo>
                    <a:pt x="3379" y="465"/>
                    <a:pt x="2755" y="921"/>
                    <a:pt x="2177" y="1431"/>
                  </a:cubicBezTo>
                  <a:cubicBezTo>
                    <a:pt x="1629" y="1933"/>
                    <a:pt x="1127" y="2481"/>
                    <a:pt x="678" y="3074"/>
                  </a:cubicBezTo>
                  <a:cubicBezTo>
                    <a:pt x="442" y="3386"/>
                    <a:pt x="214" y="3706"/>
                    <a:pt x="1" y="4033"/>
                  </a:cubicBezTo>
                  <a:cubicBezTo>
                    <a:pt x="320" y="3691"/>
                    <a:pt x="663" y="3356"/>
                    <a:pt x="1020" y="3036"/>
                  </a:cubicBezTo>
                  <a:cubicBezTo>
                    <a:pt x="1500" y="2603"/>
                    <a:pt x="2017" y="2199"/>
                    <a:pt x="2519" y="1789"/>
                  </a:cubicBezTo>
                  <a:cubicBezTo>
                    <a:pt x="2998" y="1385"/>
                    <a:pt x="3501" y="1013"/>
                    <a:pt x="4018" y="670"/>
                  </a:cubicBezTo>
                  <a:lnTo>
                    <a:pt x="4071" y="640"/>
                  </a:lnTo>
                  <a:cubicBezTo>
                    <a:pt x="4086" y="419"/>
                    <a:pt x="4064" y="206"/>
                    <a:pt x="39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33"/>
            <p:cNvSpPr/>
            <p:nvPr/>
          </p:nvSpPr>
          <p:spPr>
            <a:xfrm>
              <a:off x="6588106" y="3525450"/>
              <a:ext cx="221308" cy="244329"/>
            </a:xfrm>
            <a:custGeom>
              <a:rect b="b" l="l" r="r" t="t"/>
              <a:pathLst>
                <a:path extrusionOk="0" h="4033" w="3653">
                  <a:moveTo>
                    <a:pt x="3561" y="0"/>
                  </a:moveTo>
                  <a:cubicBezTo>
                    <a:pt x="3279" y="251"/>
                    <a:pt x="2998" y="502"/>
                    <a:pt x="2716" y="753"/>
                  </a:cubicBezTo>
                  <a:cubicBezTo>
                    <a:pt x="2214" y="1195"/>
                    <a:pt x="1697" y="1613"/>
                    <a:pt x="1218" y="2077"/>
                  </a:cubicBezTo>
                  <a:cubicBezTo>
                    <a:pt x="784" y="2496"/>
                    <a:pt x="373" y="2937"/>
                    <a:pt x="0" y="3409"/>
                  </a:cubicBezTo>
                  <a:cubicBezTo>
                    <a:pt x="46" y="3622"/>
                    <a:pt x="99" y="3827"/>
                    <a:pt x="160" y="4032"/>
                  </a:cubicBezTo>
                  <a:cubicBezTo>
                    <a:pt x="365" y="3804"/>
                    <a:pt x="571" y="3584"/>
                    <a:pt x="784" y="3363"/>
                  </a:cubicBezTo>
                  <a:cubicBezTo>
                    <a:pt x="1590" y="2389"/>
                    <a:pt x="2366" y="1393"/>
                    <a:pt x="3264" y="510"/>
                  </a:cubicBezTo>
                  <a:cubicBezTo>
                    <a:pt x="3393" y="381"/>
                    <a:pt x="3523" y="259"/>
                    <a:pt x="3652" y="130"/>
                  </a:cubicBezTo>
                  <a:lnTo>
                    <a:pt x="35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33"/>
            <p:cNvSpPr/>
            <p:nvPr/>
          </p:nvSpPr>
          <p:spPr>
            <a:xfrm>
              <a:off x="6607008" y="3561860"/>
              <a:ext cx="226336" cy="260929"/>
            </a:xfrm>
            <a:custGeom>
              <a:rect b="b" l="l" r="r" t="t"/>
              <a:pathLst>
                <a:path extrusionOk="0" h="4307" w="3736">
                  <a:moveTo>
                    <a:pt x="3606" y="0"/>
                  </a:moveTo>
                  <a:lnTo>
                    <a:pt x="3340" y="327"/>
                  </a:lnTo>
                  <a:cubicBezTo>
                    <a:pt x="2983" y="761"/>
                    <a:pt x="2610" y="1172"/>
                    <a:pt x="2214" y="1568"/>
                  </a:cubicBezTo>
                  <a:cubicBezTo>
                    <a:pt x="1742" y="2054"/>
                    <a:pt x="1240" y="2519"/>
                    <a:pt x="761" y="3013"/>
                  </a:cubicBezTo>
                  <a:cubicBezTo>
                    <a:pt x="510" y="3317"/>
                    <a:pt x="251" y="3622"/>
                    <a:pt x="0" y="3926"/>
                  </a:cubicBezTo>
                  <a:cubicBezTo>
                    <a:pt x="46" y="4055"/>
                    <a:pt x="92" y="4185"/>
                    <a:pt x="137" y="4306"/>
                  </a:cubicBezTo>
                  <a:cubicBezTo>
                    <a:pt x="472" y="3964"/>
                    <a:pt x="807" y="3614"/>
                    <a:pt x="1134" y="3257"/>
                  </a:cubicBezTo>
                  <a:cubicBezTo>
                    <a:pt x="1613" y="2739"/>
                    <a:pt x="2085" y="2207"/>
                    <a:pt x="2549" y="1674"/>
                  </a:cubicBezTo>
                  <a:cubicBezTo>
                    <a:pt x="2922" y="1240"/>
                    <a:pt x="3310" y="837"/>
                    <a:pt x="3713" y="426"/>
                  </a:cubicBezTo>
                  <a:lnTo>
                    <a:pt x="3736" y="404"/>
                  </a:lnTo>
                  <a:cubicBezTo>
                    <a:pt x="3736" y="388"/>
                    <a:pt x="3736" y="373"/>
                    <a:pt x="3728" y="358"/>
                  </a:cubicBezTo>
                  <a:cubicBezTo>
                    <a:pt x="3698" y="236"/>
                    <a:pt x="3660" y="114"/>
                    <a:pt x="3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33"/>
            <p:cNvSpPr/>
            <p:nvPr/>
          </p:nvSpPr>
          <p:spPr>
            <a:xfrm>
              <a:off x="6563691" y="3320800"/>
              <a:ext cx="257233" cy="293159"/>
            </a:xfrm>
            <a:custGeom>
              <a:rect b="b" l="l" r="r" t="t"/>
              <a:pathLst>
                <a:path extrusionOk="0" h="4839" w="4246">
                  <a:moveTo>
                    <a:pt x="4245" y="0"/>
                  </a:moveTo>
                  <a:cubicBezTo>
                    <a:pt x="3781" y="320"/>
                    <a:pt x="3340" y="677"/>
                    <a:pt x="2899" y="1043"/>
                  </a:cubicBezTo>
                  <a:cubicBezTo>
                    <a:pt x="2389" y="1453"/>
                    <a:pt x="1864" y="1864"/>
                    <a:pt x="1377" y="2313"/>
                  </a:cubicBezTo>
                  <a:cubicBezTo>
                    <a:pt x="883" y="2777"/>
                    <a:pt x="426" y="3272"/>
                    <a:pt x="0" y="3797"/>
                  </a:cubicBezTo>
                  <a:cubicBezTo>
                    <a:pt x="15" y="4147"/>
                    <a:pt x="46" y="4497"/>
                    <a:pt x="84" y="4839"/>
                  </a:cubicBezTo>
                  <a:lnTo>
                    <a:pt x="114" y="4786"/>
                  </a:lnTo>
                  <a:cubicBezTo>
                    <a:pt x="875" y="3607"/>
                    <a:pt x="1735" y="2450"/>
                    <a:pt x="2762" y="1476"/>
                  </a:cubicBezTo>
                  <a:cubicBezTo>
                    <a:pt x="3112" y="1157"/>
                    <a:pt x="3485" y="852"/>
                    <a:pt x="3873" y="571"/>
                  </a:cubicBezTo>
                  <a:cubicBezTo>
                    <a:pt x="4009" y="388"/>
                    <a:pt x="4131" y="198"/>
                    <a:pt x="4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33"/>
            <p:cNvSpPr/>
            <p:nvPr/>
          </p:nvSpPr>
          <p:spPr>
            <a:xfrm>
              <a:off x="6761859" y="3999272"/>
              <a:ext cx="114804" cy="212039"/>
            </a:xfrm>
            <a:custGeom>
              <a:rect b="b" l="l" r="r" t="t"/>
              <a:pathLst>
                <a:path extrusionOk="0" h="3500" w="1895">
                  <a:moveTo>
                    <a:pt x="1484" y="0"/>
                  </a:moveTo>
                  <a:cubicBezTo>
                    <a:pt x="1233" y="365"/>
                    <a:pt x="974" y="723"/>
                    <a:pt x="723" y="1088"/>
                  </a:cubicBezTo>
                  <a:cubicBezTo>
                    <a:pt x="609" y="1271"/>
                    <a:pt x="487" y="1461"/>
                    <a:pt x="373" y="1644"/>
                  </a:cubicBezTo>
                  <a:cubicBezTo>
                    <a:pt x="312" y="1803"/>
                    <a:pt x="244" y="1956"/>
                    <a:pt x="175" y="2108"/>
                  </a:cubicBezTo>
                  <a:lnTo>
                    <a:pt x="1" y="2511"/>
                  </a:lnTo>
                  <a:cubicBezTo>
                    <a:pt x="130" y="2838"/>
                    <a:pt x="259" y="3165"/>
                    <a:pt x="396" y="3500"/>
                  </a:cubicBezTo>
                  <a:cubicBezTo>
                    <a:pt x="411" y="3454"/>
                    <a:pt x="434" y="3416"/>
                    <a:pt x="457" y="3371"/>
                  </a:cubicBezTo>
                  <a:cubicBezTo>
                    <a:pt x="883" y="2488"/>
                    <a:pt x="1408" y="1666"/>
                    <a:pt x="1895" y="822"/>
                  </a:cubicBezTo>
                  <a:cubicBezTo>
                    <a:pt x="1705" y="563"/>
                    <a:pt x="1522" y="297"/>
                    <a:pt x="1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33"/>
          <p:cNvGrpSpPr/>
          <p:nvPr/>
        </p:nvGrpSpPr>
        <p:grpSpPr>
          <a:xfrm rot="10800000">
            <a:off x="6558777" y="-351447"/>
            <a:ext cx="1479857" cy="1812370"/>
            <a:chOff x="7597349" y="3429306"/>
            <a:chExt cx="1207653" cy="1479003"/>
          </a:xfrm>
        </p:grpSpPr>
        <p:sp>
          <p:nvSpPr>
            <p:cNvPr id="8116" name="Google Shape;8116;p33"/>
            <p:cNvSpPr/>
            <p:nvPr/>
          </p:nvSpPr>
          <p:spPr>
            <a:xfrm>
              <a:off x="7597349" y="3588943"/>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33"/>
            <p:cNvSpPr/>
            <p:nvPr/>
          </p:nvSpPr>
          <p:spPr>
            <a:xfrm>
              <a:off x="8757943" y="3793715"/>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33"/>
            <p:cNvSpPr/>
            <p:nvPr/>
          </p:nvSpPr>
          <p:spPr>
            <a:xfrm>
              <a:off x="7670170" y="3429306"/>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33"/>
            <p:cNvSpPr/>
            <p:nvPr/>
          </p:nvSpPr>
          <p:spPr>
            <a:xfrm>
              <a:off x="7740689" y="3787293"/>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33"/>
            <p:cNvSpPr/>
            <p:nvPr/>
          </p:nvSpPr>
          <p:spPr>
            <a:xfrm>
              <a:off x="7994654" y="3481711"/>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33"/>
            <p:cNvSpPr/>
            <p:nvPr/>
          </p:nvSpPr>
          <p:spPr>
            <a:xfrm>
              <a:off x="7807512" y="3582643"/>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33"/>
            <p:cNvSpPr/>
            <p:nvPr/>
          </p:nvSpPr>
          <p:spPr>
            <a:xfrm>
              <a:off x="7751776" y="4328423"/>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33"/>
            <p:cNvSpPr/>
            <p:nvPr/>
          </p:nvSpPr>
          <p:spPr>
            <a:xfrm>
              <a:off x="7694161" y="4231127"/>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33"/>
            <p:cNvSpPr/>
            <p:nvPr/>
          </p:nvSpPr>
          <p:spPr>
            <a:xfrm>
              <a:off x="7680772" y="3874836"/>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33"/>
            <p:cNvSpPr/>
            <p:nvPr/>
          </p:nvSpPr>
          <p:spPr>
            <a:xfrm>
              <a:off x="8522880" y="3601969"/>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33"/>
            <p:cNvSpPr/>
            <p:nvPr/>
          </p:nvSpPr>
          <p:spPr>
            <a:xfrm>
              <a:off x="8614118" y="3651344"/>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33"/>
            <p:cNvSpPr/>
            <p:nvPr/>
          </p:nvSpPr>
          <p:spPr>
            <a:xfrm>
              <a:off x="8662100" y="3684968"/>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33"/>
            <p:cNvSpPr/>
            <p:nvPr/>
          </p:nvSpPr>
          <p:spPr>
            <a:xfrm>
              <a:off x="7697857" y="4099782"/>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33"/>
            <p:cNvSpPr/>
            <p:nvPr/>
          </p:nvSpPr>
          <p:spPr>
            <a:xfrm>
              <a:off x="7945339" y="3531026"/>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33"/>
            <p:cNvSpPr/>
            <p:nvPr/>
          </p:nvSpPr>
          <p:spPr>
            <a:xfrm>
              <a:off x="7686770" y="4002061"/>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33"/>
            <p:cNvSpPr/>
            <p:nvPr/>
          </p:nvSpPr>
          <p:spPr>
            <a:xfrm>
              <a:off x="8464781" y="3559439"/>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33"/>
            <p:cNvSpPr/>
            <p:nvPr/>
          </p:nvSpPr>
          <p:spPr>
            <a:xfrm>
              <a:off x="8291936" y="3470624"/>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33"/>
            <p:cNvSpPr/>
            <p:nvPr/>
          </p:nvSpPr>
          <p:spPr>
            <a:xfrm>
              <a:off x="8379964" y="3513517"/>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33"/>
            <p:cNvSpPr/>
            <p:nvPr/>
          </p:nvSpPr>
          <p:spPr>
            <a:xfrm>
              <a:off x="8521487" y="3536115"/>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33"/>
            <p:cNvSpPr/>
            <p:nvPr/>
          </p:nvSpPr>
          <p:spPr>
            <a:xfrm>
              <a:off x="7798304" y="4422449"/>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33"/>
            <p:cNvSpPr/>
            <p:nvPr/>
          </p:nvSpPr>
          <p:spPr>
            <a:xfrm>
              <a:off x="8158290" y="3439787"/>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33"/>
            <p:cNvSpPr/>
            <p:nvPr/>
          </p:nvSpPr>
          <p:spPr>
            <a:xfrm>
              <a:off x="8582312" y="3632139"/>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33"/>
            <p:cNvSpPr/>
            <p:nvPr/>
          </p:nvSpPr>
          <p:spPr>
            <a:xfrm>
              <a:off x="8196094" y="3449602"/>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33"/>
            <p:cNvSpPr/>
            <p:nvPr/>
          </p:nvSpPr>
          <p:spPr>
            <a:xfrm>
              <a:off x="8704448" y="3723196"/>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33"/>
            <p:cNvSpPr/>
            <p:nvPr/>
          </p:nvSpPr>
          <p:spPr>
            <a:xfrm>
              <a:off x="7805210" y="4455648"/>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33"/>
            <p:cNvSpPr/>
            <p:nvPr/>
          </p:nvSpPr>
          <p:spPr>
            <a:xfrm>
              <a:off x="8620116" y="3586157"/>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33"/>
            <p:cNvSpPr/>
            <p:nvPr/>
          </p:nvSpPr>
          <p:spPr>
            <a:xfrm>
              <a:off x="7859129" y="3555926"/>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33"/>
            <p:cNvSpPr/>
            <p:nvPr/>
          </p:nvSpPr>
          <p:spPr>
            <a:xfrm>
              <a:off x="7791882" y="3657766"/>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33"/>
            <p:cNvSpPr/>
            <p:nvPr/>
          </p:nvSpPr>
          <p:spPr>
            <a:xfrm>
              <a:off x="8150474" y="3461900"/>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33"/>
            <p:cNvSpPr/>
            <p:nvPr/>
          </p:nvSpPr>
          <p:spPr>
            <a:xfrm>
              <a:off x="7685861" y="4144492"/>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33"/>
            <p:cNvSpPr/>
            <p:nvPr/>
          </p:nvSpPr>
          <p:spPr>
            <a:xfrm>
              <a:off x="8078562" y="3431487"/>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33"/>
            <p:cNvSpPr/>
            <p:nvPr/>
          </p:nvSpPr>
          <p:spPr>
            <a:xfrm>
              <a:off x="8046271" y="3429609"/>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33"/>
            <p:cNvSpPr/>
            <p:nvPr/>
          </p:nvSpPr>
          <p:spPr>
            <a:xfrm>
              <a:off x="7734267" y="3573616"/>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33"/>
            <p:cNvSpPr/>
            <p:nvPr/>
          </p:nvSpPr>
          <p:spPr>
            <a:xfrm>
              <a:off x="7904324" y="3938449"/>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33"/>
            <p:cNvSpPr/>
            <p:nvPr/>
          </p:nvSpPr>
          <p:spPr>
            <a:xfrm>
              <a:off x="7801091" y="3881379"/>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33"/>
            <p:cNvSpPr/>
            <p:nvPr/>
          </p:nvSpPr>
          <p:spPr>
            <a:xfrm>
              <a:off x="8037547" y="3626869"/>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33"/>
            <p:cNvSpPr/>
            <p:nvPr/>
          </p:nvSpPr>
          <p:spPr>
            <a:xfrm>
              <a:off x="8213118" y="3653646"/>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33"/>
            <p:cNvSpPr/>
            <p:nvPr/>
          </p:nvSpPr>
          <p:spPr>
            <a:xfrm>
              <a:off x="7838410" y="3767907"/>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33"/>
            <p:cNvSpPr/>
            <p:nvPr/>
          </p:nvSpPr>
          <p:spPr>
            <a:xfrm>
              <a:off x="8483683" y="3592760"/>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33"/>
            <p:cNvSpPr/>
            <p:nvPr/>
          </p:nvSpPr>
          <p:spPr>
            <a:xfrm>
              <a:off x="7785399" y="4167575"/>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33"/>
            <p:cNvSpPr/>
            <p:nvPr/>
          </p:nvSpPr>
          <p:spPr>
            <a:xfrm>
              <a:off x="7925044" y="4029263"/>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33"/>
            <p:cNvSpPr/>
            <p:nvPr/>
          </p:nvSpPr>
          <p:spPr>
            <a:xfrm>
              <a:off x="7775706" y="3968437"/>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33"/>
            <p:cNvSpPr/>
            <p:nvPr/>
          </p:nvSpPr>
          <p:spPr>
            <a:xfrm>
              <a:off x="7785884" y="4234822"/>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33"/>
            <p:cNvSpPr/>
            <p:nvPr/>
          </p:nvSpPr>
          <p:spPr>
            <a:xfrm>
              <a:off x="8558806" y="3621356"/>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33"/>
            <p:cNvSpPr/>
            <p:nvPr/>
          </p:nvSpPr>
          <p:spPr>
            <a:xfrm>
              <a:off x="8395231" y="3576221"/>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33"/>
            <p:cNvSpPr/>
            <p:nvPr/>
          </p:nvSpPr>
          <p:spPr>
            <a:xfrm>
              <a:off x="7813995" y="4367136"/>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33"/>
            <p:cNvSpPr/>
            <p:nvPr/>
          </p:nvSpPr>
          <p:spPr>
            <a:xfrm>
              <a:off x="8280426" y="3573434"/>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33"/>
            <p:cNvSpPr/>
            <p:nvPr/>
          </p:nvSpPr>
          <p:spPr>
            <a:xfrm>
              <a:off x="8697542" y="3716774"/>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33"/>
            <p:cNvSpPr/>
            <p:nvPr/>
          </p:nvSpPr>
          <p:spPr>
            <a:xfrm>
              <a:off x="8120970" y="3685453"/>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33"/>
            <p:cNvSpPr/>
            <p:nvPr/>
          </p:nvSpPr>
          <p:spPr>
            <a:xfrm>
              <a:off x="8266613" y="3594154"/>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33"/>
            <p:cNvSpPr/>
            <p:nvPr/>
          </p:nvSpPr>
          <p:spPr>
            <a:xfrm>
              <a:off x="7963757" y="3670670"/>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33"/>
            <p:cNvSpPr/>
            <p:nvPr/>
          </p:nvSpPr>
          <p:spPr>
            <a:xfrm>
              <a:off x="7915835" y="3722287"/>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33"/>
            <p:cNvSpPr/>
            <p:nvPr/>
          </p:nvSpPr>
          <p:spPr>
            <a:xfrm>
              <a:off x="8127877" y="3589125"/>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33"/>
            <p:cNvSpPr/>
            <p:nvPr/>
          </p:nvSpPr>
          <p:spPr>
            <a:xfrm>
              <a:off x="7772495" y="4073973"/>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33"/>
          <p:cNvGrpSpPr/>
          <p:nvPr/>
        </p:nvGrpSpPr>
        <p:grpSpPr>
          <a:xfrm rot="10800000">
            <a:off x="123232" y="-176421"/>
            <a:ext cx="989599" cy="2039611"/>
            <a:chOff x="7536412" y="1867221"/>
            <a:chExt cx="807573" cy="1664445"/>
          </a:xfrm>
        </p:grpSpPr>
        <p:sp>
          <p:nvSpPr>
            <p:cNvPr id="8171" name="Google Shape;8171;p33"/>
            <p:cNvSpPr/>
            <p:nvPr/>
          </p:nvSpPr>
          <p:spPr>
            <a:xfrm flipH="1">
              <a:off x="7641046" y="1956703"/>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33"/>
            <p:cNvSpPr/>
            <p:nvPr/>
          </p:nvSpPr>
          <p:spPr>
            <a:xfrm flipH="1">
              <a:off x="7692176" y="1952219"/>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33"/>
            <p:cNvSpPr/>
            <p:nvPr/>
          </p:nvSpPr>
          <p:spPr>
            <a:xfrm flipH="1">
              <a:off x="8036465" y="1965003"/>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33"/>
            <p:cNvSpPr/>
            <p:nvPr/>
          </p:nvSpPr>
          <p:spPr>
            <a:xfrm flipH="1">
              <a:off x="7897306" y="2130456"/>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33"/>
            <p:cNvSpPr/>
            <p:nvPr/>
          </p:nvSpPr>
          <p:spPr>
            <a:xfrm flipH="1">
              <a:off x="7958131" y="2060421"/>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33"/>
            <p:cNvSpPr/>
            <p:nvPr/>
          </p:nvSpPr>
          <p:spPr>
            <a:xfrm flipH="1">
              <a:off x="8018956" y="2000504"/>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33"/>
            <p:cNvSpPr/>
            <p:nvPr/>
          </p:nvSpPr>
          <p:spPr>
            <a:xfrm flipH="1">
              <a:off x="7977033" y="2017528"/>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33"/>
            <p:cNvSpPr/>
            <p:nvPr/>
          </p:nvSpPr>
          <p:spPr>
            <a:xfrm flipH="1">
              <a:off x="7702771" y="243512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33"/>
            <p:cNvSpPr/>
            <p:nvPr/>
          </p:nvSpPr>
          <p:spPr>
            <a:xfrm flipH="1">
              <a:off x="7729065" y="2329593"/>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33"/>
            <p:cNvSpPr/>
            <p:nvPr/>
          </p:nvSpPr>
          <p:spPr>
            <a:xfrm flipH="1">
              <a:off x="7766868" y="2286276"/>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33"/>
            <p:cNvSpPr/>
            <p:nvPr/>
          </p:nvSpPr>
          <p:spPr>
            <a:xfrm flipH="1">
              <a:off x="7742879" y="2297181"/>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33"/>
            <p:cNvSpPr/>
            <p:nvPr/>
          </p:nvSpPr>
          <p:spPr>
            <a:xfrm flipH="1">
              <a:off x="7914330" y="2080717"/>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33"/>
            <p:cNvSpPr/>
            <p:nvPr/>
          </p:nvSpPr>
          <p:spPr>
            <a:xfrm flipH="1">
              <a:off x="7716160" y="237018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33"/>
            <p:cNvSpPr/>
            <p:nvPr/>
          </p:nvSpPr>
          <p:spPr>
            <a:xfrm flipH="1">
              <a:off x="7709254" y="2399203"/>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33"/>
            <p:cNvSpPr/>
            <p:nvPr/>
          </p:nvSpPr>
          <p:spPr>
            <a:xfrm flipH="1">
              <a:off x="7692169" y="2472024"/>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33"/>
            <p:cNvSpPr/>
            <p:nvPr/>
          </p:nvSpPr>
          <p:spPr>
            <a:xfrm flipH="1">
              <a:off x="7824909" y="2198854"/>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33"/>
            <p:cNvSpPr/>
            <p:nvPr/>
          </p:nvSpPr>
          <p:spPr>
            <a:xfrm flipH="1">
              <a:off x="7782077" y="225283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33"/>
            <p:cNvSpPr/>
            <p:nvPr/>
          </p:nvSpPr>
          <p:spPr>
            <a:xfrm flipH="1">
              <a:off x="7865500" y="2150751"/>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33"/>
            <p:cNvSpPr/>
            <p:nvPr/>
          </p:nvSpPr>
          <p:spPr>
            <a:xfrm flipH="1">
              <a:off x="7807883" y="2236476"/>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33"/>
            <p:cNvSpPr/>
            <p:nvPr/>
          </p:nvSpPr>
          <p:spPr>
            <a:xfrm flipH="1">
              <a:off x="7547929" y="1867221"/>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33"/>
            <p:cNvSpPr/>
            <p:nvPr/>
          </p:nvSpPr>
          <p:spPr>
            <a:xfrm flipH="1">
              <a:off x="8012534" y="1867766"/>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33"/>
            <p:cNvSpPr/>
            <p:nvPr/>
          </p:nvSpPr>
          <p:spPr>
            <a:xfrm flipH="1">
              <a:off x="7964551" y="1874188"/>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33"/>
            <p:cNvSpPr/>
            <p:nvPr/>
          </p:nvSpPr>
          <p:spPr>
            <a:xfrm flipH="1">
              <a:off x="7777471" y="1974211"/>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33"/>
            <p:cNvSpPr/>
            <p:nvPr/>
          </p:nvSpPr>
          <p:spPr>
            <a:xfrm flipH="1">
              <a:off x="7883915" y="189866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33"/>
            <p:cNvSpPr/>
            <p:nvPr/>
          </p:nvSpPr>
          <p:spPr>
            <a:xfrm flipH="1">
              <a:off x="7674176" y="2098649"/>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33"/>
            <p:cNvSpPr/>
            <p:nvPr/>
          </p:nvSpPr>
          <p:spPr>
            <a:xfrm flipH="1">
              <a:off x="8088081" y="1888486"/>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33"/>
            <p:cNvSpPr/>
            <p:nvPr/>
          </p:nvSpPr>
          <p:spPr>
            <a:xfrm flipH="1">
              <a:off x="7704589" y="2069206"/>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33"/>
            <p:cNvSpPr/>
            <p:nvPr/>
          </p:nvSpPr>
          <p:spPr>
            <a:xfrm flipH="1">
              <a:off x="7904211" y="188206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33"/>
            <p:cNvSpPr/>
            <p:nvPr/>
          </p:nvSpPr>
          <p:spPr>
            <a:xfrm flipH="1">
              <a:off x="7869617" y="1920292"/>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33"/>
            <p:cNvSpPr/>
            <p:nvPr/>
          </p:nvSpPr>
          <p:spPr>
            <a:xfrm flipH="1">
              <a:off x="7564036" y="2561869"/>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33"/>
            <p:cNvSpPr/>
            <p:nvPr/>
          </p:nvSpPr>
          <p:spPr>
            <a:xfrm flipH="1">
              <a:off x="7951224" y="1868190"/>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33"/>
            <p:cNvSpPr/>
            <p:nvPr/>
          </p:nvSpPr>
          <p:spPr>
            <a:xfrm flipH="1">
              <a:off x="8000539" y="186958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33"/>
            <p:cNvSpPr/>
            <p:nvPr/>
          </p:nvSpPr>
          <p:spPr>
            <a:xfrm flipH="1">
              <a:off x="8055366" y="1873764"/>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33"/>
            <p:cNvSpPr/>
            <p:nvPr/>
          </p:nvSpPr>
          <p:spPr>
            <a:xfrm flipH="1">
              <a:off x="7569126" y="2303784"/>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33"/>
            <p:cNvSpPr/>
            <p:nvPr/>
          </p:nvSpPr>
          <p:spPr>
            <a:xfrm flipH="1">
              <a:off x="7634555" y="2280763"/>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33"/>
            <p:cNvSpPr/>
            <p:nvPr/>
          </p:nvSpPr>
          <p:spPr>
            <a:xfrm flipH="1">
              <a:off x="7727186" y="2049819"/>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33"/>
            <p:cNvSpPr/>
            <p:nvPr/>
          </p:nvSpPr>
          <p:spPr>
            <a:xfrm flipH="1">
              <a:off x="7812912" y="1929985"/>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33"/>
            <p:cNvSpPr/>
            <p:nvPr/>
          </p:nvSpPr>
          <p:spPr>
            <a:xfrm flipH="1">
              <a:off x="7577849" y="2612577"/>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33"/>
            <p:cNvSpPr/>
            <p:nvPr/>
          </p:nvSpPr>
          <p:spPr>
            <a:xfrm flipH="1">
              <a:off x="7615653" y="2174257"/>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33"/>
            <p:cNvSpPr/>
            <p:nvPr/>
          </p:nvSpPr>
          <p:spPr>
            <a:xfrm flipH="1">
              <a:off x="7554343" y="2498317"/>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33"/>
            <p:cNvSpPr/>
            <p:nvPr/>
          </p:nvSpPr>
          <p:spPr>
            <a:xfrm flipH="1">
              <a:off x="7573245" y="2228176"/>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33"/>
            <p:cNvSpPr/>
            <p:nvPr/>
          </p:nvSpPr>
          <p:spPr>
            <a:xfrm flipH="1">
              <a:off x="7647459" y="2136453"/>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33"/>
            <p:cNvSpPr/>
            <p:nvPr/>
          </p:nvSpPr>
          <p:spPr>
            <a:xfrm flipH="1">
              <a:off x="7743786" y="2016620"/>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33"/>
            <p:cNvSpPr/>
            <p:nvPr/>
          </p:nvSpPr>
          <p:spPr>
            <a:xfrm flipH="1">
              <a:off x="7549739" y="2392297"/>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33"/>
            <p:cNvSpPr/>
            <p:nvPr/>
          </p:nvSpPr>
          <p:spPr>
            <a:xfrm flipH="1">
              <a:off x="7550224" y="2433311"/>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33"/>
            <p:cNvSpPr/>
            <p:nvPr/>
          </p:nvSpPr>
          <p:spPr>
            <a:xfrm flipH="1">
              <a:off x="7550647" y="2320384"/>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33"/>
            <p:cNvSpPr/>
            <p:nvPr/>
          </p:nvSpPr>
          <p:spPr>
            <a:xfrm flipH="1">
              <a:off x="7625770" y="257895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33"/>
            <p:cNvSpPr/>
            <p:nvPr/>
          </p:nvSpPr>
          <p:spPr>
            <a:xfrm flipH="1">
              <a:off x="7536412" y="2301482"/>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9" name="Google Shape;8219;p33"/>
          <p:cNvGrpSpPr/>
          <p:nvPr/>
        </p:nvGrpSpPr>
        <p:grpSpPr>
          <a:xfrm rot="10800000">
            <a:off x="1643598" y="-508305"/>
            <a:ext cx="941636" cy="1614897"/>
            <a:chOff x="5255032" y="2896791"/>
            <a:chExt cx="768431" cy="1317853"/>
          </a:xfrm>
        </p:grpSpPr>
        <p:sp>
          <p:nvSpPr>
            <p:cNvPr id="8220" name="Google Shape;8220;p33"/>
            <p:cNvSpPr/>
            <p:nvPr/>
          </p:nvSpPr>
          <p:spPr>
            <a:xfrm flipH="1">
              <a:off x="5336640" y="3057215"/>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33"/>
            <p:cNvSpPr/>
            <p:nvPr/>
          </p:nvSpPr>
          <p:spPr>
            <a:xfrm flipH="1">
              <a:off x="5255032" y="2922599"/>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33"/>
            <p:cNvSpPr/>
            <p:nvPr/>
          </p:nvSpPr>
          <p:spPr>
            <a:xfrm flipH="1">
              <a:off x="5255032" y="2922599"/>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33"/>
            <p:cNvSpPr/>
            <p:nvPr/>
          </p:nvSpPr>
          <p:spPr>
            <a:xfrm flipH="1">
              <a:off x="5739449" y="2922599"/>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33"/>
            <p:cNvSpPr/>
            <p:nvPr/>
          </p:nvSpPr>
          <p:spPr>
            <a:xfrm flipH="1">
              <a:off x="5691529" y="3062304"/>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33"/>
            <p:cNvSpPr/>
            <p:nvPr/>
          </p:nvSpPr>
          <p:spPr>
            <a:xfrm flipH="1">
              <a:off x="5653725" y="3100108"/>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33"/>
            <p:cNvSpPr/>
            <p:nvPr/>
          </p:nvSpPr>
          <p:spPr>
            <a:xfrm flipH="1">
              <a:off x="5624221" y="3148454"/>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33"/>
            <p:cNvSpPr/>
            <p:nvPr/>
          </p:nvSpPr>
          <p:spPr>
            <a:xfrm flipH="1">
              <a:off x="5598898" y="3180260"/>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33"/>
            <p:cNvSpPr/>
            <p:nvPr/>
          </p:nvSpPr>
          <p:spPr>
            <a:xfrm flipH="1">
              <a:off x="5508508" y="3255868"/>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33"/>
            <p:cNvSpPr/>
            <p:nvPr/>
          </p:nvSpPr>
          <p:spPr>
            <a:xfrm flipH="1">
              <a:off x="5562001" y="3497414"/>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33"/>
            <p:cNvSpPr/>
            <p:nvPr/>
          </p:nvSpPr>
          <p:spPr>
            <a:xfrm flipH="1">
              <a:off x="5447681" y="3329598"/>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33"/>
            <p:cNvSpPr/>
            <p:nvPr/>
          </p:nvSpPr>
          <p:spPr>
            <a:xfrm flipH="1">
              <a:off x="5479973" y="3301063"/>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33"/>
            <p:cNvSpPr/>
            <p:nvPr/>
          </p:nvSpPr>
          <p:spPr>
            <a:xfrm flipH="1">
              <a:off x="5535708" y="3570235"/>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33"/>
            <p:cNvSpPr/>
            <p:nvPr/>
          </p:nvSpPr>
          <p:spPr>
            <a:xfrm flipH="1">
              <a:off x="5420964" y="3366978"/>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33"/>
            <p:cNvSpPr/>
            <p:nvPr/>
          </p:nvSpPr>
          <p:spPr>
            <a:xfrm flipH="1">
              <a:off x="5518684" y="3692795"/>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33"/>
            <p:cNvSpPr/>
            <p:nvPr/>
          </p:nvSpPr>
          <p:spPr>
            <a:xfrm flipH="1">
              <a:off x="5335239" y="3646267"/>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33"/>
            <p:cNvSpPr/>
            <p:nvPr/>
          </p:nvSpPr>
          <p:spPr>
            <a:xfrm flipH="1">
              <a:off x="5290528" y="3517649"/>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33"/>
            <p:cNvSpPr/>
            <p:nvPr/>
          </p:nvSpPr>
          <p:spPr>
            <a:xfrm flipH="1">
              <a:off x="5265630" y="3626880"/>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33"/>
            <p:cNvSpPr/>
            <p:nvPr/>
          </p:nvSpPr>
          <p:spPr>
            <a:xfrm flipH="1">
              <a:off x="5336632" y="3832924"/>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33"/>
            <p:cNvSpPr/>
            <p:nvPr/>
          </p:nvSpPr>
          <p:spPr>
            <a:xfrm flipH="1">
              <a:off x="5302947" y="3851826"/>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33"/>
            <p:cNvSpPr/>
            <p:nvPr/>
          </p:nvSpPr>
          <p:spPr>
            <a:xfrm flipH="1">
              <a:off x="5325546" y="3445312"/>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33"/>
            <p:cNvSpPr/>
            <p:nvPr/>
          </p:nvSpPr>
          <p:spPr>
            <a:xfrm flipH="1">
              <a:off x="5259630" y="3684980"/>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33"/>
            <p:cNvSpPr/>
            <p:nvPr/>
          </p:nvSpPr>
          <p:spPr>
            <a:xfrm flipH="1">
              <a:off x="5269323" y="3784518"/>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33"/>
            <p:cNvSpPr/>
            <p:nvPr/>
          </p:nvSpPr>
          <p:spPr>
            <a:xfrm flipH="1">
              <a:off x="5375346" y="3390908"/>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33"/>
            <p:cNvSpPr/>
            <p:nvPr/>
          </p:nvSpPr>
          <p:spPr>
            <a:xfrm flipH="1">
              <a:off x="5597928" y="3292279"/>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33"/>
            <p:cNvSpPr/>
            <p:nvPr/>
          </p:nvSpPr>
          <p:spPr>
            <a:xfrm flipH="1">
              <a:off x="5717337" y="3018987"/>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33"/>
            <p:cNvSpPr/>
            <p:nvPr/>
          </p:nvSpPr>
          <p:spPr>
            <a:xfrm flipH="1">
              <a:off x="5416365" y="2896791"/>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33"/>
            <p:cNvSpPr/>
            <p:nvPr/>
          </p:nvSpPr>
          <p:spPr>
            <a:xfrm flipH="1">
              <a:off x="5416365" y="2896791"/>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33"/>
            <p:cNvSpPr/>
            <p:nvPr/>
          </p:nvSpPr>
          <p:spPr>
            <a:xfrm flipH="1">
              <a:off x="5758352" y="3052611"/>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33"/>
            <p:cNvSpPr/>
            <p:nvPr/>
          </p:nvSpPr>
          <p:spPr>
            <a:xfrm flipH="1">
              <a:off x="5749568" y="3109741"/>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33"/>
            <p:cNvSpPr/>
            <p:nvPr/>
          </p:nvSpPr>
          <p:spPr>
            <a:xfrm flipH="1">
              <a:off x="5730242" y="3163660"/>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33"/>
            <p:cNvSpPr/>
            <p:nvPr/>
          </p:nvSpPr>
          <p:spPr>
            <a:xfrm flipH="1">
              <a:off x="5664814" y="3315300"/>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33"/>
            <p:cNvSpPr/>
            <p:nvPr/>
          </p:nvSpPr>
          <p:spPr>
            <a:xfrm flipH="1">
              <a:off x="5602111" y="3454036"/>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33"/>
            <p:cNvSpPr/>
            <p:nvPr/>
          </p:nvSpPr>
          <p:spPr>
            <a:xfrm flipH="1">
              <a:off x="5570305" y="3603859"/>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33"/>
            <p:cNvSpPr/>
            <p:nvPr/>
          </p:nvSpPr>
          <p:spPr>
            <a:xfrm flipH="1">
              <a:off x="5542195" y="3660080"/>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33"/>
            <p:cNvSpPr/>
            <p:nvPr/>
          </p:nvSpPr>
          <p:spPr>
            <a:xfrm flipH="1">
              <a:off x="5501604" y="3767009"/>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33"/>
            <p:cNvSpPr/>
            <p:nvPr/>
          </p:nvSpPr>
          <p:spPr>
            <a:xfrm flipH="1">
              <a:off x="5496091" y="383940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33"/>
            <p:cNvSpPr/>
            <p:nvPr/>
          </p:nvSpPr>
          <p:spPr>
            <a:xfrm flipH="1">
              <a:off x="5710430" y="3968934"/>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33"/>
            <p:cNvSpPr/>
            <p:nvPr/>
          </p:nvSpPr>
          <p:spPr>
            <a:xfrm flipH="1">
              <a:off x="5443079" y="3861035"/>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33"/>
            <p:cNvSpPr/>
            <p:nvPr/>
          </p:nvSpPr>
          <p:spPr>
            <a:xfrm flipH="1">
              <a:off x="5416362" y="3913621"/>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33"/>
            <p:cNvSpPr/>
            <p:nvPr/>
          </p:nvSpPr>
          <p:spPr>
            <a:xfrm flipH="1">
              <a:off x="5633432" y="3387697"/>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33"/>
            <p:cNvSpPr/>
            <p:nvPr/>
          </p:nvSpPr>
          <p:spPr>
            <a:xfrm flipH="1">
              <a:off x="5701648" y="3227757"/>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33"/>
            <p:cNvSpPr/>
            <p:nvPr/>
          </p:nvSpPr>
          <p:spPr>
            <a:xfrm flipH="1">
              <a:off x="5761138" y="2998692"/>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33"/>
            <p:cNvSpPr/>
            <p:nvPr/>
          </p:nvSpPr>
          <p:spPr>
            <a:xfrm flipH="1">
              <a:off x="5754232" y="2896791"/>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4" name="Google Shape;8264;p33"/>
          <p:cNvGrpSpPr/>
          <p:nvPr/>
        </p:nvGrpSpPr>
        <p:grpSpPr>
          <a:xfrm rot="10800000">
            <a:off x="-172839" y="-508316"/>
            <a:ext cx="859749" cy="2032261"/>
            <a:chOff x="7694429" y="2973233"/>
            <a:chExt cx="701607" cy="1658447"/>
          </a:xfrm>
        </p:grpSpPr>
        <p:sp>
          <p:nvSpPr>
            <p:cNvPr id="8265" name="Google Shape;8265;p33"/>
            <p:cNvSpPr/>
            <p:nvPr/>
          </p:nvSpPr>
          <p:spPr>
            <a:xfrm flipH="1">
              <a:off x="7799540" y="3074650"/>
              <a:ext cx="596495" cy="1557031"/>
            </a:xfrm>
            <a:custGeom>
              <a:rect b="b" l="l" r="r" t="t"/>
              <a:pathLst>
                <a:path extrusionOk="0" h="25701" w="9846">
                  <a:moveTo>
                    <a:pt x="7716" y="1"/>
                  </a:moveTo>
                  <a:lnTo>
                    <a:pt x="7716" y="1"/>
                  </a:lnTo>
                  <a:cubicBezTo>
                    <a:pt x="7601" y="92"/>
                    <a:pt x="7480" y="176"/>
                    <a:pt x="7343" y="237"/>
                  </a:cubicBezTo>
                  <a:cubicBezTo>
                    <a:pt x="7297" y="252"/>
                    <a:pt x="7251" y="275"/>
                    <a:pt x="7206" y="290"/>
                  </a:cubicBezTo>
                  <a:lnTo>
                    <a:pt x="7168" y="305"/>
                  </a:lnTo>
                  <a:cubicBezTo>
                    <a:pt x="7130" y="320"/>
                    <a:pt x="7099" y="328"/>
                    <a:pt x="7069" y="343"/>
                  </a:cubicBezTo>
                  <a:lnTo>
                    <a:pt x="7023" y="358"/>
                  </a:lnTo>
                  <a:lnTo>
                    <a:pt x="6909" y="381"/>
                  </a:lnTo>
                  <a:lnTo>
                    <a:pt x="6879" y="396"/>
                  </a:lnTo>
                  <a:cubicBezTo>
                    <a:pt x="6825" y="404"/>
                    <a:pt x="6780" y="419"/>
                    <a:pt x="6734" y="427"/>
                  </a:cubicBezTo>
                  <a:lnTo>
                    <a:pt x="6673" y="442"/>
                  </a:lnTo>
                  <a:lnTo>
                    <a:pt x="6582" y="457"/>
                  </a:lnTo>
                  <a:lnTo>
                    <a:pt x="6513" y="465"/>
                  </a:lnTo>
                  <a:lnTo>
                    <a:pt x="6437" y="480"/>
                  </a:lnTo>
                  <a:lnTo>
                    <a:pt x="6354" y="495"/>
                  </a:lnTo>
                  <a:cubicBezTo>
                    <a:pt x="6224" y="510"/>
                    <a:pt x="6095" y="526"/>
                    <a:pt x="5966" y="541"/>
                  </a:cubicBezTo>
                  <a:lnTo>
                    <a:pt x="5814" y="564"/>
                  </a:lnTo>
                  <a:lnTo>
                    <a:pt x="5768" y="564"/>
                  </a:lnTo>
                  <a:lnTo>
                    <a:pt x="5600" y="586"/>
                  </a:lnTo>
                  <a:lnTo>
                    <a:pt x="5585" y="586"/>
                  </a:lnTo>
                  <a:cubicBezTo>
                    <a:pt x="5273" y="625"/>
                    <a:pt x="4961" y="693"/>
                    <a:pt x="4665" y="792"/>
                  </a:cubicBezTo>
                  <a:cubicBezTo>
                    <a:pt x="4497" y="853"/>
                    <a:pt x="4330" y="936"/>
                    <a:pt x="4170" y="1028"/>
                  </a:cubicBezTo>
                  <a:cubicBezTo>
                    <a:pt x="4163" y="1035"/>
                    <a:pt x="4155" y="1035"/>
                    <a:pt x="4147" y="1043"/>
                  </a:cubicBezTo>
                  <a:lnTo>
                    <a:pt x="4010" y="1127"/>
                  </a:lnTo>
                  <a:lnTo>
                    <a:pt x="3980" y="1149"/>
                  </a:lnTo>
                  <a:lnTo>
                    <a:pt x="3851" y="1248"/>
                  </a:lnTo>
                  <a:lnTo>
                    <a:pt x="3828" y="1264"/>
                  </a:lnTo>
                  <a:cubicBezTo>
                    <a:pt x="3387" y="1598"/>
                    <a:pt x="2999" y="2032"/>
                    <a:pt x="2633" y="2458"/>
                  </a:cubicBezTo>
                  <a:lnTo>
                    <a:pt x="2519" y="2587"/>
                  </a:lnTo>
                  <a:cubicBezTo>
                    <a:pt x="2428" y="2686"/>
                    <a:pt x="2344" y="2793"/>
                    <a:pt x="2268" y="2892"/>
                  </a:cubicBezTo>
                  <a:cubicBezTo>
                    <a:pt x="2238" y="2937"/>
                    <a:pt x="2200" y="2975"/>
                    <a:pt x="2169" y="3021"/>
                  </a:cubicBezTo>
                  <a:lnTo>
                    <a:pt x="2169" y="3029"/>
                  </a:lnTo>
                  <a:cubicBezTo>
                    <a:pt x="2048" y="3188"/>
                    <a:pt x="1949" y="3363"/>
                    <a:pt x="1865" y="3546"/>
                  </a:cubicBezTo>
                  <a:cubicBezTo>
                    <a:pt x="1819" y="3660"/>
                    <a:pt x="1781" y="3774"/>
                    <a:pt x="1758" y="3896"/>
                  </a:cubicBezTo>
                  <a:cubicBezTo>
                    <a:pt x="1758" y="3904"/>
                    <a:pt x="1758" y="3919"/>
                    <a:pt x="1751" y="3926"/>
                  </a:cubicBezTo>
                  <a:cubicBezTo>
                    <a:pt x="1720" y="4079"/>
                    <a:pt x="1705" y="4231"/>
                    <a:pt x="1705" y="4390"/>
                  </a:cubicBezTo>
                  <a:cubicBezTo>
                    <a:pt x="1705" y="4429"/>
                    <a:pt x="1705" y="4474"/>
                    <a:pt x="1698" y="4512"/>
                  </a:cubicBezTo>
                  <a:lnTo>
                    <a:pt x="1698" y="4535"/>
                  </a:lnTo>
                  <a:cubicBezTo>
                    <a:pt x="1690" y="4626"/>
                    <a:pt x="1682" y="4718"/>
                    <a:pt x="1667" y="4809"/>
                  </a:cubicBezTo>
                  <a:cubicBezTo>
                    <a:pt x="1660" y="4855"/>
                    <a:pt x="1652" y="4900"/>
                    <a:pt x="1644" y="4946"/>
                  </a:cubicBezTo>
                  <a:cubicBezTo>
                    <a:pt x="1614" y="5075"/>
                    <a:pt x="1553" y="5205"/>
                    <a:pt x="1477" y="5311"/>
                  </a:cubicBezTo>
                  <a:lnTo>
                    <a:pt x="1469" y="5326"/>
                  </a:lnTo>
                  <a:cubicBezTo>
                    <a:pt x="1454" y="5341"/>
                    <a:pt x="1439" y="5357"/>
                    <a:pt x="1424" y="5372"/>
                  </a:cubicBezTo>
                  <a:cubicBezTo>
                    <a:pt x="1340" y="5463"/>
                    <a:pt x="1233" y="5539"/>
                    <a:pt x="1127" y="5608"/>
                  </a:cubicBezTo>
                  <a:cubicBezTo>
                    <a:pt x="1074" y="5646"/>
                    <a:pt x="1013" y="5676"/>
                    <a:pt x="960" y="5714"/>
                  </a:cubicBezTo>
                  <a:cubicBezTo>
                    <a:pt x="906" y="5745"/>
                    <a:pt x="823" y="5798"/>
                    <a:pt x="762" y="5844"/>
                  </a:cubicBezTo>
                  <a:cubicBezTo>
                    <a:pt x="648" y="5920"/>
                    <a:pt x="549" y="6026"/>
                    <a:pt x="488" y="6148"/>
                  </a:cubicBezTo>
                  <a:cubicBezTo>
                    <a:pt x="435" y="6239"/>
                    <a:pt x="412" y="6346"/>
                    <a:pt x="412" y="6452"/>
                  </a:cubicBezTo>
                  <a:cubicBezTo>
                    <a:pt x="412" y="6483"/>
                    <a:pt x="412" y="6513"/>
                    <a:pt x="419" y="6544"/>
                  </a:cubicBezTo>
                  <a:cubicBezTo>
                    <a:pt x="419" y="6551"/>
                    <a:pt x="419" y="6551"/>
                    <a:pt x="419" y="6559"/>
                  </a:cubicBezTo>
                  <a:cubicBezTo>
                    <a:pt x="427" y="6620"/>
                    <a:pt x="442" y="6680"/>
                    <a:pt x="465" y="6741"/>
                  </a:cubicBezTo>
                  <a:lnTo>
                    <a:pt x="465" y="6749"/>
                  </a:lnTo>
                  <a:cubicBezTo>
                    <a:pt x="480" y="6810"/>
                    <a:pt x="503" y="6871"/>
                    <a:pt x="534" y="6932"/>
                  </a:cubicBezTo>
                  <a:cubicBezTo>
                    <a:pt x="534" y="6939"/>
                    <a:pt x="541" y="6939"/>
                    <a:pt x="541" y="6947"/>
                  </a:cubicBezTo>
                  <a:cubicBezTo>
                    <a:pt x="556" y="6977"/>
                    <a:pt x="572" y="7008"/>
                    <a:pt x="587" y="7046"/>
                  </a:cubicBezTo>
                  <a:lnTo>
                    <a:pt x="632" y="7129"/>
                  </a:lnTo>
                  <a:lnTo>
                    <a:pt x="640" y="7145"/>
                  </a:lnTo>
                  <a:cubicBezTo>
                    <a:pt x="830" y="7495"/>
                    <a:pt x="1058" y="7852"/>
                    <a:pt x="1043" y="8225"/>
                  </a:cubicBezTo>
                  <a:cubicBezTo>
                    <a:pt x="1036" y="8255"/>
                    <a:pt x="1036" y="8293"/>
                    <a:pt x="1028" y="8324"/>
                  </a:cubicBezTo>
                  <a:cubicBezTo>
                    <a:pt x="1028" y="8347"/>
                    <a:pt x="1020" y="8362"/>
                    <a:pt x="1020" y="8385"/>
                  </a:cubicBezTo>
                  <a:cubicBezTo>
                    <a:pt x="1013" y="8407"/>
                    <a:pt x="1020" y="8400"/>
                    <a:pt x="1013" y="8407"/>
                  </a:cubicBezTo>
                  <a:cubicBezTo>
                    <a:pt x="998" y="8476"/>
                    <a:pt x="975" y="8537"/>
                    <a:pt x="944" y="8598"/>
                  </a:cubicBezTo>
                  <a:cubicBezTo>
                    <a:pt x="883" y="8712"/>
                    <a:pt x="815" y="8818"/>
                    <a:pt x="739" y="8925"/>
                  </a:cubicBezTo>
                  <a:cubicBezTo>
                    <a:pt x="678" y="9001"/>
                    <a:pt x="617" y="9077"/>
                    <a:pt x="549" y="9153"/>
                  </a:cubicBezTo>
                  <a:cubicBezTo>
                    <a:pt x="480" y="9229"/>
                    <a:pt x="419" y="9298"/>
                    <a:pt x="359" y="9374"/>
                  </a:cubicBezTo>
                  <a:cubicBezTo>
                    <a:pt x="267" y="9488"/>
                    <a:pt x="191" y="9602"/>
                    <a:pt x="130" y="9724"/>
                  </a:cubicBezTo>
                  <a:lnTo>
                    <a:pt x="115" y="9762"/>
                  </a:lnTo>
                  <a:cubicBezTo>
                    <a:pt x="107" y="9777"/>
                    <a:pt x="100" y="9800"/>
                    <a:pt x="92" y="9815"/>
                  </a:cubicBezTo>
                  <a:cubicBezTo>
                    <a:pt x="47" y="9921"/>
                    <a:pt x="24" y="10028"/>
                    <a:pt x="16" y="10134"/>
                  </a:cubicBezTo>
                  <a:cubicBezTo>
                    <a:pt x="1" y="10233"/>
                    <a:pt x="1" y="10340"/>
                    <a:pt x="16" y="10439"/>
                  </a:cubicBezTo>
                  <a:cubicBezTo>
                    <a:pt x="9" y="10446"/>
                    <a:pt x="9" y="10454"/>
                    <a:pt x="16" y="10454"/>
                  </a:cubicBezTo>
                  <a:cubicBezTo>
                    <a:pt x="24" y="10561"/>
                    <a:pt x="47" y="10659"/>
                    <a:pt x="69" y="10758"/>
                  </a:cubicBezTo>
                  <a:lnTo>
                    <a:pt x="69" y="10774"/>
                  </a:lnTo>
                  <a:cubicBezTo>
                    <a:pt x="85" y="10819"/>
                    <a:pt x="100" y="10872"/>
                    <a:pt x="115" y="10918"/>
                  </a:cubicBezTo>
                  <a:lnTo>
                    <a:pt x="115" y="10926"/>
                  </a:lnTo>
                  <a:cubicBezTo>
                    <a:pt x="138" y="10979"/>
                    <a:pt x="153" y="11032"/>
                    <a:pt x="176" y="11078"/>
                  </a:cubicBezTo>
                  <a:cubicBezTo>
                    <a:pt x="199" y="11124"/>
                    <a:pt x="214" y="11177"/>
                    <a:pt x="237" y="11215"/>
                  </a:cubicBezTo>
                  <a:lnTo>
                    <a:pt x="252" y="11245"/>
                  </a:lnTo>
                  <a:cubicBezTo>
                    <a:pt x="275" y="11291"/>
                    <a:pt x="298" y="11337"/>
                    <a:pt x="321" y="11382"/>
                  </a:cubicBezTo>
                  <a:cubicBezTo>
                    <a:pt x="359" y="11451"/>
                    <a:pt x="397" y="11527"/>
                    <a:pt x="442" y="11595"/>
                  </a:cubicBezTo>
                  <a:cubicBezTo>
                    <a:pt x="480" y="11671"/>
                    <a:pt x="534" y="11747"/>
                    <a:pt x="579" y="11831"/>
                  </a:cubicBezTo>
                  <a:cubicBezTo>
                    <a:pt x="709" y="12036"/>
                    <a:pt x="830" y="12250"/>
                    <a:pt x="937" y="12463"/>
                  </a:cubicBezTo>
                  <a:cubicBezTo>
                    <a:pt x="990" y="12584"/>
                    <a:pt x="1036" y="12706"/>
                    <a:pt x="1074" y="12828"/>
                  </a:cubicBezTo>
                  <a:cubicBezTo>
                    <a:pt x="1089" y="12873"/>
                    <a:pt x="1104" y="12927"/>
                    <a:pt x="1112" y="12965"/>
                  </a:cubicBezTo>
                  <a:cubicBezTo>
                    <a:pt x="1142" y="13079"/>
                    <a:pt x="1150" y="13201"/>
                    <a:pt x="1157" y="13315"/>
                  </a:cubicBezTo>
                  <a:cubicBezTo>
                    <a:pt x="1157" y="13398"/>
                    <a:pt x="1150" y="13482"/>
                    <a:pt x="1142" y="13566"/>
                  </a:cubicBezTo>
                  <a:cubicBezTo>
                    <a:pt x="1135" y="13665"/>
                    <a:pt x="1119" y="13748"/>
                    <a:pt x="1104" y="13840"/>
                  </a:cubicBezTo>
                  <a:cubicBezTo>
                    <a:pt x="1089" y="13931"/>
                    <a:pt x="1074" y="14022"/>
                    <a:pt x="1058" y="14113"/>
                  </a:cubicBezTo>
                  <a:cubicBezTo>
                    <a:pt x="1043" y="14243"/>
                    <a:pt x="1036" y="14380"/>
                    <a:pt x="1043" y="14509"/>
                  </a:cubicBezTo>
                  <a:cubicBezTo>
                    <a:pt x="1043" y="14547"/>
                    <a:pt x="1051" y="14585"/>
                    <a:pt x="1058" y="14616"/>
                  </a:cubicBezTo>
                  <a:cubicBezTo>
                    <a:pt x="1058" y="14623"/>
                    <a:pt x="1058" y="14631"/>
                    <a:pt x="1058" y="14638"/>
                  </a:cubicBezTo>
                  <a:cubicBezTo>
                    <a:pt x="1066" y="14676"/>
                    <a:pt x="1074" y="14714"/>
                    <a:pt x="1089" y="14753"/>
                  </a:cubicBezTo>
                  <a:cubicBezTo>
                    <a:pt x="1097" y="14783"/>
                    <a:pt x="1112" y="14821"/>
                    <a:pt x="1135" y="14859"/>
                  </a:cubicBezTo>
                  <a:lnTo>
                    <a:pt x="1150" y="14889"/>
                  </a:lnTo>
                  <a:cubicBezTo>
                    <a:pt x="1157" y="14912"/>
                    <a:pt x="1173" y="14935"/>
                    <a:pt x="1188" y="14958"/>
                  </a:cubicBezTo>
                  <a:cubicBezTo>
                    <a:pt x="1203" y="14981"/>
                    <a:pt x="1195" y="14981"/>
                    <a:pt x="1203" y="14988"/>
                  </a:cubicBezTo>
                  <a:cubicBezTo>
                    <a:pt x="1218" y="15011"/>
                    <a:pt x="1241" y="15034"/>
                    <a:pt x="1256" y="15057"/>
                  </a:cubicBezTo>
                  <a:lnTo>
                    <a:pt x="1272" y="15080"/>
                  </a:lnTo>
                  <a:cubicBezTo>
                    <a:pt x="1294" y="15103"/>
                    <a:pt x="1317" y="15133"/>
                    <a:pt x="1348" y="15163"/>
                  </a:cubicBezTo>
                  <a:cubicBezTo>
                    <a:pt x="1850" y="15665"/>
                    <a:pt x="2839" y="15795"/>
                    <a:pt x="3326" y="16312"/>
                  </a:cubicBezTo>
                  <a:cubicBezTo>
                    <a:pt x="3349" y="16335"/>
                    <a:pt x="3371" y="16365"/>
                    <a:pt x="3394" y="16396"/>
                  </a:cubicBezTo>
                  <a:cubicBezTo>
                    <a:pt x="3394" y="16396"/>
                    <a:pt x="3394" y="16403"/>
                    <a:pt x="3402" y="16403"/>
                  </a:cubicBezTo>
                  <a:cubicBezTo>
                    <a:pt x="3417" y="16426"/>
                    <a:pt x="3440" y="16457"/>
                    <a:pt x="3455" y="16480"/>
                  </a:cubicBezTo>
                  <a:lnTo>
                    <a:pt x="3463" y="16502"/>
                  </a:lnTo>
                  <a:cubicBezTo>
                    <a:pt x="3478" y="16525"/>
                    <a:pt x="3493" y="16548"/>
                    <a:pt x="3508" y="16571"/>
                  </a:cubicBezTo>
                  <a:lnTo>
                    <a:pt x="3516" y="16601"/>
                  </a:lnTo>
                  <a:cubicBezTo>
                    <a:pt x="3531" y="16632"/>
                    <a:pt x="3546" y="16670"/>
                    <a:pt x="3554" y="16700"/>
                  </a:cubicBezTo>
                  <a:cubicBezTo>
                    <a:pt x="3569" y="16738"/>
                    <a:pt x="3577" y="16769"/>
                    <a:pt x="3584" y="16799"/>
                  </a:cubicBezTo>
                  <a:cubicBezTo>
                    <a:pt x="3584" y="16807"/>
                    <a:pt x="3584" y="16822"/>
                    <a:pt x="3584" y="16830"/>
                  </a:cubicBezTo>
                  <a:cubicBezTo>
                    <a:pt x="3592" y="16845"/>
                    <a:pt x="3592" y="16875"/>
                    <a:pt x="3600" y="16890"/>
                  </a:cubicBezTo>
                  <a:cubicBezTo>
                    <a:pt x="3600" y="16913"/>
                    <a:pt x="3600" y="16951"/>
                    <a:pt x="3607" y="16982"/>
                  </a:cubicBezTo>
                  <a:cubicBezTo>
                    <a:pt x="3622" y="17248"/>
                    <a:pt x="3562" y="17537"/>
                    <a:pt x="3539" y="17811"/>
                  </a:cubicBezTo>
                  <a:lnTo>
                    <a:pt x="3539" y="17841"/>
                  </a:lnTo>
                  <a:lnTo>
                    <a:pt x="3539" y="17910"/>
                  </a:lnTo>
                  <a:cubicBezTo>
                    <a:pt x="3539" y="17917"/>
                    <a:pt x="3539" y="17933"/>
                    <a:pt x="3539" y="17940"/>
                  </a:cubicBezTo>
                  <a:lnTo>
                    <a:pt x="3539" y="18070"/>
                  </a:lnTo>
                  <a:cubicBezTo>
                    <a:pt x="3539" y="18077"/>
                    <a:pt x="3539" y="18092"/>
                    <a:pt x="3539" y="18100"/>
                  </a:cubicBezTo>
                  <a:cubicBezTo>
                    <a:pt x="3539" y="18115"/>
                    <a:pt x="3539" y="18138"/>
                    <a:pt x="3546" y="18161"/>
                  </a:cubicBezTo>
                  <a:cubicBezTo>
                    <a:pt x="3546" y="18184"/>
                    <a:pt x="3546" y="18184"/>
                    <a:pt x="3546" y="18191"/>
                  </a:cubicBezTo>
                  <a:cubicBezTo>
                    <a:pt x="3546" y="18207"/>
                    <a:pt x="3546" y="18237"/>
                    <a:pt x="3554" y="18260"/>
                  </a:cubicBezTo>
                  <a:cubicBezTo>
                    <a:pt x="3554" y="18275"/>
                    <a:pt x="3554" y="18275"/>
                    <a:pt x="3562" y="18290"/>
                  </a:cubicBezTo>
                  <a:cubicBezTo>
                    <a:pt x="3569" y="18336"/>
                    <a:pt x="3584" y="18382"/>
                    <a:pt x="3607" y="18427"/>
                  </a:cubicBezTo>
                  <a:cubicBezTo>
                    <a:pt x="3622" y="18465"/>
                    <a:pt x="3645" y="18503"/>
                    <a:pt x="3668" y="18541"/>
                  </a:cubicBezTo>
                  <a:cubicBezTo>
                    <a:pt x="3858" y="18830"/>
                    <a:pt x="4231" y="18937"/>
                    <a:pt x="4573" y="19059"/>
                  </a:cubicBezTo>
                  <a:lnTo>
                    <a:pt x="4634" y="19081"/>
                  </a:lnTo>
                  <a:lnTo>
                    <a:pt x="4665" y="19097"/>
                  </a:lnTo>
                  <a:cubicBezTo>
                    <a:pt x="4855" y="19158"/>
                    <a:pt x="5022" y="19249"/>
                    <a:pt x="5167" y="19378"/>
                  </a:cubicBezTo>
                  <a:cubicBezTo>
                    <a:pt x="5212" y="19424"/>
                    <a:pt x="5251" y="19477"/>
                    <a:pt x="5289" y="19530"/>
                  </a:cubicBezTo>
                  <a:cubicBezTo>
                    <a:pt x="5327" y="19599"/>
                    <a:pt x="5365" y="19675"/>
                    <a:pt x="5380" y="19751"/>
                  </a:cubicBezTo>
                  <a:cubicBezTo>
                    <a:pt x="5387" y="19789"/>
                    <a:pt x="5395" y="19819"/>
                    <a:pt x="5403" y="19857"/>
                  </a:cubicBezTo>
                  <a:lnTo>
                    <a:pt x="5403" y="19873"/>
                  </a:lnTo>
                  <a:cubicBezTo>
                    <a:pt x="5410" y="19911"/>
                    <a:pt x="5410" y="19941"/>
                    <a:pt x="5410" y="19972"/>
                  </a:cubicBezTo>
                  <a:cubicBezTo>
                    <a:pt x="5425" y="20147"/>
                    <a:pt x="5410" y="20322"/>
                    <a:pt x="5418" y="20489"/>
                  </a:cubicBezTo>
                  <a:lnTo>
                    <a:pt x="5418" y="20504"/>
                  </a:lnTo>
                  <a:lnTo>
                    <a:pt x="5425" y="20588"/>
                  </a:lnTo>
                  <a:lnTo>
                    <a:pt x="5425" y="20618"/>
                  </a:lnTo>
                  <a:lnTo>
                    <a:pt x="5433" y="20687"/>
                  </a:lnTo>
                  <a:lnTo>
                    <a:pt x="5433" y="20717"/>
                  </a:lnTo>
                  <a:cubicBezTo>
                    <a:pt x="5441" y="20748"/>
                    <a:pt x="5448" y="20778"/>
                    <a:pt x="5456" y="20808"/>
                  </a:cubicBezTo>
                  <a:cubicBezTo>
                    <a:pt x="5509" y="21014"/>
                    <a:pt x="5623" y="21196"/>
                    <a:pt x="5775" y="21341"/>
                  </a:cubicBezTo>
                  <a:cubicBezTo>
                    <a:pt x="5882" y="21440"/>
                    <a:pt x="6004" y="21531"/>
                    <a:pt x="6133" y="21607"/>
                  </a:cubicBezTo>
                  <a:cubicBezTo>
                    <a:pt x="6415" y="21767"/>
                    <a:pt x="6711" y="21904"/>
                    <a:pt x="7008" y="22018"/>
                  </a:cubicBezTo>
                  <a:cubicBezTo>
                    <a:pt x="7175" y="22087"/>
                    <a:pt x="7495" y="22475"/>
                    <a:pt x="7875" y="22992"/>
                  </a:cubicBezTo>
                  <a:cubicBezTo>
                    <a:pt x="8225" y="23471"/>
                    <a:pt x="8636" y="24057"/>
                    <a:pt x="9016" y="24590"/>
                  </a:cubicBezTo>
                  <a:lnTo>
                    <a:pt x="9024" y="24605"/>
                  </a:lnTo>
                  <a:lnTo>
                    <a:pt x="9100" y="24696"/>
                  </a:lnTo>
                  <a:lnTo>
                    <a:pt x="9161" y="24780"/>
                  </a:lnTo>
                  <a:lnTo>
                    <a:pt x="9207" y="24856"/>
                  </a:lnTo>
                  <a:lnTo>
                    <a:pt x="9275" y="24940"/>
                  </a:lnTo>
                  <a:lnTo>
                    <a:pt x="9321" y="25008"/>
                  </a:lnTo>
                  <a:lnTo>
                    <a:pt x="9404" y="25122"/>
                  </a:lnTo>
                  <a:lnTo>
                    <a:pt x="9427" y="25153"/>
                  </a:lnTo>
                  <a:lnTo>
                    <a:pt x="9534" y="25290"/>
                  </a:lnTo>
                  <a:lnTo>
                    <a:pt x="9564" y="25335"/>
                  </a:lnTo>
                  <a:lnTo>
                    <a:pt x="9633" y="25427"/>
                  </a:lnTo>
                  <a:lnTo>
                    <a:pt x="9663" y="25472"/>
                  </a:lnTo>
                  <a:lnTo>
                    <a:pt x="9732" y="25556"/>
                  </a:lnTo>
                  <a:lnTo>
                    <a:pt x="9762" y="25594"/>
                  </a:lnTo>
                  <a:cubicBezTo>
                    <a:pt x="9763" y="25596"/>
                    <a:pt x="9765" y="25597"/>
                    <a:pt x="9766" y="25599"/>
                  </a:cubicBezTo>
                  <a:lnTo>
                    <a:pt x="9766" y="25599"/>
                  </a:lnTo>
                  <a:cubicBezTo>
                    <a:pt x="9460" y="25199"/>
                    <a:pt x="9206" y="24755"/>
                    <a:pt x="9024" y="24285"/>
                  </a:cubicBezTo>
                  <a:cubicBezTo>
                    <a:pt x="9001" y="24217"/>
                    <a:pt x="8971" y="24148"/>
                    <a:pt x="8948" y="24088"/>
                  </a:cubicBezTo>
                  <a:lnTo>
                    <a:pt x="8925" y="24019"/>
                  </a:lnTo>
                  <a:lnTo>
                    <a:pt x="8887" y="23882"/>
                  </a:lnTo>
                  <a:cubicBezTo>
                    <a:pt x="8880" y="23859"/>
                    <a:pt x="8872" y="23829"/>
                    <a:pt x="8864" y="23798"/>
                  </a:cubicBezTo>
                  <a:cubicBezTo>
                    <a:pt x="8857" y="23776"/>
                    <a:pt x="8841" y="23722"/>
                    <a:pt x="8826" y="23684"/>
                  </a:cubicBezTo>
                  <a:lnTo>
                    <a:pt x="8803" y="23585"/>
                  </a:lnTo>
                  <a:cubicBezTo>
                    <a:pt x="8796" y="23555"/>
                    <a:pt x="8788" y="23517"/>
                    <a:pt x="8781" y="23479"/>
                  </a:cubicBezTo>
                  <a:cubicBezTo>
                    <a:pt x="8773" y="23441"/>
                    <a:pt x="8765" y="23410"/>
                    <a:pt x="8758" y="23380"/>
                  </a:cubicBezTo>
                  <a:cubicBezTo>
                    <a:pt x="8750" y="23357"/>
                    <a:pt x="8743" y="23319"/>
                    <a:pt x="8743" y="23289"/>
                  </a:cubicBezTo>
                  <a:cubicBezTo>
                    <a:pt x="8712" y="23137"/>
                    <a:pt x="8689" y="22992"/>
                    <a:pt x="8674" y="22840"/>
                  </a:cubicBezTo>
                  <a:lnTo>
                    <a:pt x="8674" y="22787"/>
                  </a:lnTo>
                  <a:cubicBezTo>
                    <a:pt x="8667" y="22741"/>
                    <a:pt x="8667" y="22688"/>
                    <a:pt x="8667" y="22642"/>
                  </a:cubicBezTo>
                  <a:lnTo>
                    <a:pt x="8667" y="22589"/>
                  </a:lnTo>
                  <a:cubicBezTo>
                    <a:pt x="8667" y="22535"/>
                    <a:pt x="8659" y="22482"/>
                    <a:pt x="8659" y="22429"/>
                  </a:cubicBezTo>
                  <a:lnTo>
                    <a:pt x="8659" y="22399"/>
                  </a:lnTo>
                  <a:lnTo>
                    <a:pt x="8659" y="22224"/>
                  </a:lnTo>
                  <a:lnTo>
                    <a:pt x="8659" y="22208"/>
                  </a:lnTo>
                  <a:cubicBezTo>
                    <a:pt x="8659" y="21889"/>
                    <a:pt x="8689" y="21569"/>
                    <a:pt x="8750" y="21257"/>
                  </a:cubicBezTo>
                  <a:cubicBezTo>
                    <a:pt x="8788" y="21075"/>
                    <a:pt x="8834" y="20892"/>
                    <a:pt x="8887" y="20717"/>
                  </a:cubicBezTo>
                  <a:cubicBezTo>
                    <a:pt x="8994" y="20398"/>
                    <a:pt x="9123" y="20078"/>
                    <a:pt x="9222" y="19751"/>
                  </a:cubicBezTo>
                  <a:cubicBezTo>
                    <a:pt x="9389" y="19249"/>
                    <a:pt x="9481" y="18739"/>
                    <a:pt x="9290" y="18260"/>
                  </a:cubicBezTo>
                  <a:cubicBezTo>
                    <a:pt x="9275" y="18222"/>
                    <a:pt x="9260" y="18191"/>
                    <a:pt x="9245" y="18161"/>
                  </a:cubicBezTo>
                  <a:cubicBezTo>
                    <a:pt x="9237" y="18138"/>
                    <a:pt x="9230" y="18123"/>
                    <a:pt x="9222" y="18108"/>
                  </a:cubicBezTo>
                  <a:lnTo>
                    <a:pt x="9199" y="18062"/>
                  </a:lnTo>
                  <a:lnTo>
                    <a:pt x="9153" y="17986"/>
                  </a:lnTo>
                  <a:lnTo>
                    <a:pt x="9138" y="17971"/>
                  </a:lnTo>
                  <a:cubicBezTo>
                    <a:pt x="9047" y="17826"/>
                    <a:pt x="8948" y="17682"/>
                    <a:pt x="8841" y="17545"/>
                  </a:cubicBezTo>
                  <a:lnTo>
                    <a:pt x="8788" y="17469"/>
                  </a:lnTo>
                  <a:lnTo>
                    <a:pt x="8773" y="17446"/>
                  </a:lnTo>
                  <a:cubicBezTo>
                    <a:pt x="8606" y="17225"/>
                    <a:pt x="8469" y="16989"/>
                    <a:pt x="8438" y="16731"/>
                  </a:cubicBezTo>
                  <a:cubicBezTo>
                    <a:pt x="8431" y="16685"/>
                    <a:pt x="8423" y="16639"/>
                    <a:pt x="8423" y="16586"/>
                  </a:cubicBezTo>
                  <a:cubicBezTo>
                    <a:pt x="8431" y="16198"/>
                    <a:pt x="8697" y="15856"/>
                    <a:pt x="8849" y="15491"/>
                  </a:cubicBezTo>
                  <a:lnTo>
                    <a:pt x="8857" y="15460"/>
                  </a:lnTo>
                  <a:cubicBezTo>
                    <a:pt x="8902" y="15354"/>
                    <a:pt x="8933" y="15239"/>
                    <a:pt x="8940" y="15118"/>
                  </a:cubicBezTo>
                  <a:cubicBezTo>
                    <a:pt x="8948" y="14958"/>
                    <a:pt x="8925" y="14806"/>
                    <a:pt x="8864" y="14661"/>
                  </a:cubicBezTo>
                  <a:cubicBezTo>
                    <a:pt x="8857" y="14631"/>
                    <a:pt x="8841" y="14600"/>
                    <a:pt x="8826" y="14562"/>
                  </a:cubicBezTo>
                  <a:cubicBezTo>
                    <a:pt x="8819" y="14562"/>
                    <a:pt x="8819" y="14555"/>
                    <a:pt x="8819" y="14547"/>
                  </a:cubicBezTo>
                  <a:cubicBezTo>
                    <a:pt x="8803" y="14524"/>
                    <a:pt x="8788" y="14494"/>
                    <a:pt x="8773" y="14471"/>
                  </a:cubicBezTo>
                  <a:lnTo>
                    <a:pt x="8773" y="14463"/>
                  </a:lnTo>
                  <a:cubicBezTo>
                    <a:pt x="8735" y="14395"/>
                    <a:pt x="8689" y="14334"/>
                    <a:pt x="8651" y="14281"/>
                  </a:cubicBezTo>
                  <a:cubicBezTo>
                    <a:pt x="8484" y="14045"/>
                    <a:pt x="8271" y="13832"/>
                    <a:pt x="8073" y="13596"/>
                  </a:cubicBezTo>
                  <a:lnTo>
                    <a:pt x="7997" y="13512"/>
                  </a:lnTo>
                  <a:lnTo>
                    <a:pt x="7989" y="13497"/>
                  </a:lnTo>
                  <a:cubicBezTo>
                    <a:pt x="7967" y="13474"/>
                    <a:pt x="7944" y="13444"/>
                    <a:pt x="7921" y="13414"/>
                  </a:cubicBezTo>
                  <a:cubicBezTo>
                    <a:pt x="7875" y="13353"/>
                    <a:pt x="7837" y="13292"/>
                    <a:pt x="7792" y="13223"/>
                  </a:cubicBezTo>
                  <a:cubicBezTo>
                    <a:pt x="7731" y="13117"/>
                    <a:pt x="7677" y="13003"/>
                    <a:pt x="7639" y="12881"/>
                  </a:cubicBezTo>
                  <a:cubicBezTo>
                    <a:pt x="7579" y="12668"/>
                    <a:pt x="7563" y="12447"/>
                    <a:pt x="7601" y="12227"/>
                  </a:cubicBezTo>
                  <a:cubicBezTo>
                    <a:pt x="7601" y="12189"/>
                    <a:pt x="7609" y="12151"/>
                    <a:pt x="7617" y="12113"/>
                  </a:cubicBezTo>
                  <a:lnTo>
                    <a:pt x="7624" y="12082"/>
                  </a:lnTo>
                  <a:cubicBezTo>
                    <a:pt x="7632" y="12052"/>
                    <a:pt x="7639" y="12021"/>
                    <a:pt x="7647" y="11991"/>
                  </a:cubicBezTo>
                  <a:cubicBezTo>
                    <a:pt x="7639" y="11983"/>
                    <a:pt x="7639" y="11976"/>
                    <a:pt x="7647" y="11968"/>
                  </a:cubicBezTo>
                  <a:cubicBezTo>
                    <a:pt x="7655" y="11930"/>
                    <a:pt x="7662" y="11892"/>
                    <a:pt x="7677" y="11854"/>
                  </a:cubicBezTo>
                  <a:cubicBezTo>
                    <a:pt x="7677" y="11846"/>
                    <a:pt x="7677" y="11846"/>
                    <a:pt x="7677" y="11846"/>
                  </a:cubicBezTo>
                  <a:cubicBezTo>
                    <a:pt x="7685" y="11808"/>
                    <a:pt x="7693" y="11770"/>
                    <a:pt x="7708" y="11732"/>
                  </a:cubicBezTo>
                  <a:lnTo>
                    <a:pt x="7716" y="11702"/>
                  </a:lnTo>
                  <a:cubicBezTo>
                    <a:pt x="7723" y="11671"/>
                    <a:pt x="7738" y="11641"/>
                    <a:pt x="7746" y="11610"/>
                  </a:cubicBezTo>
                  <a:lnTo>
                    <a:pt x="7754" y="11588"/>
                  </a:lnTo>
                  <a:cubicBezTo>
                    <a:pt x="7769" y="11550"/>
                    <a:pt x="7784" y="11512"/>
                    <a:pt x="7792" y="11473"/>
                  </a:cubicBezTo>
                  <a:cubicBezTo>
                    <a:pt x="7792" y="11458"/>
                    <a:pt x="7807" y="11443"/>
                    <a:pt x="7807" y="11435"/>
                  </a:cubicBezTo>
                  <a:lnTo>
                    <a:pt x="7837" y="11359"/>
                  </a:lnTo>
                  <a:lnTo>
                    <a:pt x="7883" y="11215"/>
                  </a:lnTo>
                  <a:cubicBezTo>
                    <a:pt x="8035" y="10789"/>
                    <a:pt x="8180" y="10355"/>
                    <a:pt x="8111" y="9921"/>
                  </a:cubicBezTo>
                  <a:cubicBezTo>
                    <a:pt x="8111" y="9906"/>
                    <a:pt x="8111" y="9891"/>
                    <a:pt x="8104" y="9876"/>
                  </a:cubicBezTo>
                  <a:cubicBezTo>
                    <a:pt x="8104" y="9845"/>
                    <a:pt x="8096" y="9815"/>
                    <a:pt x="8088" y="9777"/>
                  </a:cubicBezTo>
                  <a:cubicBezTo>
                    <a:pt x="8088" y="9777"/>
                    <a:pt x="8088" y="9769"/>
                    <a:pt x="8088" y="9762"/>
                  </a:cubicBezTo>
                  <a:cubicBezTo>
                    <a:pt x="8081" y="9739"/>
                    <a:pt x="8073" y="9716"/>
                    <a:pt x="8065" y="9686"/>
                  </a:cubicBezTo>
                  <a:cubicBezTo>
                    <a:pt x="8065" y="9686"/>
                    <a:pt x="8065" y="9678"/>
                    <a:pt x="8065" y="9678"/>
                  </a:cubicBezTo>
                  <a:cubicBezTo>
                    <a:pt x="8058" y="9648"/>
                    <a:pt x="8050" y="9625"/>
                    <a:pt x="8035" y="9594"/>
                  </a:cubicBezTo>
                  <a:cubicBezTo>
                    <a:pt x="8027" y="9572"/>
                    <a:pt x="8012" y="9541"/>
                    <a:pt x="8005" y="9511"/>
                  </a:cubicBezTo>
                  <a:cubicBezTo>
                    <a:pt x="7929" y="9343"/>
                    <a:pt x="7837" y="9183"/>
                    <a:pt x="7738" y="9039"/>
                  </a:cubicBezTo>
                  <a:lnTo>
                    <a:pt x="7647" y="8910"/>
                  </a:lnTo>
                  <a:cubicBezTo>
                    <a:pt x="7571" y="8803"/>
                    <a:pt x="7495" y="8704"/>
                    <a:pt x="7426" y="8598"/>
                  </a:cubicBezTo>
                  <a:cubicBezTo>
                    <a:pt x="7381" y="8544"/>
                    <a:pt x="7343" y="8484"/>
                    <a:pt x="7305" y="8423"/>
                  </a:cubicBezTo>
                  <a:cubicBezTo>
                    <a:pt x="7229" y="8324"/>
                    <a:pt x="7168" y="8210"/>
                    <a:pt x="7107" y="8096"/>
                  </a:cubicBezTo>
                  <a:cubicBezTo>
                    <a:pt x="7084" y="8058"/>
                    <a:pt x="7069" y="8019"/>
                    <a:pt x="7046" y="7974"/>
                  </a:cubicBezTo>
                  <a:cubicBezTo>
                    <a:pt x="7031" y="7936"/>
                    <a:pt x="7016" y="7898"/>
                    <a:pt x="7000" y="7852"/>
                  </a:cubicBezTo>
                  <a:cubicBezTo>
                    <a:pt x="6947" y="7708"/>
                    <a:pt x="6924" y="7563"/>
                    <a:pt x="6924" y="7411"/>
                  </a:cubicBezTo>
                  <a:lnTo>
                    <a:pt x="6924" y="7373"/>
                  </a:lnTo>
                  <a:cubicBezTo>
                    <a:pt x="6924" y="7335"/>
                    <a:pt x="6932" y="7289"/>
                    <a:pt x="6939" y="7243"/>
                  </a:cubicBezTo>
                  <a:lnTo>
                    <a:pt x="6947" y="7205"/>
                  </a:lnTo>
                  <a:cubicBezTo>
                    <a:pt x="6955" y="7167"/>
                    <a:pt x="6962" y="7137"/>
                    <a:pt x="6970" y="7107"/>
                  </a:cubicBezTo>
                  <a:cubicBezTo>
                    <a:pt x="6978" y="7068"/>
                    <a:pt x="6985" y="7053"/>
                    <a:pt x="6993" y="7030"/>
                  </a:cubicBezTo>
                  <a:cubicBezTo>
                    <a:pt x="7099" y="6696"/>
                    <a:pt x="7328" y="6399"/>
                    <a:pt x="7548" y="6102"/>
                  </a:cubicBezTo>
                  <a:cubicBezTo>
                    <a:pt x="7693" y="5920"/>
                    <a:pt x="7814" y="5729"/>
                    <a:pt x="7921" y="5532"/>
                  </a:cubicBezTo>
                  <a:cubicBezTo>
                    <a:pt x="7989" y="5395"/>
                    <a:pt x="8035" y="5250"/>
                    <a:pt x="8065" y="5106"/>
                  </a:cubicBezTo>
                  <a:cubicBezTo>
                    <a:pt x="8187" y="4489"/>
                    <a:pt x="7860" y="3926"/>
                    <a:pt x="7541" y="3348"/>
                  </a:cubicBezTo>
                  <a:cubicBezTo>
                    <a:pt x="7449" y="3181"/>
                    <a:pt x="7358" y="3006"/>
                    <a:pt x="7282" y="2831"/>
                  </a:cubicBezTo>
                  <a:cubicBezTo>
                    <a:pt x="7236" y="2740"/>
                    <a:pt x="7198" y="2641"/>
                    <a:pt x="7168" y="2549"/>
                  </a:cubicBezTo>
                  <a:cubicBezTo>
                    <a:pt x="7122" y="2405"/>
                    <a:pt x="7084" y="2260"/>
                    <a:pt x="7069" y="2116"/>
                  </a:cubicBezTo>
                  <a:cubicBezTo>
                    <a:pt x="7054" y="2002"/>
                    <a:pt x="7046" y="1887"/>
                    <a:pt x="7046" y="1773"/>
                  </a:cubicBezTo>
                  <a:cubicBezTo>
                    <a:pt x="7046" y="1712"/>
                    <a:pt x="7046" y="1652"/>
                    <a:pt x="7054" y="1598"/>
                  </a:cubicBezTo>
                  <a:cubicBezTo>
                    <a:pt x="7054" y="1537"/>
                    <a:pt x="7061" y="1484"/>
                    <a:pt x="7069" y="1423"/>
                  </a:cubicBezTo>
                  <a:cubicBezTo>
                    <a:pt x="7092" y="1241"/>
                    <a:pt x="7137" y="1058"/>
                    <a:pt x="7198" y="883"/>
                  </a:cubicBezTo>
                  <a:lnTo>
                    <a:pt x="7213" y="845"/>
                  </a:lnTo>
                  <a:cubicBezTo>
                    <a:pt x="7229" y="815"/>
                    <a:pt x="7236" y="777"/>
                    <a:pt x="7251" y="746"/>
                  </a:cubicBezTo>
                  <a:lnTo>
                    <a:pt x="7274" y="693"/>
                  </a:lnTo>
                  <a:cubicBezTo>
                    <a:pt x="7289" y="663"/>
                    <a:pt x="7305" y="632"/>
                    <a:pt x="7320" y="594"/>
                  </a:cubicBezTo>
                  <a:cubicBezTo>
                    <a:pt x="7328" y="579"/>
                    <a:pt x="7335" y="564"/>
                    <a:pt x="7343" y="548"/>
                  </a:cubicBezTo>
                  <a:cubicBezTo>
                    <a:pt x="7366" y="503"/>
                    <a:pt x="7388" y="457"/>
                    <a:pt x="7419" y="419"/>
                  </a:cubicBezTo>
                  <a:lnTo>
                    <a:pt x="7426" y="396"/>
                  </a:lnTo>
                  <a:cubicBezTo>
                    <a:pt x="7449" y="358"/>
                    <a:pt x="7472" y="320"/>
                    <a:pt x="7495" y="290"/>
                  </a:cubicBezTo>
                  <a:lnTo>
                    <a:pt x="7525" y="244"/>
                  </a:lnTo>
                  <a:cubicBezTo>
                    <a:pt x="7548" y="214"/>
                    <a:pt x="7571" y="183"/>
                    <a:pt x="7594" y="160"/>
                  </a:cubicBezTo>
                  <a:lnTo>
                    <a:pt x="7624" y="122"/>
                  </a:lnTo>
                  <a:cubicBezTo>
                    <a:pt x="7655" y="77"/>
                    <a:pt x="7685" y="39"/>
                    <a:pt x="7716" y="1"/>
                  </a:cubicBezTo>
                  <a:close/>
                  <a:moveTo>
                    <a:pt x="9766" y="25599"/>
                  </a:moveTo>
                  <a:cubicBezTo>
                    <a:pt x="9792" y="25633"/>
                    <a:pt x="9819" y="25667"/>
                    <a:pt x="9846" y="25700"/>
                  </a:cubicBezTo>
                  <a:cubicBezTo>
                    <a:pt x="9824" y="25664"/>
                    <a:pt x="9795" y="25635"/>
                    <a:pt x="9766" y="25599"/>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33"/>
            <p:cNvSpPr/>
            <p:nvPr/>
          </p:nvSpPr>
          <p:spPr>
            <a:xfrm flipH="1">
              <a:off x="7811952" y="2973233"/>
              <a:ext cx="12965" cy="12541"/>
            </a:xfrm>
            <a:custGeom>
              <a:rect b="b" l="l" r="r" t="t"/>
              <a:pathLst>
                <a:path extrusionOk="0" h="207" w="214">
                  <a:moveTo>
                    <a:pt x="213" y="1"/>
                  </a:moveTo>
                  <a:cubicBezTo>
                    <a:pt x="137" y="62"/>
                    <a:pt x="69" y="130"/>
                    <a:pt x="0" y="206"/>
                  </a:cubicBezTo>
                  <a:cubicBezTo>
                    <a:pt x="76" y="138"/>
                    <a:pt x="152" y="69"/>
                    <a:pt x="213" y="1"/>
                  </a:cubicBezTo>
                  <a:close/>
                </a:path>
              </a:pathLst>
            </a:custGeom>
            <a:solidFill>
              <a:srgbClr val="AEB5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33"/>
            <p:cNvSpPr/>
            <p:nvPr/>
          </p:nvSpPr>
          <p:spPr>
            <a:xfrm flipH="1">
              <a:off x="7694429" y="2999526"/>
              <a:ext cx="605704" cy="1542733"/>
            </a:xfrm>
            <a:custGeom>
              <a:rect b="b" l="l" r="r" t="t"/>
              <a:pathLst>
                <a:path extrusionOk="0" h="25465" w="9998">
                  <a:moveTo>
                    <a:pt x="7472" y="1"/>
                  </a:moveTo>
                  <a:lnTo>
                    <a:pt x="7472" y="1"/>
                  </a:lnTo>
                  <a:cubicBezTo>
                    <a:pt x="6696" y="358"/>
                    <a:pt x="5638" y="252"/>
                    <a:pt x="4786" y="564"/>
                  </a:cubicBezTo>
                  <a:cubicBezTo>
                    <a:pt x="3957" y="860"/>
                    <a:pt x="3333" y="1553"/>
                    <a:pt x="2755" y="2222"/>
                  </a:cubicBezTo>
                  <a:cubicBezTo>
                    <a:pt x="2374" y="2663"/>
                    <a:pt x="1979" y="3127"/>
                    <a:pt x="1872" y="3698"/>
                  </a:cubicBezTo>
                  <a:cubicBezTo>
                    <a:pt x="1773" y="4170"/>
                    <a:pt x="1887" y="4718"/>
                    <a:pt x="1583" y="5098"/>
                  </a:cubicBezTo>
                  <a:cubicBezTo>
                    <a:pt x="1317" y="5440"/>
                    <a:pt x="792" y="5539"/>
                    <a:pt x="601" y="5920"/>
                  </a:cubicBezTo>
                  <a:cubicBezTo>
                    <a:pt x="274" y="6589"/>
                    <a:pt x="1203" y="7259"/>
                    <a:pt x="1172" y="8004"/>
                  </a:cubicBezTo>
                  <a:cubicBezTo>
                    <a:pt x="1142" y="8628"/>
                    <a:pt x="457" y="9008"/>
                    <a:pt x="229" y="9594"/>
                  </a:cubicBezTo>
                  <a:cubicBezTo>
                    <a:pt x="0" y="10172"/>
                    <a:pt x="274" y="10834"/>
                    <a:pt x="594" y="11374"/>
                  </a:cubicBezTo>
                  <a:cubicBezTo>
                    <a:pt x="913" y="11915"/>
                    <a:pt x="1301" y="12462"/>
                    <a:pt x="1309" y="13094"/>
                  </a:cubicBezTo>
                  <a:cubicBezTo>
                    <a:pt x="1309" y="13573"/>
                    <a:pt x="1088" y="14068"/>
                    <a:pt x="1241" y="14524"/>
                  </a:cubicBezTo>
                  <a:cubicBezTo>
                    <a:pt x="1583" y="15559"/>
                    <a:pt x="3386" y="15445"/>
                    <a:pt x="3713" y="16479"/>
                  </a:cubicBezTo>
                  <a:cubicBezTo>
                    <a:pt x="3903" y="17080"/>
                    <a:pt x="3477" y="17803"/>
                    <a:pt x="3827" y="18321"/>
                  </a:cubicBezTo>
                  <a:cubicBezTo>
                    <a:pt x="4185" y="18861"/>
                    <a:pt x="5113" y="18762"/>
                    <a:pt x="5448" y="19310"/>
                  </a:cubicBezTo>
                  <a:cubicBezTo>
                    <a:pt x="5668" y="19682"/>
                    <a:pt x="5509" y="20169"/>
                    <a:pt x="5623" y="20595"/>
                  </a:cubicBezTo>
                  <a:cubicBezTo>
                    <a:pt x="5790" y="21250"/>
                    <a:pt x="6543" y="21546"/>
                    <a:pt x="7175" y="21805"/>
                  </a:cubicBezTo>
                  <a:cubicBezTo>
                    <a:pt x="7608" y="21980"/>
                    <a:pt x="9214" y="24536"/>
                    <a:pt x="9997" y="25464"/>
                  </a:cubicBezTo>
                  <a:cubicBezTo>
                    <a:pt x="9647" y="25038"/>
                    <a:pt x="9374" y="24567"/>
                    <a:pt x="9168" y="24049"/>
                  </a:cubicBezTo>
                  <a:cubicBezTo>
                    <a:pt x="9069" y="23867"/>
                    <a:pt x="8978" y="23684"/>
                    <a:pt x="8894" y="23486"/>
                  </a:cubicBezTo>
                  <a:cubicBezTo>
                    <a:pt x="7677" y="20641"/>
                    <a:pt x="6734" y="17803"/>
                    <a:pt x="5258" y="14935"/>
                  </a:cubicBezTo>
                  <a:cubicBezTo>
                    <a:pt x="4071" y="12691"/>
                    <a:pt x="3774" y="10180"/>
                    <a:pt x="3766" y="7548"/>
                  </a:cubicBezTo>
                  <a:cubicBezTo>
                    <a:pt x="3812" y="4504"/>
                    <a:pt x="5524" y="2123"/>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33"/>
            <p:cNvSpPr/>
            <p:nvPr/>
          </p:nvSpPr>
          <p:spPr>
            <a:xfrm flipH="1">
              <a:off x="7930395" y="3958015"/>
              <a:ext cx="159090" cy="64823"/>
            </a:xfrm>
            <a:custGeom>
              <a:rect b="b" l="l" r="r" t="t"/>
              <a:pathLst>
                <a:path extrusionOk="0" h="1070" w="2626">
                  <a:moveTo>
                    <a:pt x="1960" y="0"/>
                  </a:moveTo>
                  <a:cubicBezTo>
                    <a:pt x="1525" y="0"/>
                    <a:pt x="1095" y="32"/>
                    <a:pt x="670" y="95"/>
                  </a:cubicBezTo>
                  <a:cubicBezTo>
                    <a:pt x="442" y="133"/>
                    <a:pt x="213" y="187"/>
                    <a:pt x="0" y="270"/>
                  </a:cubicBezTo>
                  <a:cubicBezTo>
                    <a:pt x="107" y="377"/>
                    <a:pt x="183" y="514"/>
                    <a:pt x="236" y="658"/>
                  </a:cubicBezTo>
                  <a:cubicBezTo>
                    <a:pt x="259" y="750"/>
                    <a:pt x="274" y="841"/>
                    <a:pt x="282" y="940"/>
                  </a:cubicBezTo>
                  <a:cubicBezTo>
                    <a:pt x="487" y="993"/>
                    <a:pt x="693" y="1031"/>
                    <a:pt x="906" y="1069"/>
                  </a:cubicBezTo>
                  <a:cubicBezTo>
                    <a:pt x="1362" y="963"/>
                    <a:pt x="1834" y="894"/>
                    <a:pt x="2306" y="879"/>
                  </a:cubicBezTo>
                  <a:cubicBezTo>
                    <a:pt x="2412" y="871"/>
                    <a:pt x="2519" y="871"/>
                    <a:pt x="2625" y="864"/>
                  </a:cubicBezTo>
                  <a:cubicBezTo>
                    <a:pt x="2496" y="582"/>
                    <a:pt x="2359" y="293"/>
                    <a:pt x="2222" y="4"/>
                  </a:cubicBezTo>
                  <a:cubicBezTo>
                    <a:pt x="2134" y="2"/>
                    <a:pt x="2047" y="0"/>
                    <a:pt x="19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33"/>
            <p:cNvSpPr/>
            <p:nvPr/>
          </p:nvSpPr>
          <p:spPr>
            <a:xfrm flipH="1">
              <a:off x="8076098" y="3702414"/>
              <a:ext cx="179809" cy="38773"/>
            </a:xfrm>
            <a:custGeom>
              <a:rect b="b" l="l" r="r" t="t"/>
              <a:pathLst>
                <a:path extrusionOk="0" h="640" w="2968">
                  <a:moveTo>
                    <a:pt x="1" y="1"/>
                  </a:moveTo>
                  <a:lnTo>
                    <a:pt x="1" y="1"/>
                  </a:lnTo>
                  <a:cubicBezTo>
                    <a:pt x="130" y="206"/>
                    <a:pt x="244" y="419"/>
                    <a:pt x="351" y="640"/>
                  </a:cubicBezTo>
                  <a:cubicBezTo>
                    <a:pt x="503" y="617"/>
                    <a:pt x="647" y="594"/>
                    <a:pt x="792" y="571"/>
                  </a:cubicBezTo>
                  <a:cubicBezTo>
                    <a:pt x="1445" y="489"/>
                    <a:pt x="2103" y="456"/>
                    <a:pt x="2757" y="456"/>
                  </a:cubicBezTo>
                  <a:cubicBezTo>
                    <a:pt x="2827" y="456"/>
                    <a:pt x="2898" y="456"/>
                    <a:pt x="2968" y="457"/>
                  </a:cubicBezTo>
                  <a:cubicBezTo>
                    <a:pt x="1987" y="259"/>
                    <a:pt x="997" y="10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33"/>
            <p:cNvSpPr/>
            <p:nvPr/>
          </p:nvSpPr>
          <p:spPr>
            <a:xfrm flipH="1">
              <a:off x="8144313" y="3865141"/>
              <a:ext cx="83483" cy="39682"/>
            </a:xfrm>
            <a:custGeom>
              <a:rect b="b" l="l" r="r" t="t"/>
              <a:pathLst>
                <a:path extrusionOk="0" h="655" w="1378">
                  <a:moveTo>
                    <a:pt x="1" y="0"/>
                  </a:moveTo>
                  <a:lnTo>
                    <a:pt x="1" y="0"/>
                  </a:lnTo>
                  <a:cubicBezTo>
                    <a:pt x="9" y="84"/>
                    <a:pt x="24" y="160"/>
                    <a:pt x="47" y="236"/>
                  </a:cubicBezTo>
                  <a:cubicBezTo>
                    <a:pt x="100" y="396"/>
                    <a:pt x="191" y="541"/>
                    <a:pt x="305" y="655"/>
                  </a:cubicBezTo>
                  <a:cubicBezTo>
                    <a:pt x="655" y="502"/>
                    <a:pt x="1013" y="388"/>
                    <a:pt x="1378" y="305"/>
                  </a:cubicBezTo>
                  <a:cubicBezTo>
                    <a:pt x="1203" y="282"/>
                    <a:pt x="1036" y="251"/>
                    <a:pt x="868" y="221"/>
                  </a:cubicBezTo>
                  <a:cubicBezTo>
                    <a:pt x="572" y="168"/>
                    <a:pt x="282" y="9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33"/>
            <p:cNvSpPr/>
            <p:nvPr/>
          </p:nvSpPr>
          <p:spPr>
            <a:xfrm flipH="1">
              <a:off x="7805046" y="4296554"/>
              <a:ext cx="60885" cy="19871"/>
            </a:xfrm>
            <a:custGeom>
              <a:rect b="b" l="l" r="r" t="t"/>
              <a:pathLst>
                <a:path extrusionOk="0" h="328" w="1005">
                  <a:moveTo>
                    <a:pt x="868" y="0"/>
                  </a:moveTo>
                  <a:cubicBezTo>
                    <a:pt x="586" y="84"/>
                    <a:pt x="297" y="153"/>
                    <a:pt x="0" y="198"/>
                  </a:cubicBezTo>
                  <a:cubicBezTo>
                    <a:pt x="24" y="198"/>
                    <a:pt x="48" y="197"/>
                    <a:pt x="72" y="197"/>
                  </a:cubicBezTo>
                  <a:cubicBezTo>
                    <a:pt x="384" y="197"/>
                    <a:pt x="701" y="243"/>
                    <a:pt x="1004" y="328"/>
                  </a:cubicBezTo>
                  <a:lnTo>
                    <a:pt x="868" y="0"/>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33"/>
            <p:cNvSpPr/>
            <p:nvPr/>
          </p:nvSpPr>
          <p:spPr>
            <a:xfrm flipH="1">
              <a:off x="7841458" y="4279046"/>
              <a:ext cx="99174" cy="16660"/>
            </a:xfrm>
            <a:custGeom>
              <a:rect b="b" l="l" r="r" t="t"/>
              <a:pathLst>
                <a:path extrusionOk="0" h="275" w="1637">
                  <a:moveTo>
                    <a:pt x="1" y="0"/>
                  </a:moveTo>
                  <a:cubicBezTo>
                    <a:pt x="107" y="107"/>
                    <a:pt x="229" y="198"/>
                    <a:pt x="358" y="274"/>
                  </a:cubicBezTo>
                  <a:cubicBezTo>
                    <a:pt x="784" y="191"/>
                    <a:pt x="1210" y="130"/>
                    <a:pt x="1636" y="31"/>
                  </a:cubicBezTo>
                  <a:cubicBezTo>
                    <a:pt x="1517" y="26"/>
                    <a:pt x="1397" y="24"/>
                    <a:pt x="1277" y="24"/>
                  </a:cubicBezTo>
                  <a:cubicBezTo>
                    <a:pt x="1036" y="24"/>
                    <a:pt x="794" y="31"/>
                    <a:pt x="556" y="31"/>
                  </a:cubicBezTo>
                  <a:cubicBezTo>
                    <a:pt x="381" y="23"/>
                    <a:pt x="191" y="1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33"/>
            <p:cNvSpPr/>
            <p:nvPr/>
          </p:nvSpPr>
          <p:spPr>
            <a:xfrm flipH="1">
              <a:off x="7891258" y="4046285"/>
              <a:ext cx="186715" cy="66398"/>
            </a:xfrm>
            <a:custGeom>
              <a:rect b="b" l="l" r="r" t="t"/>
              <a:pathLst>
                <a:path extrusionOk="0" h="1096" w="3082">
                  <a:moveTo>
                    <a:pt x="746" y="0"/>
                  </a:moveTo>
                  <a:cubicBezTo>
                    <a:pt x="503" y="54"/>
                    <a:pt x="259" y="137"/>
                    <a:pt x="31" y="236"/>
                  </a:cubicBezTo>
                  <a:cubicBezTo>
                    <a:pt x="8" y="480"/>
                    <a:pt x="1" y="715"/>
                    <a:pt x="92" y="928"/>
                  </a:cubicBezTo>
                  <a:cubicBezTo>
                    <a:pt x="427" y="1012"/>
                    <a:pt x="761" y="1073"/>
                    <a:pt x="1104" y="1096"/>
                  </a:cubicBezTo>
                  <a:cubicBezTo>
                    <a:pt x="1522" y="1005"/>
                    <a:pt x="1941" y="951"/>
                    <a:pt x="2367" y="936"/>
                  </a:cubicBezTo>
                  <a:cubicBezTo>
                    <a:pt x="2610" y="921"/>
                    <a:pt x="2846" y="913"/>
                    <a:pt x="3082" y="913"/>
                  </a:cubicBezTo>
                  <a:cubicBezTo>
                    <a:pt x="2975" y="647"/>
                    <a:pt x="2854" y="373"/>
                    <a:pt x="2739" y="107"/>
                  </a:cubicBezTo>
                  <a:cubicBezTo>
                    <a:pt x="2632" y="109"/>
                    <a:pt x="2525" y="111"/>
                    <a:pt x="2417" y="111"/>
                  </a:cubicBezTo>
                  <a:cubicBezTo>
                    <a:pt x="1863" y="111"/>
                    <a:pt x="1308" y="77"/>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33"/>
            <p:cNvSpPr/>
            <p:nvPr/>
          </p:nvSpPr>
          <p:spPr>
            <a:xfrm flipH="1">
              <a:off x="8020784" y="3086160"/>
              <a:ext cx="81181" cy="188593"/>
            </a:xfrm>
            <a:custGeom>
              <a:rect b="b" l="l" r="r" t="t"/>
              <a:pathLst>
                <a:path extrusionOk="0" h="3113" w="1340">
                  <a:moveTo>
                    <a:pt x="222" y="1"/>
                  </a:moveTo>
                  <a:cubicBezTo>
                    <a:pt x="153" y="69"/>
                    <a:pt x="77" y="145"/>
                    <a:pt x="1" y="222"/>
                  </a:cubicBezTo>
                  <a:cubicBezTo>
                    <a:pt x="168" y="921"/>
                    <a:pt x="404" y="1599"/>
                    <a:pt x="701" y="2253"/>
                  </a:cubicBezTo>
                  <a:cubicBezTo>
                    <a:pt x="830" y="2542"/>
                    <a:pt x="960" y="2831"/>
                    <a:pt x="1104" y="3113"/>
                  </a:cubicBezTo>
                  <a:cubicBezTo>
                    <a:pt x="1180" y="2930"/>
                    <a:pt x="1256" y="2747"/>
                    <a:pt x="1340" y="2565"/>
                  </a:cubicBezTo>
                  <a:cubicBezTo>
                    <a:pt x="921" y="1735"/>
                    <a:pt x="571" y="868"/>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33"/>
            <p:cNvSpPr/>
            <p:nvPr/>
          </p:nvSpPr>
          <p:spPr>
            <a:xfrm flipH="1">
              <a:off x="7968197" y="3029939"/>
              <a:ext cx="39257" cy="151699"/>
            </a:xfrm>
            <a:custGeom>
              <a:rect b="b" l="l" r="r" t="t"/>
              <a:pathLst>
                <a:path extrusionOk="0" h="2504" w="648">
                  <a:moveTo>
                    <a:pt x="137" y="1"/>
                  </a:moveTo>
                  <a:cubicBezTo>
                    <a:pt x="92" y="16"/>
                    <a:pt x="46" y="31"/>
                    <a:pt x="1" y="46"/>
                  </a:cubicBezTo>
                  <a:cubicBezTo>
                    <a:pt x="16" y="876"/>
                    <a:pt x="122" y="1697"/>
                    <a:pt x="320" y="2504"/>
                  </a:cubicBezTo>
                  <a:cubicBezTo>
                    <a:pt x="427" y="2329"/>
                    <a:pt x="533" y="2154"/>
                    <a:pt x="647" y="1979"/>
                  </a:cubicBezTo>
                  <a:cubicBezTo>
                    <a:pt x="404" y="1347"/>
                    <a:pt x="267" y="678"/>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33"/>
            <p:cNvSpPr/>
            <p:nvPr/>
          </p:nvSpPr>
          <p:spPr>
            <a:xfrm flipH="1">
              <a:off x="7930878" y="3018428"/>
              <a:ext cx="45679" cy="107897"/>
            </a:xfrm>
            <a:custGeom>
              <a:rect b="b" l="l" r="r" t="t"/>
              <a:pathLst>
                <a:path extrusionOk="0" h="1781" w="754">
                  <a:moveTo>
                    <a:pt x="753" y="1"/>
                  </a:moveTo>
                  <a:cubicBezTo>
                    <a:pt x="495" y="31"/>
                    <a:pt x="244" y="61"/>
                    <a:pt x="0" y="107"/>
                  </a:cubicBezTo>
                  <a:cubicBezTo>
                    <a:pt x="99" y="670"/>
                    <a:pt x="236" y="1233"/>
                    <a:pt x="411" y="1781"/>
                  </a:cubicBezTo>
                  <a:cubicBezTo>
                    <a:pt x="510" y="1629"/>
                    <a:pt x="624" y="1484"/>
                    <a:pt x="731" y="1340"/>
                  </a:cubicBezTo>
                  <a:cubicBezTo>
                    <a:pt x="723" y="1050"/>
                    <a:pt x="715" y="769"/>
                    <a:pt x="723" y="480"/>
                  </a:cubicBezTo>
                  <a:cubicBezTo>
                    <a:pt x="731" y="320"/>
                    <a:pt x="738" y="160"/>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33"/>
            <p:cNvSpPr/>
            <p:nvPr/>
          </p:nvSpPr>
          <p:spPr>
            <a:xfrm flipH="1">
              <a:off x="7920276" y="4181809"/>
              <a:ext cx="44770" cy="14782"/>
            </a:xfrm>
            <a:custGeom>
              <a:rect b="b" l="l" r="r" t="t"/>
              <a:pathLst>
                <a:path extrusionOk="0" h="244" w="739">
                  <a:moveTo>
                    <a:pt x="738" y="0"/>
                  </a:moveTo>
                  <a:lnTo>
                    <a:pt x="738" y="0"/>
                  </a:lnTo>
                  <a:cubicBezTo>
                    <a:pt x="487" y="8"/>
                    <a:pt x="244" y="15"/>
                    <a:pt x="0" y="23"/>
                  </a:cubicBezTo>
                  <a:cubicBezTo>
                    <a:pt x="16" y="91"/>
                    <a:pt x="23" y="167"/>
                    <a:pt x="31" y="243"/>
                  </a:cubicBezTo>
                  <a:cubicBezTo>
                    <a:pt x="168" y="183"/>
                    <a:pt x="305" y="137"/>
                    <a:pt x="442" y="91"/>
                  </a:cubicBezTo>
                  <a:cubicBezTo>
                    <a:pt x="541" y="61"/>
                    <a:pt x="640" y="30"/>
                    <a:pt x="7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33"/>
            <p:cNvSpPr/>
            <p:nvPr/>
          </p:nvSpPr>
          <p:spPr>
            <a:xfrm flipH="1">
              <a:off x="8032720" y="3753183"/>
              <a:ext cx="193682" cy="26293"/>
            </a:xfrm>
            <a:custGeom>
              <a:rect b="b" l="l" r="r" t="t"/>
              <a:pathLst>
                <a:path extrusionOk="0" h="434" w="3197">
                  <a:moveTo>
                    <a:pt x="2227" y="1"/>
                  </a:moveTo>
                  <a:cubicBezTo>
                    <a:pt x="1483" y="1"/>
                    <a:pt x="738" y="38"/>
                    <a:pt x="1" y="159"/>
                  </a:cubicBezTo>
                  <a:cubicBezTo>
                    <a:pt x="24" y="213"/>
                    <a:pt x="31" y="258"/>
                    <a:pt x="46" y="304"/>
                  </a:cubicBezTo>
                  <a:lnTo>
                    <a:pt x="259" y="372"/>
                  </a:lnTo>
                  <a:cubicBezTo>
                    <a:pt x="343" y="395"/>
                    <a:pt x="427" y="418"/>
                    <a:pt x="510" y="433"/>
                  </a:cubicBezTo>
                  <a:cubicBezTo>
                    <a:pt x="978" y="366"/>
                    <a:pt x="1453" y="327"/>
                    <a:pt x="1931" y="327"/>
                  </a:cubicBezTo>
                  <a:cubicBezTo>
                    <a:pt x="2099" y="327"/>
                    <a:pt x="2267" y="332"/>
                    <a:pt x="2435" y="342"/>
                  </a:cubicBezTo>
                  <a:cubicBezTo>
                    <a:pt x="2686" y="350"/>
                    <a:pt x="2945" y="372"/>
                    <a:pt x="3196" y="403"/>
                  </a:cubicBezTo>
                  <a:cubicBezTo>
                    <a:pt x="3158" y="273"/>
                    <a:pt x="3120" y="144"/>
                    <a:pt x="3082" y="15"/>
                  </a:cubicBezTo>
                  <a:cubicBezTo>
                    <a:pt x="2797" y="6"/>
                    <a:pt x="2512" y="1"/>
                    <a:pt x="2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33"/>
            <p:cNvSpPr/>
            <p:nvPr/>
          </p:nvSpPr>
          <p:spPr>
            <a:xfrm flipH="1">
              <a:off x="7867751" y="4132919"/>
              <a:ext cx="153516" cy="27747"/>
            </a:xfrm>
            <a:custGeom>
              <a:rect b="b" l="l" r="r" t="t"/>
              <a:pathLst>
                <a:path extrusionOk="0" h="458" w="2534">
                  <a:moveTo>
                    <a:pt x="2359" y="1"/>
                  </a:moveTo>
                  <a:cubicBezTo>
                    <a:pt x="2275" y="8"/>
                    <a:pt x="2199" y="16"/>
                    <a:pt x="2115" y="16"/>
                  </a:cubicBezTo>
                  <a:cubicBezTo>
                    <a:pt x="1734" y="52"/>
                    <a:pt x="1352" y="69"/>
                    <a:pt x="971" y="69"/>
                  </a:cubicBezTo>
                  <a:cubicBezTo>
                    <a:pt x="713" y="69"/>
                    <a:pt x="456" y="62"/>
                    <a:pt x="198" y="46"/>
                  </a:cubicBezTo>
                  <a:cubicBezTo>
                    <a:pt x="137" y="54"/>
                    <a:pt x="69" y="69"/>
                    <a:pt x="0" y="92"/>
                  </a:cubicBezTo>
                  <a:cubicBezTo>
                    <a:pt x="267" y="183"/>
                    <a:pt x="533" y="274"/>
                    <a:pt x="715" y="457"/>
                  </a:cubicBezTo>
                  <a:cubicBezTo>
                    <a:pt x="1237" y="457"/>
                    <a:pt x="1759" y="424"/>
                    <a:pt x="2276" y="424"/>
                  </a:cubicBezTo>
                  <a:cubicBezTo>
                    <a:pt x="2362" y="424"/>
                    <a:pt x="2448" y="424"/>
                    <a:pt x="2534" y="427"/>
                  </a:cubicBezTo>
                  <a:lnTo>
                    <a:pt x="23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33"/>
            <p:cNvSpPr/>
            <p:nvPr/>
          </p:nvSpPr>
          <p:spPr>
            <a:xfrm flipH="1">
              <a:off x="8047926" y="3160860"/>
              <a:ext cx="118984" cy="167389"/>
            </a:xfrm>
            <a:custGeom>
              <a:rect b="b" l="l" r="r" t="t"/>
              <a:pathLst>
                <a:path extrusionOk="0" h="2763" w="1964">
                  <a:moveTo>
                    <a:pt x="190" y="0"/>
                  </a:moveTo>
                  <a:cubicBezTo>
                    <a:pt x="122" y="84"/>
                    <a:pt x="61" y="175"/>
                    <a:pt x="0" y="259"/>
                  </a:cubicBezTo>
                  <a:cubicBezTo>
                    <a:pt x="411" y="974"/>
                    <a:pt x="898" y="1644"/>
                    <a:pt x="1438" y="2260"/>
                  </a:cubicBezTo>
                  <a:cubicBezTo>
                    <a:pt x="1583" y="2427"/>
                    <a:pt x="1727" y="2595"/>
                    <a:pt x="1879" y="2762"/>
                  </a:cubicBezTo>
                  <a:cubicBezTo>
                    <a:pt x="1902" y="2671"/>
                    <a:pt x="1933" y="2564"/>
                    <a:pt x="1963" y="2465"/>
                  </a:cubicBezTo>
                  <a:lnTo>
                    <a:pt x="1955" y="2458"/>
                  </a:lnTo>
                  <a:cubicBezTo>
                    <a:pt x="1377" y="1628"/>
                    <a:pt x="784" y="814"/>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33"/>
            <p:cNvSpPr/>
            <p:nvPr/>
          </p:nvSpPr>
          <p:spPr>
            <a:xfrm flipH="1">
              <a:off x="8071009" y="3325404"/>
              <a:ext cx="175689" cy="148912"/>
            </a:xfrm>
            <a:custGeom>
              <a:rect b="b" l="l" r="r" t="t"/>
              <a:pathLst>
                <a:path extrusionOk="0" h="2458" w="2900">
                  <a:moveTo>
                    <a:pt x="366" y="0"/>
                  </a:moveTo>
                  <a:cubicBezTo>
                    <a:pt x="244" y="84"/>
                    <a:pt x="115" y="153"/>
                    <a:pt x="1" y="236"/>
                  </a:cubicBezTo>
                  <a:cubicBezTo>
                    <a:pt x="191" y="396"/>
                    <a:pt x="381" y="541"/>
                    <a:pt x="579" y="685"/>
                  </a:cubicBezTo>
                  <a:cubicBezTo>
                    <a:pt x="891" y="921"/>
                    <a:pt x="1180" y="1164"/>
                    <a:pt x="1477" y="1408"/>
                  </a:cubicBezTo>
                  <a:cubicBezTo>
                    <a:pt x="1713" y="1613"/>
                    <a:pt x="1949" y="1811"/>
                    <a:pt x="2184" y="2009"/>
                  </a:cubicBezTo>
                  <a:cubicBezTo>
                    <a:pt x="2420" y="2153"/>
                    <a:pt x="2656" y="2306"/>
                    <a:pt x="2884" y="2458"/>
                  </a:cubicBezTo>
                  <a:lnTo>
                    <a:pt x="2884" y="2169"/>
                  </a:lnTo>
                  <a:cubicBezTo>
                    <a:pt x="2884" y="2070"/>
                    <a:pt x="2892" y="1956"/>
                    <a:pt x="2900" y="1857"/>
                  </a:cubicBezTo>
                  <a:cubicBezTo>
                    <a:pt x="2496" y="1621"/>
                    <a:pt x="2093" y="1385"/>
                    <a:pt x="1698" y="1142"/>
                  </a:cubicBezTo>
                  <a:cubicBezTo>
                    <a:pt x="1370" y="929"/>
                    <a:pt x="1097" y="655"/>
                    <a:pt x="807" y="396"/>
                  </a:cubicBezTo>
                  <a:cubicBezTo>
                    <a:pt x="663" y="267"/>
                    <a:pt x="518" y="13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33"/>
            <p:cNvSpPr/>
            <p:nvPr/>
          </p:nvSpPr>
          <p:spPr>
            <a:xfrm flipH="1">
              <a:off x="8062708" y="3251189"/>
              <a:ext cx="130495" cy="150305"/>
            </a:xfrm>
            <a:custGeom>
              <a:rect b="b" l="l" r="r" t="t"/>
              <a:pathLst>
                <a:path extrusionOk="0" h="2481" w="2154">
                  <a:moveTo>
                    <a:pt x="61" y="1"/>
                  </a:moveTo>
                  <a:cubicBezTo>
                    <a:pt x="54" y="191"/>
                    <a:pt x="39" y="381"/>
                    <a:pt x="1" y="571"/>
                  </a:cubicBezTo>
                  <a:cubicBezTo>
                    <a:pt x="320" y="891"/>
                    <a:pt x="655" y="1187"/>
                    <a:pt x="982" y="1499"/>
                  </a:cubicBezTo>
                  <a:cubicBezTo>
                    <a:pt x="1332" y="1842"/>
                    <a:pt x="1697" y="2169"/>
                    <a:pt x="2062" y="2481"/>
                  </a:cubicBezTo>
                  <a:cubicBezTo>
                    <a:pt x="2093" y="2291"/>
                    <a:pt x="2116" y="2116"/>
                    <a:pt x="2154" y="1933"/>
                  </a:cubicBezTo>
                  <a:cubicBezTo>
                    <a:pt x="1545" y="1454"/>
                    <a:pt x="967" y="936"/>
                    <a:pt x="419" y="381"/>
                  </a:cubicBezTo>
                  <a:cubicBezTo>
                    <a:pt x="305" y="252"/>
                    <a:pt x="183" y="122"/>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33"/>
            <p:cNvSpPr/>
            <p:nvPr/>
          </p:nvSpPr>
          <p:spPr>
            <a:xfrm flipH="1">
              <a:off x="8107903" y="3200481"/>
              <a:ext cx="78394" cy="99598"/>
            </a:xfrm>
            <a:custGeom>
              <a:rect b="b" l="l" r="r" t="t"/>
              <a:pathLst>
                <a:path extrusionOk="0" h="1644" w="1294">
                  <a:moveTo>
                    <a:pt x="115" y="1"/>
                  </a:moveTo>
                  <a:cubicBezTo>
                    <a:pt x="61" y="107"/>
                    <a:pt x="23" y="229"/>
                    <a:pt x="1" y="343"/>
                  </a:cubicBezTo>
                  <a:cubicBezTo>
                    <a:pt x="214" y="556"/>
                    <a:pt x="411" y="777"/>
                    <a:pt x="624" y="997"/>
                  </a:cubicBezTo>
                  <a:cubicBezTo>
                    <a:pt x="830" y="1210"/>
                    <a:pt x="1058" y="1439"/>
                    <a:pt x="1294" y="1644"/>
                  </a:cubicBezTo>
                  <a:cubicBezTo>
                    <a:pt x="929" y="1203"/>
                    <a:pt x="594" y="746"/>
                    <a:pt x="282" y="275"/>
                  </a:cubicBezTo>
                  <a:cubicBezTo>
                    <a:pt x="229" y="183"/>
                    <a:pt x="168" y="92"/>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33"/>
            <p:cNvSpPr/>
            <p:nvPr/>
          </p:nvSpPr>
          <p:spPr>
            <a:xfrm flipH="1">
              <a:off x="7786144" y="4346778"/>
              <a:ext cx="30049" cy="16176"/>
            </a:xfrm>
            <a:custGeom>
              <a:rect b="b" l="l" r="r" t="t"/>
              <a:pathLst>
                <a:path extrusionOk="0" h="267" w="496">
                  <a:moveTo>
                    <a:pt x="381" y="1"/>
                  </a:moveTo>
                  <a:cubicBezTo>
                    <a:pt x="260" y="46"/>
                    <a:pt x="130" y="84"/>
                    <a:pt x="1" y="115"/>
                  </a:cubicBezTo>
                  <a:cubicBezTo>
                    <a:pt x="161" y="168"/>
                    <a:pt x="328" y="221"/>
                    <a:pt x="495" y="267"/>
                  </a:cubicBezTo>
                  <a:lnTo>
                    <a:pt x="381" y="1"/>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33"/>
            <p:cNvSpPr/>
            <p:nvPr/>
          </p:nvSpPr>
          <p:spPr>
            <a:xfrm flipH="1">
              <a:off x="8117112" y="3526359"/>
              <a:ext cx="153092" cy="66883"/>
            </a:xfrm>
            <a:custGeom>
              <a:rect b="b" l="l" r="r" t="t"/>
              <a:pathLst>
                <a:path extrusionOk="0" h="1104" w="2527">
                  <a:moveTo>
                    <a:pt x="374" y="0"/>
                  </a:moveTo>
                  <a:cubicBezTo>
                    <a:pt x="252" y="153"/>
                    <a:pt x="123" y="297"/>
                    <a:pt x="1" y="457"/>
                  </a:cubicBezTo>
                  <a:cubicBezTo>
                    <a:pt x="853" y="624"/>
                    <a:pt x="1698" y="837"/>
                    <a:pt x="2527" y="1104"/>
                  </a:cubicBezTo>
                  <a:cubicBezTo>
                    <a:pt x="1895" y="761"/>
                    <a:pt x="1272" y="419"/>
                    <a:pt x="625" y="115"/>
                  </a:cubicBezTo>
                  <a:lnTo>
                    <a:pt x="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33"/>
            <p:cNvSpPr/>
            <p:nvPr/>
          </p:nvSpPr>
          <p:spPr>
            <a:xfrm flipH="1">
              <a:off x="8005093" y="3042419"/>
              <a:ext cx="65066" cy="173327"/>
            </a:xfrm>
            <a:custGeom>
              <a:rect b="b" l="l" r="r" t="t"/>
              <a:pathLst>
                <a:path extrusionOk="0" h="2861" w="1074">
                  <a:moveTo>
                    <a:pt x="663" y="0"/>
                  </a:moveTo>
                  <a:cubicBezTo>
                    <a:pt x="427" y="122"/>
                    <a:pt x="206" y="274"/>
                    <a:pt x="1" y="441"/>
                  </a:cubicBezTo>
                  <a:cubicBezTo>
                    <a:pt x="320" y="1255"/>
                    <a:pt x="648" y="2069"/>
                    <a:pt x="1028" y="2861"/>
                  </a:cubicBezTo>
                  <a:cubicBezTo>
                    <a:pt x="1043" y="2830"/>
                    <a:pt x="1058" y="2807"/>
                    <a:pt x="1074" y="2777"/>
                  </a:cubicBezTo>
                  <a:cubicBezTo>
                    <a:pt x="830" y="1872"/>
                    <a:pt x="693" y="93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33"/>
            <p:cNvSpPr/>
            <p:nvPr/>
          </p:nvSpPr>
          <p:spPr>
            <a:xfrm flipH="1">
              <a:off x="8068707" y="3377021"/>
              <a:ext cx="198711" cy="177991"/>
            </a:xfrm>
            <a:custGeom>
              <a:rect b="b" l="l" r="r" t="t"/>
              <a:pathLst>
                <a:path extrusionOk="0" h="2938" w="3280">
                  <a:moveTo>
                    <a:pt x="1" y="1"/>
                  </a:moveTo>
                  <a:cubicBezTo>
                    <a:pt x="1" y="252"/>
                    <a:pt x="138" y="510"/>
                    <a:pt x="282" y="777"/>
                  </a:cubicBezTo>
                  <a:cubicBezTo>
                    <a:pt x="830" y="1187"/>
                    <a:pt x="1416" y="1537"/>
                    <a:pt x="1956" y="1956"/>
                  </a:cubicBezTo>
                  <a:cubicBezTo>
                    <a:pt x="2291" y="2199"/>
                    <a:pt x="2610" y="2450"/>
                    <a:pt x="2937" y="2701"/>
                  </a:cubicBezTo>
                  <a:cubicBezTo>
                    <a:pt x="3051" y="2777"/>
                    <a:pt x="3166" y="2853"/>
                    <a:pt x="3280" y="2937"/>
                  </a:cubicBezTo>
                  <a:cubicBezTo>
                    <a:pt x="3264" y="2694"/>
                    <a:pt x="3257" y="2450"/>
                    <a:pt x="3249" y="2207"/>
                  </a:cubicBezTo>
                  <a:cubicBezTo>
                    <a:pt x="3067" y="2070"/>
                    <a:pt x="2884" y="1933"/>
                    <a:pt x="2709" y="1788"/>
                  </a:cubicBezTo>
                  <a:cubicBezTo>
                    <a:pt x="2565" y="1674"/>
                    <a:pt x="2420" y="1560"/>
                    <a:pt x="2283" y="1446"/>
                  </a:cubicBezTo>
                  <a:cubicBezTo>
                    <a:pt x="1804" y="1142"/>
                    <a:pt x="1332" y="845"/>
                    <a:pt x="853" y="533"/>
                  </a:cubicBezTo>
                  <a:cubicBezTo>
                    <a:pt x="571" y="343"/>
                    <a:pt x="282"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33"/>
            <p:cNvSpPr/>
            <p:nvPr/>
          </p:nvSpPr>
          <p:spPr>
            <a:xfrm flipH="1">
              <a:off x="7847455" y="2999526"/>
              <a:ext cx="62279" cy="71972"/>
            </a:xfrm>
            <a:custGeom>
              <a:rect b="b" l="l" r="r" t="t"/>
              <a:pathLst>
                <a:path extrusionOk="0" h="1188" w="1028">
                  <a:moveTo>
                    <a:pt x="1028" y="1"/>
                  </a:moveTo>
                  <a:lnTo>
                    <a:pt x="1028" y="1"/>
                  </a:lnTo>
                  <a:cubicBezTo>
                    <a:pt x="716" y="130"/>
                    <a:pt x="381" y="221"/>
                    <a:pt x="38" y="259"/>
                  </a:cubicBezTo>
                  <a:cubicBezTo>
                    <a:pt x="8" y="564"/>
                    <a:pt x="0" y="875"/>
                    <a:pt x="0" y="1187"/>
                  </a:cubicBezTo>
                  <a:cubicBezTo>
                    <a:pt x="328" y="777"/>
                    <a:pt x="678" y="389"/>
                    <a:pt x="1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33"/>
            <p:cNvSpPr/>
            <p:nvPr/>
          </p:nvSpPr>
          <p:spPr>
            <a:xfrm flipH="1">
              <a:off x="7694907" y="4379069"/>
              <a:ext cx="118984" cy="163209"/>
            </a:xfrm>
            <a:custGeom>
              <a:rect b="b" l="l" r="r" t="t"/>
              <a:pathLst>
                <a:path extrusionOk="0" h="2694" w="1964">
                  <a:moveTo>
                    <a:pt x="1" y="0"/>
                  </a:moveTo>
                  <a:lnTo>
                    <a:pt x="1" y="0"/>
                  </a:lnTo>
                  <a:cubicBezTo>
                    <a:pt x="648" y="875"/>
                    <a:pt x="1469" y="2108"/>
                    <a:pt x="1964" y="2693"/>
                  </a:cubicBezTo>
                  <a:cubicBezTo>
                    <a:pt x="1614" y="2267"/>
                    <a:pt x="1332" y="1796"/>
                    <a:pt x="1135" y="1278"/>
                  </a:cubicBezTo>
                  <a:cubicBezTo>
                    <a:pt x="1036" y="1096"/>
                    <a:pt x="937" y="913"/>
                    <a:pt x="853" y="715"/>
                  </a:cubicBezTo>
                  <a:cubicBezTo>
                    <a:pt x="777" y="540"/>
                    <a:pt x="708" y="358"/>
                    <a:pt x="632" y="183"/>
                  </a:cubicBezTo>
                  <a:cubicBezTo>
                    <a:pt x="427" y="122"/>
                    <a:pt x="214" y="69"/>
                    <a:pt x="1" y="0"/>
                  </a:cubicBez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33"/>
            <p:cNvSpPr/>
            <p:nvPr/>
          </p:nvSpPr>
          <p:spPr>
            <a:xfrm flipH="1">
              <a:off x="8088031" y="3119845"/>
              <a:ext cx="52162" cy="94509"/>
            </a:xfrm>
            <a:custGeom>
              <a:rect b="b" l="l" r="r" t="t"/>
              <a:pathLst>
                <a:path extrusionOk="0" h="1560" w="861">
                  <a:moveTo>
                    <a:pt x="328" y="0"/>
                  </a:moveTo>
                  <a:cubicBezTo>
                    <a:pt x="251" y="76"/>
                    <a:pt x="183" y="160"/>
                    <a:pt x="115" y="236"/>
                  </a:cubicBezTo>
                  <a:lnTo>
                    <a:pt x="0" y="373"/>
                  </a:lnTo>
                  <a:lnTo>
                    <a:pt x="860" y="1560"/>
                  </a:lnTo>
                  <a:cubicBezTo>
                    <a:pt x="685" y="1134"/>
                    <a:pt x="525" y="700"/>
                    <a:pt x="396" y="259"/>
                  </a:cubicBezTo>
                  <a:cubicBezTo>
                    <a:pt x="373" y="175"/>
                    <a:pt x="350" y="84"/>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33"/>
            <p:cNvSpPr/>
            <p:nvPr/>
          </p:nvSpPr>
          <p:spPr>
            <a:xfrm flipH="1">
              <a:off x="8134135" y="3307895"/>
              <a:ext cx="72457" cy="65066"/>
            </a:xfrm>
            <a:custGeom>
              <a:rect b="b" l="l" r="r" t="t"/>
              <a:pathLst>
                <a:path extrusionOk="0" h="1074" w="1196">
                  <a:moveTo>
                    <a:pt x="54" y="0"/>
                  </a:moveTo>
                  <a:lnTo>
                    <a:pt x="47" y="8"/>
                  </a:lnTo>
                  <a:cubicBezTo>
                    <a:pt x="31" y="23"/>
                    <a:pt x="16" y="38"/>
                    <a:pt x="1" y="54"/>
                  </a:cubicBezTo>
                  <a:cubicBezTo>
                    <a:pt x="396" y="396"/>
                    <a:pt x="769" y="769"/>
                    <a:pt x="1195" y="1073"/>
                  </a:cubicBezTo>
                  <a:cubicBezTo>
                    <a:pt x="1058" y="936"/>
                    <a:pt x="914" y="807"/>
                    <a:pt x="769" y="677"/>
                  </a:cubicBezTo>
                  <a:cubicBezTo>
                    <a:pt x="533" y="449"/>
                    <a:pt x="290" y="229"/>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33"/>
            <p:cNvSpPr/>
            <p:nvPr/>
          </p:nvSpPr>
          <p:spPr>
            <a:xfrm flipH="1">
              <a:off x="8000490" y="3802921"/>
              <a:ext cx="226336" cy="65005"/>
            </a:xfrm>
            <a:custGeom>
              <a:rect b="b" l="l" r="r" t="t"/>
              <a:pathLst>
                <a:path extrusionOk="0" h="1073" w="3736">
                  <a:moveTo>
                    <a:pt x="495" y="0"/>
                  </a:moveTo>
                  <a:cubicBezTo>
                    <a:pt x="358" y="23"/>
                    <a:pt x="221" y="54"/>
                    <a:pt x="76" y="84"/>
                  </a:cubicBezTo>
                  <a:cubicBezTo>
                    <a:pt x="61" y="267"/>
                    <a:pt x="23" y="449"/>
                    <a:pt x="0" y="624"/>
                  </a:cubicBezTo>
                  <a:cubicBezTo>
                    <a:pt x="381" y="769"/>
                    <a:pt x="784" y="860"/>
                    <a:pt x="1187" y="921"/>
                  </a:cubicBezTo>
                  <a:cubicBezTo>
                    <a:pt x="1666" y="989"/>
                    <a:pt x="2153" y="1035"/>
                    <a:pt x="2640" y="1058"/>
                  </a:cubicBezTo>
                  <a:cubicBezTo>
                    <a:pt x="2754" y="1065"/>
                    <a:pt x="2868" y="1073"/>
                    <a:pt x="2982" y="1073"/>
                  </a:cubicBezTo>
                  <a:cubicBezTo>
                    <a:pt x="3234" y="1050"/>
                    <a:pt x="3485" y="1035"/>
                    <a:pt x="3736" y="1027"/>
                  </a:cubicBezTo>
                  <a:cubicBezTo>
                    <a:pt x="3622" y="784"/>
                    <a:pt x="3523" y="540"/>
                    <a:pt x="3431" y="289"/>
                  </a:cubicBezTo>
                  <a:lnTo>
                    <a:pt x="3264" y="289"/>
                  </a:lnTo>
                  <a:cubicBezTo>
                    <a:pt x="2518" y="289"/>
                    <a:pt x="1773" y="236"/>
                    <a:pt x="1042" y="107"/>
                  </a:cubicBezTo>
                  <a:cubicBezTo>
                    <a:pt x="860" y="76"/>
                    <a:pt x="677" y="38"/>
                    <a:pt x="4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33"/>
            <p:cNvSpPr/>
            <p:nvPr/>
          </p:nvSpPr>
          <p:spPr>
            <a:xfrm flipH="1">
              <a:off x="7966806" y="3891434"/>
              <a:ext cx="218097" cy="41984"/>
            </a:xfrm>
            <a:custGeom>
              <a:rect b="b" l="l" r="r" t="t"/>
              <a:pathLst>
                <a:path extrusionOk="0" h="693" w="3600">
                  <a:moveTo>
                    <a:pt x="2275" y="0"/>
                  </a:moveTo>
                  <a:cubicBezTo>
                    <a:pt x="2146" y="8"/>
                    <a:pt x="2017" y="23"/>
                    <a:pt x="1895" y="38"/>
                  </a:cubicBezTo>
                  <a:cubicBezTo>
                    <a:pt x="1248" y="107"/>
                    <a:pt x="609" y="251"/>
                    <a:pt x="0" y="464"/>
                  </a:cubicBezTo>
                  <a:lnTo>
                    <a:pt x="38" y="479"/>
                  </a:lnTo>
                  <a:cubicBezTo>
                    <a:pt x="183" y="533"/>
                    <a:pt x="328" y="571"/>
                    <a:pt x="480" y="593"/>
                  </a:cubicBezTo>
                  <a:cubicBezTo>
                    <a:pt x="852" y="657"/>
                    <a:pt x="1229" y="672"/>
                    <a:pt x="1607" y="672"/>
                  </a:cubicBezTo>
                  <a:cubicBezTo>
                    <a:pt x="1863" y="672"/>
                    <a:pt x="2119" y="665"/>
                    <a:pt x="2374" y="662"/>
                  </a:cubicBezTo>
                  <a:cubicBezTo>
                    <a:pt x="2777" y="662"/>
                    <a:pt x="3188" y="677"/>
                    <a:pt x="3599" y="692"/>
                  </a:cubicBezTo>
                  <a:cubicBezTo>
                    <a:pt x="3515" y="533"/>
                    <a:pt x="3439" y="373"/>
                    <a:pt x="3356" y="213"/>
                  </a:cubicBezTo>
                  <a:cubicBezTo>
                    <a:pt x="3318" y="145"/>
                    <a:pt x="3287" y="76"/>
                    <a:pt x="3249" y="8"/>
                  </a:cubicBezTo>
                  <a:lnTo>
                    <a:pt x="3082" y="8"/>
                  </a:lnTo>
                  <a:cubicBezTo>
                    <a:pt x="2815" y="8"/>
                    <a:pt x="2542" y="8"/>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33"/>
            <p:cNvSpPr/>
            <p:nvPr/>
          </p:nvSpPr>
          <p:spPr>
            <a:xfrm flipH="1">
              <a:off x="8066404" y="3489948"/>
              <a:ext cx="169207" cy="103778"/>
            </a:xfrm>
            <a:custGeom>
              <a:rect b="b" l="l" r="r" t="t"/>
              <a:pathLst>
                <a:path extrusionOk="0" h="1713" w="2793">
                  <a:moveTo>
                    <a:pt x="92" y="0"/>
                  </a:moveTo>
                  <a:cubicBezTo>
                    <a:pt x="77" y="92"/>
                    <a:pt x="46" y="191"/>
                    <a:pt x="1" y="274"/>
                  </a:cubicBezTo>
                  <a:lnTo>
                    <a:pt x="411" y="465"/>
                  </a:lnTo>
                  <a:cubicBezTo>
                    <a:pt x="769" y="632"/>
                    <a:pt x="1119" y="822"/>
                    <a:pt x="1469" y="1012"/>
                  </a:cubicBezTo>
                  <a:cubicBezTo>
                    <a:pt x="1910" y="1248"/>
                    <a:pt x="2351" y="1476"/>
                    <a:pt x="2793" y="1712"/>
                  </a:cubicBezTo>
                  <a:lnTo>
                    <a:pt x="2785" y="1606"/>
                  </a:lnTo>
                  <a:lnTo>
                    <a:pt x="2618" y="1484"/>
                  </a:lnTo>
                  <a:cubicBezTo>
                    <a:pt x="2526" y="1408"/>
                    <a:pt x="2420" y="1332"/>
                    <a:pt x="2321" y="1256"/>
                  </a:cubicBezTo>
                  <a:cubicBezTo>
                    <a:pt x="1865" y="936"/>
                    <a:pt x="1385" y="647"/>
                    <a:pt x="898" y="388"/>
                  </a:cubicBezTo>
                  <a:cubicBezTo>
                    <a:pt x="640" y="244"/>
                    <a:pt x="366" y="115"/>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33"/>
            <p:cNvSpPr/>
            <p:nvPr/>
          </p:nvSpPr>
          <p:spPr>
            <a:xfrm flipH="1">
              <a:off x="7828554" y="4189140"/>
              <a:ext cx="134675" cy="68761"/>
            </a:xfrm>
            <a:custGeom>
              <a:rect b="b" l="l" r="r" t="t"/>
              <a:pathLst>
                <a:path extrusionOk="0" h="1135" w="2223">
                  <a:moveTo>
                    <a:pt x="1774" y="1"/>
                  </a:moveTo>
                  <a:cubicBezTo>
                    <a:pt x="1386" y="107"/>
                    <a:pt x="982" y="183"/>
                    <a:pt x="594" y="305"/>
                  </a:cubicBezTo>
                  <a:cubicBezTo>
                    <a:pt x="397" y="366"/>
                    <a:pt x="199" y="442"/>
                    <a:pt x="9" y="533"/>
                  </a:cubicBezTo>
                  <a:cubicBezTo>
                    <a:pt x="1" y="678"/>
                    <a:pt x="16" y="815"/>
                    <a:pt x="54" y="959"/>
                  </a:cubicBezTo>
                  <a:cubicBezTo>
                    <a:pt x="62" y="997"/>
                    <a:pt x="77" y="1043"/>
                    <a:pt x="92" y="1081"/>
                  </a:cubicBezTo>
                  <a:cubicBezTo>
                    <a:pt x="404" y="1119"/>
                    <a:pt x="716" y="1127"/>
                    <a:pt x="1028" y="1127"/>
                  </a:cubicBezTo>
                  <a:cubicBezTo>
                    <a:pt x="1226" y="1127"/>
                    <a:pt x="1426" y="1125"/>
                    <a:pt x="1625" y="1125"/>
                  </a:cubicBezTo>
                  <a:cubicBezTo>
                    <a:pt x="1825" y="1125"/>
                    <a:pt x="2025" y="1127"/>
                    <a:pt x="2222" y="1134"/>
                  </a:cubicBezTo>
                  <a:cubicBezTo>
                    <a:pt x="2078" y="754"/>
                    <a:pt x="1926" y="374"/>
                    <a:pt x="1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33"/>
            <p:cNvSpPr/>
            <p:nvPr/>
          </p:nvSpPr>
          <p:spPr>
            <a:xfrm flipH="1">
              <a:off x="8058529" y="3574765"/>
              <a:ext cx="226397" cy="82998"/>
            </a:xfrm>
            <a:custGeom>
              <a:rect b="b" l="l" r="r" t="t"/>
              <a:pathLst>
                <a:path extrusionOk="0" h="1370" w="3737">
                  <a:moveTo>
                    <a:pt x="16" y="0"/>
                  </a:moveTo>
                  <a:lnTo>
                    <a:pt x="1" y="38"/>
                  </a:lnTo>
                  <a:lnTo>
                    <a:pt x="198" y="114"/>
                  </a:lnTo>
                  <a:cubicBezTo>
                    <a:pt x="1096" y="419"/>
                    <a:pt x="2001" y="685"/>
                    <a:pt x="2892" y="1027"/>
                  </a:cubicBezTo>
                  <a:cubicBezTo>
                    <a:pt x="3173" y="1142"/>
                    <a:pt x="3455" y="1256"/>
                    <a:pt x="3736" y="1370"/>
                  </a:cubicBezTo>
                  <a:cubicBezTo>
                    <a:pt x="3713" y="1240"/>
                    <a:pt x="3698" y="1111"/>
                    <a:pt x="3683" y="982"/>
                  </a:cubicBezTo>
                  <a:lnTo>
                    <a:pt x="3363" y="883"/>
                  </a:lnTo>
                  <a:cubicBezTo>
                    <a:pt x="2268" y="540"/>
                    <a:pt x="1149" y="206"/>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33"/>
            <p:cNvSpPr/>
            <p:nvPr/>
          </p:nvSpPr>
          <p:spPr>
            <a:xfrm flipH="1">
              <a:off x="8053925" y="3599664"/>
              <a:ext cx="239786" cy="88087"/>
            </a:xfrm>
            <a:custGeom>
              <a:rect b="b" l="l" r="r" t="t"/>
              <a:pathLst>
                <a:path extrusionOk="0" h="1454" w="3958">
                  <a:moveTo>
                    <a:pt x="47" y="0"/>
                  </a:moveTo>
                  <a:lnTo>
                    <a:pt x="47" y="0"/>
                  </a:lnTo>
                  <a:cubicBezTo>
                    <a:pt x="1" y="419"/>
                    <a:pt x="153" y="852"/>
                    <a:pt x="366" y="1248"/>
                  </a:cubicBezTo>
                  <a:lnTo>
                    <a:pt x="937" y="1263"/>
                  </a:lnTo>
                  <a:cubicBezTo>
                    <a:pt x="1949" y="1294"/>
                    <a:pt x="2960" y="1332"/>
                    <a:pt x="3957" y="1453"/>
                  </a:cubicBezTo>
                  <a:cubicBezTo>
                    <a:pt x="3957" y="1438"/>
                    <a:pt x="3957" y="1423"/>
                    <a:pt x="3950" y="1408"/>
                  </a:cubicBezTo>
                  <a:cubicBezTo>
                    <a:pt x="3105" y="1050"/>
                    <a:pt x="2253" y="715"/>
                    <a:pt x="1386" y="441"/>
                  </a:cubicBezTo>
                  <a:cubicBezTo>
                    <a:pt x="937" y="297"/>
                    <a:pt x="488" y="16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33"/>
            <p:cNvSpPr/>
            <p:nvPr/>
          </p:nvSpPr>
          <p:spPr>
            <a:xfrm flipH="1">
              <a:off x="7710116" y="2985229"/>
              <a:ext cx="361859" cy="1471307"/>
            </a:xfrm>
            <a:custGeom>
              <a:rect b="b" l="l" r="r" t="t"/>
              <a:pathLst>
                <a:path extrusionOk="0" h="24286" w="5973">
                  <a:moveTo>
                    <a:pt x="4078" y="1"/>
                  </a:moveTo>
                  <a:cubicBezTo>
                    <a:pt x="3964" y="92"/>
                    <a:pt x="3835" y="168"/>
                    <a:pt x="3706" y="229"/>
                  </a:cubicBezTo>
                  <a:cubicBezTo>
                    <a:pt x="1758" y="2359"/>
                    <a:pt x="46" y="4740"/>
                    <a:pt x="0" y="7784"/>
                  </a:cubicBezTo>
                  <a:cubicBezTo>
                    <a:pt x="8" y="10416"/>
                    <a:pt x="305" y="12927"/>
                    <a:pt x="1492" y="15171"/>
                  </a:cubicBezTo>
                  <a:cubicBezTo>
                    <a:pt x="2968" y="18039"/>
                    <a:pt x="3911" y="20877"/>
                    <a:pt x="5121" y="23722"/>
                  </a:cubicBezTo>
                  <a:cubicBezTo>
                    <a:pt x="5204" y="23920"/>
                    <a:pt x="5296" y="24103"/>
                    <a:pt x="5402" y="24285"/>
                  </a:cubicBezTo>
                  <a:cubicBezTo>
                    <a:pt x="4946" y="23152"/>
                    <a:pt x="4900" y="21896"/>
                    <a:pt x="5258" y="20725"/>
                  </a:cubicBezTo>
                  <a:cubicBezTo>
                    <a:pt x="5516" y="19918"/>
                    <a:pt x="5973" y="19059"/>
                    <a:pt x="5661" y="18267"/>
                  </a:cubicBezTo>
                  <a:cubicBezTo>
                    <a:pt x="5425" y="17682"/>
                    <a:pt x="4786" y="17240"/>
                    <a:pt x="4793" y="16601"/>
                  </a:cubicBezTo>
                  <a:cubicBezTo>
                    <a:pt x="4809" y="16076"/>
                    <a:pt x="5273" y="15650"/>
                    <a:pt x="5311" y="15125"/>
                  </a:cubicBezTo>
                  <a:cubicBezTo>
                    <a:pt x="5372" y="14250"/>
                    <a:pt x="4261" y="13733"/>
                    <a:pt x="4010" y="12889"/>
                  </a:cubicBezTo>
                  <a:cubicBezTo>
                    <a:pt x="3706" y="11907"/>
                    <a:pt x="4664" y="10903"/>
                    <a:pt x="4482" y="9883"/>
                  </a:cubicBezTo>
                  <a:cubicBezTo>
                    <a:pt x="4322" y="8963"/>
                    <a:pt x="3257" y="8324"/>
                    <a:pt x="3287" y="7388"/>
                  </a:cubicBezTo>
                  <a:cubicBezTo>
                    <a:pt x="3325" y="6528"/>
                    <a:pt x="4276" y="5958"/>
                    <a:pt x="4428" y="5113"/>
                  </a:cubicBezTo>
                  <a:cubicBezTo>
                    <a:pt x="4603" y="4208"/>
                    <a:pt x="3827" y="3424"/>
                    <a:pt x="3531" y="2542"/>
                  </a:cubicBezTo>
                  <a:cubicBezTo>
                    <a:pt x="3241" y="1659"/>
                    <a:pt x="3454" y="693"/>
                    <a:pt x="4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33"/>
            <p:cNvSpPr/>
            <p:nvPr/>
          </p:nvSpPr>
          <p:spPr>
            <a:xfrm flipH="1">
              <a:off x="7782934" y="3827821"/>
              <a:ext cx="57190" cy="84815"/>
            </a:xfrm>
            <a:custGeom>
              <a:rect b="b" l="l" r="r" t="t"/>
              <a:pathLst>
                <a:path extrusionOk="0" h="1400" w="944">
                  <a:moveTo>
                    <a:pt x="875" y="0"/>
                  </a:moveTo>
                  <a:cubicBezTo>
                    <a:pt x="586" y="472"/>
                    <a:pt x="297" y="936"/>
                    <a:pt x="0" y="1400"/>
                  </a:cubicBezTo>
                  <a:cubicBezTo>
                    <a:pt x="114" y="1248"/>
                    <a:pt x="221" y="1096"/>
                    <a:pt x="335" y="943"/>
                  </a:cubicBezTo>
                  <a:cubicBezTo>
                    <a:pt x="533" y="654"/>
                    <a:pt x="731" y="358"/>
                    <a:pt x="944" y="76"/>
                  </a:cubicBezTo>
                  <a:lnTo>
                    <a:pt x="8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33"/>
            <p:cNvSpPr/>
            <p:nvPr/>
          </p:nvSpPr>
          <p:spPr>
            <a:xfrm flipH="1">
              <a:off x="7803230" y="3786746"/>
              <a:ext cx="151214" cy="228214"/>
            </a:xfrm>
            <a:custGeom>
              <a:rect b="b" l="l" r="r" t="t"/>
              <a:pathLst>
                <a:path extrusionOk="0" h="3767" w="2496">
                  <a:moveTo>
                    <a:pt x="2222" y="1"/>
                  </a:moveTo>
                  <a:cubicBezTo>
                    <a:pt x="1705" y="541"/>
                    <a:pt x="1225" y="1119"/>
                    <a:pt x="776" y="1720"/>
                  </a:cubicBezTo>
                  <a:cubicBezTo>
                    <a:pt x="510" y="2086"/>
                    <a:pt x="244" y="2466"/>
                    <a:pt x="0" y="2854"/>
                  </a:cubicBezTo>
                  <a:cubicBezTo>
                    <a:pt x="145" y="3158"/>
                    <a:pt x="290" y="3463"/>
                    <a:pt x="427" y="3767"/>
                  </a:cubicBezTo>
                  <a:cubicBezTo>
                    <a:pt x="1081" y="2618"/>
                    <a:pt x="1804" y="1507"/>
                    <a:pt x="2496" y="381"/>
                  </a:cubicBezTo>
                  <a:cubicBezTo>
                    <a:pt x="2397" y="260"/>
                    <a:pt x="2306" y="138"/>
                    <a:pt x="2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33"/>
            <p:cNvSpPr/>
            <p:nvPr/>
          </p:nvSpPr>
          <p:spPr>
            <a:xfrm flipH="1">
              <a:off x="7861754" y="3461353"/>
              <a:ext cx="197317" cy="234697"/>
            </a:xfrm>
            <a:custGeom>
              <a:rect b="b" l="l" r="r" t="t"/>
              <a:pathLst>
                <a:path extrusionOk="0" h="3874" w="3257">
                  <a:moveTo>
                    <a:pt x="3150" y="1"/>
                  </a:moveTo>
                  <a:lnTo>
                    <a:pt x="3120" y="31"/>
                  </a:lnTo>
                  <a:cubicBezTo>
                    <a:pt x="2694" y="419"/>
                    <a:pt x="2260" y="815"/>
                    <a:pt x="1834" y="1210"/>
                  </a:cubicBezTo>
                  <a:cubicBezTo>
                    <a:pt x="1164" y="1819"/>
                    <a:pt x="548" y="2489"/>
                    <a:pt x="0" y="3204"/>
                  </a:cubicBezTo>
                  <a:cubicBezTo>
                    <a:pt x="38" y="3432"/>
                    <a:pt x="69" y="3653"/>
                    <a:pt x="115" y="3873"/>
                  </a:cubicBezTo>
                  <a:cubicBezTo>
                    <a:pt x="830" y="2770"/>
                    <a:pt x="1613" y="1690"/>
                    <a:pt x="2595" y="807"/>
                  </a:cubicBezTo>
                  <a:cubicBezTo>
                    <a:pt x="2815" y="617"/>
                    <a:pt x="3036" y="427"/>
                    <a:pt x="3257" y="252"/>
                  </a:cubicBezTo>
                  <a:cubicBezTo>
                    <a:pt x="3219" y="168"/>
                    <a:pt x="3181" y="84"/>
                    <a:pt x="3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33"/>
            <p:cNvSpPr/>
            <p:nvPr/>
          </p:nvSpPr>
          <p:spPr>
            <a:xfrm flipH="1">
              <a:off x="7868660" y="3411614"/>
              <a:ext cx="110200" cy="120802"/>
            </a:xfrm>
            <a:custGeom>
              <a:rect b="b" l="l" r="r" t="t"/>
              <a:pathLst>
                <a:path extrusionOk="0" h="1994" w="1819">
                  <a:moveTo>
                    <a:pt x="1819" y="0"/>
                  </a:moveTo>
                  <a:lnTo>
                    <a:pt x="1819" y="0"/>
                  </a:lnTo>
                  <a:cubicBezTo>
                    <a:pt x="1674" y="122"/>
                    <a:pt x="1537" y="244"/>
                    <a:pt x="1408" y="381"/>
                  </a:cubicBezTo>
                  <a:cubicBezTo>
                    <a:pt x="898" y="883"/>
                    <a:pt x="426" y="1423"/>
                    <a:pt x="0" y="1993"/>
                  </a:cubicBezTo>
                  <a:cubicBezTo>
                    <a:pt x="160" y="1834"/>
                    <a:pt x="320" y="1681"/>
                    <a:pt x="487" y="1537"/>
                  </a:cubicBezTo>
                  <a:cubicBezTo>
                    <a:pt x="913" y="1157"/>
                    <a:pt x="1324" y="753"/>
                    <a:pt x="1750" y="381"/>
                  </a:cubicBezTo>
                  <a:lnTo>
                    <a:pt x="1750" y="350"/>
                  </a:lnTo>
                  <a:cubicBezTo>
                    <a:pt x="1758" y="228"/>
                    <a:pt x="1781" y="114"/>
                    <a:pt x="1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33"/>
            <p:cNvSpPr/>
            <p:nvPr/>
          </p:nvSpPr>
          <p:spPr>
            <a:xfrm flipH="1">
              <a:off x="7813833" y="3665579"/>
              <a:ext cx="194530" cy="268259"/>
            </a:xfrm>
            <a:custGeom>
              <a:rect b="b" l="l" r="r" t="t"/>
              <a:pathLst>
                <a:path extrusionOk="0" h="4428" w="3211">
                  <a:moveTo>
                    <a:pt x="3211" y="0"/>
                  </a:moveTo>
                  <a:cubicBezTo>
                    <a:pt x="3165" y="46"/>
                    <a:pt x="3120" y="99"/>
                    <a:pt x="3074" y="152"/>
                  </a:cubicBezTo>
                  <a:cubicBezTo>
                    <a:pt x="2716" y="540"/>
                    <a:pt x="2336" y="913"/>
                    <a:pt x="1948" y="1271"/>
                  </a:cubicBezTo>
                  <a:cubicBezTo>
                    <a:pt x="1309" y="1864"/>
                    <a:pt x="639" y="2419"/>
                    <a:pt x="0" y="3005"/>
                  </a:cubicBezTo>
                  <a:cubicBezTo>
                    <a:pt x="130" y="3325"/>
                    <a:pt x="274" y="3637"/>
                    <a:pt x="434" y="3941"/>
                  </a:cubicBezTo>
                  <a:cubicBezTo>
                    <a:pt x="518" y="4101"/>
                    <a:pt x="601" y="4268"/>
                    <a:pt x="685" y="4428"/>
                  </a:cubicBezTo>
                  <a:cubicBezTo>
                    <a:pt x="769" y="4276"/>
                    <a:pt x="852" y="4124"/>
                    <a:pt x="944" y="3971"/>
                  </a:cubicBezTo>
                  <a:cubicBezTo>
                    <a:pt x="1301" y="3340"/>
                    <a:pt x="1674" y="2716"/>
                    <a:pt x="2085" y="2115"/>
                  </a:cubicBezTo>
                  <a:cubicBezTo>
                    <a:pt x="2344" y="1735"/>
                    <a:pt x="2625" y="1370"/>
                    <a:pt x="2914" y="1004"/>
                  </a:cubicBezTo>
                  <a:cubicBezTo>
                    <a:pt x="2975" y="662"/>
                    <a:pt x="3074" y="327"/>
                    <a:pt x="3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33"/>
            <p:cNvSpPr/>
            <p:nvPr/>
          </p:nvSpPr>
          <p:spPr>
            <a:xfrm flipH="1">
              <a:off x="7900466" y="3166857"/>
              <a:ext cx="147518" cy="144308"/>
            </a:xfrm>
            <a:custGeom>
              <a:rect b="b" l="l" r="r" t="t"/>
              <a:pathLst>
                <a:path extrusionOk="0" h="2382" w="2435">
                  <a:moveTo>
                    <a:pt x="2435" y="0"/>
                  </a:moveTo>
                  <a:lnTo>
                    <a:pt x="2435" y="0"/>
                  </a:lnTo>
                  <a:cubicBezTo>
                    <a:pt x="1773" y="495"/>
                    <a:pt x="1149" y="1043"/>
                    <a:pt x="563" y="1628"/>
                  </a:cubicBezTo>
                  <a:cubicBezTo>
                    <a:pt x="403" y="1781"/>
                    <a:pt x="251" y="1940"/>
                    <a:pt x="91" y="2100"/>
                  </a:cubicBezTo>
                  <a:cubicBezTo>
                    <a:pt x="61" y="2199"/>
                    <a:pt x="30" y="2290"/>
                    <a:pt x="0" y="2382"/>
                  </a:cubicBezTo>
                  <a:cubicBezTo>
                    <a:pt x="616" y="1651"/>
                    <a:pt x="1293" y="974"/>
                    <a:pt x="2016" y="350"/>
                  </a:cubicBezTo>
                  <a:cubicBezTo>
                    <a:pt x="2153" y="229"/>
                    <a:pt x="2298" y="114"/>
                    <a:pt x="2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33"/>
            <p:cNvSpPr/>
            <p:nvPr/>
          </p:nvSpPr>
          <p:spPr>
            <a:xfrm flipH="1">
              <a:off x="7728106" y="4069306"/>
              <a:ext cx="101900" cy="160483"/>
            </a:xfrm>
            <a:custGeom>
              <a:rect b="b" l="l" r="r" t="t"/>
              <a:pathLst>
                <a:path extrusionOk="0" h="2649" w="1682">
                  <a:moveTo>
                    <a:pt x="1461" y="1"/>
                  </a:moveTo>
                  <a:cubicBezTo>
                    <a:pt x="1241" y="373"/>
                    <a:pt x="1020" y="754"/>
                    <a:pt x="799" y="1127"/>
                  </a:cubicBezTo>
                  <a:cubicBezTo>
                    <a:pt x="510" y="1614"/>
                    <a:pt x="236" y="2123"/>
                    <a:pt x="1" y="2648"/>
                  </a:cubicBezTo>
                  <a:cubicBezTo>
                    <a:pt x="39" y="2595"/>
                    <a:pt x="69" y="2549"/>
                    <a:pt x="100" y="2496"/>
                  </a:cubicBezTo>
                  <a:cubicBezTo>
                    <a:pt x="366" y="2116"/>
                    <a:pt x="632" y="1735"/>
                    <a:pt x="914" y="1363"/>
                  </a:cubicBezTo>
                  <a:cubicBezTo>
                    <a:pt x="1134" y="1073"/>
                    <a:pt x="1378" y="784"/>
                    <a:pt x="1614" y="495"/>
                  </a:cubicBezTo>
                  <a:cubicBezTo>
                    <a:pt x="1636" y="472"/>
                    <a:pt x="1659" y="442"/>
                    <a:pt x="1682" y="412"/>
                  </a:cubicBezTo>
                  <a:cubicBezTo>
                    <a:pt x="1674" y="404"/>
                    <a:pt x="1674" y="389"/>
                    <a:pt x="1667" y="373"/>
                  </a:cubicBezTo>
                  <a:cubicBezTo>
                    <a:pt x="1614" y="244"/>
                    <a:pt x="1545" y="115"/>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33"/>
            <p:cNvSpPr/>
            <p:nvPr/>
          </p:nvSpPr>
          <p:spPr>
            <a:xfrm flipH="1">
              <a:off x="7753914" y="3919060"/>
              <a:ext cx="11571" cy="19447"/>
            </a:xfrm>
            <a:custGeom>
              <a:rect b="b" l="l" r="r" t="t"/>
              <a:pathLst>
                <a:path extrusionOk="0" h="321" w="191">
                  <a:moveTo>
                    <a:pt x="191" y="0"/>
                  </a:moveTo>
                  <a:lnTo>
                    <a:pt x="1" y="320"/>
                  </a:lnTo>
                  <a:cubicBezTo>
                    <a:pt x="39" y="274"/>
                    <a:pt x="84" y="221"/>
                    <a:pt x="122" y="175"/>
                  </a:cubicBezTo>
                  <a:cubicBezTo>
                    <a:pt x="145" y="115"/>
                    <a:pt x="168" y="61"/>
                    <a:pt x="191" y="0"/>
                  </a:cubicBezTo>
                  <a:close/>
                </a:path>
              </a:pathLst>
            </a:custGeom>
            <a:solidFill>
              <a:srgbClr val="89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33"/>
            <p:cNvSpPr/>
            <p:nvPr/>
          </p:nvSpPr>
          <p:spPr>
            <a:xfrm flipH="1">
              <a:off x="7754824" y="3851328"/>
              <a:ext cx="158605" cy="265957"/>
            </a:xfrm>
            <a:custGeom>
              <a:rect b="b" l="l" r="r" t="t"/>
              <a:pathLst>
                <a:path extrusionOk="0" h="4390" w="2618">
                  <a:moveTo>
                    <a:pt x="2405" y="0"/>
                  </a:moveTo>
                  <a:cubicBezTo>
                    <a:pt x="2169" y="304"/>
                    <a:pt x="1956" y="632"/>
                    <a:pt x="1728" y="951"/>
                  </a:cubicBezTo>
                  <a:cubicBezTo>
                    <a:pt x="1446" y="1362"/>
                    <a:pt x="1142" y="1750"/>
                    <a:pt x="830" y="2146"/>
                  </a:cubicBezTo>
                  <a:cubicBezTo>
                    <a:pt x="548" y="2511"/>
                    <a:pt x="267" y="2884"/>
                    <a:pt x="1" y="3272"/>
                  </a:cubicBezTo>
                  <a:cubicBezTo>
                    <a:pt x="160" y="3644"/>
                    <a:pt x="320" y="4017"/>
                    <a:pt x="480" y="4390"/>
                  </a:cubicBezTo>
                  <a:cubicBezTo>
                    <a:pt x="564" y="4230"/>
                    <a:pt x="655" y="4070"/>
                    <a:pt x="746" y="3911"/>
                  </a:cubicBezTo>
                  <a:cubicBezTo>
                    <a:pt x="959" y="3431"/>
                    <a:pt x="1165" y="2944"/>
                    <a:pt x="1416" y="2488"/>
                  </a:cubicBezTo>
                  <a:cubicBezTo>
                    <a:pt x="1652" y="2047"/>
                    <a:pt x="1910" y="1613"/>
                    <a:pt x="2161" y="1179"/>
                  </a:cubicBezTo>
                  <a:cubicBezTo>
                    <a:pt x="2313" y="921"/>
                    <a:pt x="2473" y="647"/>
                    <a:pt x="2618" y="381"/>
                  </a:cubicBezTo>
                  <a:cubicBezTo>
                    <a:pt x="2564" y="244"/>
                    <a:pt x="2488" y="114"/>
                    <a:pt x="2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33"/>
            <p:cNvSpPr/>
            <p:nvPr/>
          </p:nvSpPr>
          <p:spPr>
            <a:xfrm flipH="1">
              <a:off x="7722533" y="4124195"/>
              <a:ext cx="103293" cy="184413"/>
            </a:xfrm>
            <a:custGeom>
              <a:rect b="b" l="l" r="r" t="t"/>
              <a:pathLst>
                <a:path extrusionOk="0" h="3044" w="1705">
                  <a:moveTo>
                    <a:pt x="1704" y="0"/>
                  </a:moveTo>
                  <a:cubicBezTo>
                    <a:pt x="1453" y="297"/>
                    <a:pt x="1210" y="601"/>
                    <a:pt x="982" y="913"/>
                  </a:cubicBezTo>
                  <a:cubicBezTo>
                    <a:pt x="647" y="1369"/>
                    <a:pt x="327" y="1841"/>
                    <a:pt x="0" y="2313"/>
                  </a:cubicBezTo>
                  <a:cubicBezTo>
                    <a:pt x="99" y="2556"/>
                    <a:pt x="190" y="2800"/>
                    <a:pt x="289" y="3043"/>
                  </a:cubicBezTo>
                  <a:cubicBezTo>
                    <a:pt x="594" y="2465"/>
                    <a:pt x="936" y="1910"/>
                    <a:pt x="1309" y="1369"/>
                  </a:cubicBezTo>
                  <a:lnTo>
                    <a:pt x="1484" y="1096"/>
                  </a:lnTo>
                  <a:cubicBezTo>
                    <a:pt x="1621" y="746"/>
                    <a:pt x="1697" y="373"/>
                    <a:pt x="1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33"/>
            <p:cNvSpPr/>
            <p:nvPr/>
          </p:nvSpPr>
          <p:spPr>
            <a:xfrm flipH="1">
              <a:off x="7864056" y="3071439"/>
              <a:ext cx="154909" cy="167814"/>
            </a:xfrm>
            <a:custGeom>
              <a:rect b="b" l="l" r="r" t="t"/>
              <a:pathLst>
                <a:path extrusionOk="0" h="2770" w="2557">
                  <a:moveTo>
                    <a:pt x="2557" y="0"/>
                  </a:moveTo>
                  <a:lnTo>
                    <a:pt x="2557" y="0"/>
                  </a:lnTo>
                  <a:cubicBezTo>
                    <a:pt x="1956" y="396"/>
                    <a:pt x="1385" y="830"/>
                    <a:pt x="845" y="1294"/>
                  </a:cubicBezTo>
                  <a:cubicBezTo>
                    <a:pt x="525" y="1765"/>
                    <a:pt x="244" y="2260"/>
                    <a:pt x="0" y="2770"/>
                  </a:cubicBezTo>
                  <a:cubicBezTo>
                    <a:pt x="510" y="2268"/>
                    <a:pt x="1050" y="1796"/>
                    <a:pt x="1621" y="1355"/>
                  </a:cubicBezTo>
                  <a:cubicBezTo>
                    <a:pt x="1925" y="1126"/>
                    <a:pt x="2237" y="906"/>
                    <a:pt x="2557" y="693"/>
                  </a:cubicBezTo>
                  <a:cubicBezTo>
                    <a:pt x="2526" y="465"/>
                    <a:pt x="2526" y="229"/>
                    <a:pt x="2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33"/>
            <p:cNvSpPr/>
            <p:nvPr/>
          </p:nvSpPr>
          <p:spPr>
            <a:xfrm flipH="1">
              <a:off x="7835037" y="3157164"/>
              <a:ext cx="231425" cy="231425"/>
            </a:xfrm>
            <a:custGeom>
              <a:rect b="b" l="l" r="r" t="t"/>
              <a:pathLst>
                <a:path extrusionOk="0" h="3820" w="3820">
                  <a:moveTo>
                    <a:pt x="3554" y="1"/>
                  </a:moveTo>
                  <a:cubicBezTo>
                    <a:pt x="2557" y="746"/>
                    <a:pt x="1644" y="1591"/>
                    <a:pt x="822" y="2526"/>
                  </a:cubicBezTo>
                  <a:cubicBezTo>
                    <a:pt x="556" y="2823"/>
                    <a:pt x="305" y="3135"/>
                    <a:pt x="69" y="3462"/>
                  </a:cubicBezTo>
                  <a:cubicBezTo>
                    <a:pt x="46" y="3576"/>
                    <a:pt x="24" y="3698"/>
                    <a:pt x="1" y="3820"/>
                  </a:cubicBezTo>
                  <a:cubicBezTo>
                    <a:pt x="526" y="3287"/>
                    <a:pt x="1104" y="2808"/>
                    <a:pt x="1667" y="2321"/>
                  </a:cubicBezTo>
                  <a:cubicBezTo>
                    <a:pt x="2123" y="1925"/>
                    <a:pt x="2580" y="1537"/>
                    <a:pt x="3036" y="1157"/>
                  </a:cubicBezTo>
                  <a:cubicBezTo>
                    <a:pt x="3287" y="944"/>
                    <a:pt x="3546" y="723"/>
                    <a:pt x="3820" y="518"/>
                  </a:cubicBezTo>
                  <a:cubicBezTo>
                    <a:pt x="3721" y="343"/>
                    <a:pt x="3630" y="175"/>
                    <a:pt x="3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33"/>
            <p:cNvSpPr/>
            <p:nvPr/>
          </p:nvSpPr>
          <p:spPr>
            <a:xfrm flipH="1">
              <a:off x="7745129" y="4273957"/>
              <a:ext cx="51192" cy="182596"/>
            </a:xfrm>
            <a:custGeom>
              <a:rect b="b" l="l" r="r" t="t"/>
              <a:pathLst>
                <a:path extrusionOk="0" h="3014" w="845">
                  <a:moveTo>
                    <a:pt x="571" y="1"/>
                  </a:moveTo>
                  <a:cubicBezTo>
                    <a:pt x="418" y="244"/>
                    <a:pt x="282" y="503"/>
                    <a:pt x="145" y="761"/>
                  </a:cubicBezTo>
                  <a:cubicBezTo>
                    <a:pt x="91" y="853"/>
                    <a:pt x="46" y="959"/>
                    <a:pt x="0" y="1058"/>
                  </a:cubicBezTo>
                  <a:cubicBezTo>
                    <a:pt x="190" y="1522"/>
                    <a:pt x="380" y="1986"/>
                    <a:pt x="571" y="2450"/>
                  </a:cubicBezTo>
                  <a:cubicBezTo>
                    <a:pt x="647" y="2648"/>
                    <a:pt x="746" y="2831"/>
                    <a:pt x="845" y="3013"/>
                  </a:cubicBezTo>
                  <a:cubicBezTo>
                    <a:pt x="472" y="2055"/>
                    <a:pt x="373" y="1012"/>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33"/>
            <p:cNvSpPr/>
            <p:nvPr/>
          </p:nvSpPr>
          <p:spPr>
            <a:xfrm flipH="1">
              <a:off x="7816136" y="3209266"/>
              <a:ext cx="256325" cy="275226"/>
            </a:xfrm>
            <a:custGeom>
              <a:rect b="b" l="l" r="r" t="t"/>
              <a:pathLst>
                <a:path extrusionOk="0" h="4543" w="4231">
                  <a:moveTo>
                    <a:pt x="4094" y="0"/>
                  </a:moveTo>
                  <a:cubicBezTo>
                    <a:pt x="3774" y="251"/>
                    <a:pt x="3455" y="518"/>
                    <a:pt x="3143" y="791"/>
                  </a:cubicBezTo>
                  <a:cubicBezTo>
                    <a:pt x="2664" y="1195"/>
                    <a:pt x="2192" y="1598"/>
                    <a:pt x="1713" y="2001"/>
                  </a:cubicBezTo>
                  <a:cubicBezTo>
                    <a:pt x="1119" y="2496"/>
                    <a:pt x="556" y="3021"/>
                    <a:pt x="31" y="3584"/>
                  </a:cubicBezTo>
                  <a:cubicBezTo>
                    <a:pt x="16" y="3751"/>
                    <a:pt x="8" y="3918"/>
                    <a:pt x="1" y="4086"/>
                  </a:cubicBezTo>
                  <a:lnTo>
                    <a:pt x="1" y="4542"/>
                  </a:lnTo>
                  <a:cubicBezTo>
                    <a:pt x="701" y="3462"/>
                    <a:pt x="1515" y="2450"/>
                    <a:pt x="2496" y="1613"/>
                  </a:cubicBezTo>
                  <a:cubicBezTo>
                    <a:pt x="3052" y="1134"/>
                    <a:pt x="3645" y="708"/>
                    <a:pt x="4231" y="266"/>
                  </a:cubicBezTo>
                  <a:cubicBezTo>
                    <a:pt x="4185" y="175"/>
                    <a:pt x="4140" y="91"/>
                    <a:pt x="4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33"/>
            <p:cNvSpPr/>
            <p:nvPr/>
          </p:nvSpPr>
          <p:spPr>
            <a:xfrm flipH="1">
              <a:off x="7824858" y="2985713"/>
              <a:ext cx="91782" cy="94509"/>
            </a:xfrm>
            <a:custGeom>
              <a:rect b="b" l="l" r="r" t="t"/>
              <a:pathLst>
                <a:path extrusionOk="0" h="1560" w="1515">
                  <a:moveTo>
                    <a:pt x="1514" y="0"/>
                  </a:moveTo>
                  <a:cubicBezTo>
                    <a:pt x="1400" y="92"/>
                    <a:pt x="1278" y="168"/>
                    <a:pt x="1142" y="229"/>
                  </a:cubicBezTo>
                  <a:cubicBezTo>
                    <a:pt x="746" y="655"/>
                    <a:pt x="366" y="1103"/>
                    <a:pt x="0" y="1560"/>
                  </a:cubicBezTo>
                  <a:cubicBezTo>
                    <a:pt x="320" y="1317"/>
                    <a:pt x="655" y="1096"/>
                    <a:pt x="997" y="875"/>
                  </a:cubicBezTo>
                  <a:cubicBezTo>
                    <a:pt x="1111" y="548"/>
                    <a:pt x="1286" y="251"/>
                    <a:pt x="15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33"/>
            <p:cNvSpPr/>
            <p:nvPr/>
          </p:nvSpPr>
          <p:spPr>
            <a:xfrm flipH="1">
              <a:off x="7841943" y="3496370"/>
              <a:ext cx="127708" cy="122255"/>
            </a:xfrm>
            <a:custGeom>
              <a:rect b="b" l="l" r="r" t="t"/>
              <a:pathLst>
                <a:path extrusionOk="0" h="2018" w="2108">
                  <a:moveTo>
                    <a:pt x="1994" y="1"/>
                  </a:moveTo>
                  <a:cubicBezTo>
                    <a:pt x="1712" y="222"/>
                    <a:pt x="1454" y="442"/>
                    <a:pt x="1202" y="678"/>
                  </a:cubicBezTo>
                  <a:cubicBezTo>
                    <a:pt x="761" y="1089"/>
                    <a:pt x="366" y="1538"/>
                    <a:pt x="0" y="2017"/>
                  </a:cubicBezTo>
                  <a:cubicBezTo>
                    <a:pt x="464" y="1591"/>
                    <a:pt x="951" y="1195"/>
                    <a:pt x="1431" y="785"/>
                  </a:cubicBezTo>
                  <a:lnTo>
                    <a:pt x="2108" y="176"/>
                  </a:lnTo>
                  <a:cubicBezTo>
                    <a:pt x="2070" y="115"/>
                    <a:pt x="2032" y="62"/>
                    <a:pt x="19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33"/>
            <p:cNvSpPr/>
            <p:nvPr/>
          </p:nvSpPr>
          <p:spPr>
            <a:xfrm flipH="1">
              <a:off x="7801353" y="3247494"/>
              <a:ext cx="247601" cy="244329"/>
            </a:xfrm>
            <a:custGeom>
              <a:rect b="b" l="l" r="r" t="t"/>
              <a:pathLst>
                <a:path extrusionOk="0" h="4033" w="4087">
                  <a:moveTo>
                    <a:pt x="3987" y="1"/>
                  </a:moveTo>
                  <a:cubicBezTo>
                    <a:pt x="3379" y="465"/>
                    <a:pt x="2755" y="921"/>
                    <a:pt x="2177" y="1431"/>
                  </a:cubicBezTo>
                  <a:cubicBezTo>
                    <a:pt x="1629" y="1933"/>
                    <a:pt x="1127" y="2481"/>
                    <a:pt x="678" y="3074"/>
                  </a:cubicBezTo>
                  <a:cubicBezTo>
                    <a:pt x="442" y="3386"/>
                    <a:pt x="214" y="3706"/>
                    <a:pt x="1" y="4033"/>
                  </a:cubicBezTo>
                  <a:cubicBezTo>
                    <a:pt x="320" y="3691"/>
                    <a:pt x="663" y="3356"/>
                    <a:pt x="1020" y="3036"/>
                  </a:cubicBezTo>
                  <a:cubicBezTo>
                    <a:pt x="1500" y="2603"/>
                    <a:pt x="2017" y="2199"/>
                    <a:pt x="2519" y="1789"/>
                  </a:cubicBezTo>
                  <a:cubicBezTo>
                    <a:pt x="2998" y="1385"/>
                    <a:pt x="3501" y="1013"/>
                    <a:pt x="4018" y="670"/>
                  </a:cubicBezTo>
                  <a:lnTo>
                    <a:pt x="4071" y="640"/>
                  </a:lnTo>
                  <a:cubicBezTo>
                    <a:pt x="4086" y="419"/>
                    <a:pt x="4064" y="206"/>
                    <a:pt x="39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33"/>
            <p:cNvSpPr/>
            <p:nvPr/>
          </p:nvSpPr>
          <p:spPr>
            <a:xfrm flipH="1">
              <a:off x="7823466" y="3525450"/>
              <a:ext cx="221308" cy="244329"/>
            </a:xfrm>
            <a:custGeom>
              <a:rect b="b" l="l" r="r" t="t"/>
              <a:pathLst>
                <a:path extrusionOk="0" h="4033" w="3653">
                  <a:moveTo>
                    <a:pt x="3561" y="0"/>
                  </a:moveTo>
                  <a:cubicBezTo>
                    <a:pt x="3279" y="251"/>
                    <a:pt x="2998" y="502"/>
                    <a:pt x="2716" y="753"/>
                  </a:cubicBezTo>
                  <a:cubicBezTo>
                    <a:pt x="2214" y="1195"/>
                    <a:pt x="1697" y="1613"/>
                    <a:pt x="1218" y="2077"/>
                  </a:cubicBezTo>
                  <a:cubicBezTo>
                    <a:pt x="784" y="2496"/>
                    <a:pt x="373" y="2937"/>
                    <a:pt x="0" y="3409"/>
                  </a:cubicBezTo>
                  <a:cubicBezTo>
                    <a:pt x="46" y="3622"/>
                    <a:pt x="99" y="3827"/>
                    <a:pt x="160" y="4032"/>
                  </a:cubicBezTo>
                  <a:cubicBezTo>
                    <a:pt x="365" y="3804"/>
                    <a:pt x="571" y="3584"/>
                    <a:pt x="784" y="3363"/>
                  </a:cubicBezTo>
                  <a:cubicBezTo>
                    <a:pt x="1590" y="2389"/>
                    <a:pt x="2366" y="1393"/>
                    <a:pt x="3264" y="510"/>
                  </a:cubicBezTo>
                  <a:cubicBezTo>
                    <a:pt x="3393" y="381"/>
                    <a:pt x="3523" y="259"/>
                    <a:pt x="3652" y="130"/>
                  </a:cubicBezTo>
                  <a:lnTo>
                    <a:pt x="35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33"/>
            <p:cNvSpPr/>
            <p:nvPr/>
          </p:nvSpPr>
          <p:spPr>
            <a:xfrm flipH="1">
              <a:off x="7799536" y="3561860"/>
              <a:ext cx="226336" cy="260929"/>
            </a:xfrm>
            <a:custGeom>
              <a:rect b="b" l="l" r="r" t="t"/>
              <a:pathLst>
                <a:path extrusionOk="0" h="4307" w="3736">
                  <a:moveTo>
                    <a:pt x="3606" y="0"/>
                  </a:moveTo>
                  <a:lnTo>
                    <a:pt x="3340" y="327"/>
                  </a:lnTo>
                  <a:cubicBezTo>
                    <a:pt x="2983" y="761"/>
                    <a:pt x="2610" y="1172"/>
                    <a:pt x="2214" y="1568"/>
                  </a:cubicBezTo>
                  <a:cubicBezTo>
                    <a:pt x="1742" y="2054"/>
                    <a:pt x="1240" y="2519"/>
                    <a:pt x="761" y="3013"/>
                  </a:cubicBezTo>
                  <a:cubicBezTo>
                    <a:pt x="510" y="3317"/>
                    <a:pt x="251" y="3622"/>
                    <a:pt x="0" y="3926"/>
                  </a:cubicBezTo>
                  <a:cubicBezTo>
                    <a:pt x="46" y="4055"/>
                    <a:pt x="92" y="4185"/>
                    <a:pt x="137" y="4306"/>
                  </a:cubicBezTo>
                  <a:cubicBezTo>
                    <a:pt x="472" y="3964"/>
                    <a:pt x="807" y="3614"/>
                    <a:pt x="1134" y="3257"/>
                  </a:cubicBezTo>
                  <a:cubicBezTo>
                    <a:pt x="1613" y="2739"/>
                    <a:pt x="2085" y="2207"/>
                    <a:pt x="2549" y="1674"/>
                  </a:cubicBezTo>
                  <a:cubicBezTo>
                    <a:pt x="2922" y="1240"/>
                    <a:pt x="3310" y="837"/>
                    <a:pt x="3713" y="426"/>
                  </a:cubicBezTo>
                  <a:lnTo>
                    <a:pt x="3736" y="404"/>
                  </a:lnTo>
                  <a:cubicBezTo>
                    <a:pt x="3736" y="388"/>
                    <a:pt x="3736" y="373"/>
                    <a:pt x="3728" y="358"/>
                  </a:cubicBezTo>
                  <a:cubicBezTo>
                    <a:pt x="3698" y="236"/>
                    <a:pt x="3660" y="114"/>
                    <a:pt x="3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33"/>
            <p:cNvSpPr/>
            <p:nvPr/>
          </p:nvSpPr>
          <p:spPr>
            <a:xfrm flipH="1">
              <a:off x="7811956" y="3320800"/>
              <a:ext cx="257233" cy="293159"/>
            </a:xfrm>
            <a:custGeom>
              <a:rect b="b" l="l" r="r" t="t"/>
              <a:pathLst>
                <a:path extrusionOk="0" h="4839" w="4246">
                  <a:moveTo>
                    <a:pt x="4245" y="0"/>
                  </a:moveTo>
                  <a:cubicBezTo>
                    <a:pt x="3781" y="320"/>
                    <a:pt x="3340" y="677"/>
                    <a:pt x="2899" y="1043"/>
                  </a:cubicBezTo>
                  <a:cubicBezTo>
                    <a:pt x="2389" y="1453"/>
                    <a:pt x="1864" y="1864"/>
                    <a:pt x="1377" y="2313"/>
                  </a:cubicBezTo>
                  <a:cubicBezTo>
                    <a:pt x="883" y="2777"/>
                    <a:pt x="426" y="3272"/>
                    <a:pt x="0" y="3797"/>
                  </a:cubicBezTo>
                  <a:cubicBezTo>
                    <a:pt x="15" y="4147"/>
                    <a:pt x="46" y="4497"/>
                    <a:pt x="84" y="4839"/>
                  </a:cubicBezTo>
                  <a:lnTo>
                    <a:pt x="114" y="4786"/>
                  </a:lnTo>
                  <a:cubicBezTo>
                    <a:pt x="875" y="3607"/>
                    <a:pt x="1735" y="2450"/>
                    <a:pt x="2762" y="1476"/>
                  </a:cubicBezTo>
                  <a:cubicBezTo>
                    <a:pt x="3112" y="1157"/>
                    <a:pt x="3485" y="852"/>
                    <a:pt x="3873" y="571"/>
                  </a:cubicBezTo>
                  <a:cubicBezTo>
                    <a:pt x="4009" y="388"/>
                    <a:pt x="4131" y="198"/>
                    <a:pt x="4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33"/>
            <p:cNvSpPr/>
            <p:nvPr/>
          </p:nvSpPr>
          <p:spPr>
            <a:xfrm flipH="1">
              <a:off x="7756217" y="3999272"/>
              <a:ext cx="114804" cy="212039"/>
            </a:xfrm>
            <a:custGeom>
              <a:rect b="b" l="l" r="r" t="t"/>
              <a:pathLst>
                <a:path extrusionOk="0" h="3500" w="1895">
                  <a:moveTo>
                    <a:pt x="1484" y="0"/>
                  </a:moveTo>
                  <a:cubicBezTo>
                    <a:pt x="1233" y="365"/>
                    <a:pt x="974" y="723"/>
                    <a:pt x="723" y="1088"/>
                  </a:cubicBezTo>
                  <a:cubicBezTo>
                    <a:pt x="609" y="1271"/>
                    <a:pt x="487" y="1461"/>
                    <a:pt x="373" y="1644"/>
                  </a:cubicBezTo>
                  <a:cubicBezTo>
                    <a:pt x="312" y="1803"/>
                    <a:pt x="244" y="1956"/>
                    <a:pt x="175" y="2108"/>
                  </a:cubicBezTo>
                  <a:lnTo>
                    <a:pt x="1" y="2511"/>
                  </a:lnTo>
                  <a:cubicBezTo>
                    <a:pt x="130" y="2838"/>
                    <a:pt x="259" y="3165"/>
                    <a:pt x="396" y="3500"/>
                  </a:cubicBezTo>
                  <a:cubicBezTo>
                    <a:pt x="411" y="3454"/>
                    <a:pt x="434" y="3416"/>
                    <a:pt x="457" y="3371"/>
                  </a:cubicBezTo>
                  <a:cubicBezTo>
                    <a:pt x="883" y="2488"/>
                    <a:pt x="1408" y="1666"/>
                    <a:pt x="1895" y="822"/>
                  </a:cubicBezTo>
                  <a:cubicBezTo>
                    <a:pt x="1705" y="563"/>
                    <a:pt x="1522" y="297"/>
                    <a:pt x="1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33"/>
          <p:cNvGrpSpPr/>
          <p:nvPr/>
        </p:nvGrpSpPr>
        <p:grpSpPr>
          <a:xfrm rot="10800000">
            <a:off x="1105361" y="-351447"/>
            <a:ext cx="1479857" cy="1812370"/>
            <a:chOff x="6462712" y="3429306"/>
            <a:chExt cx="1207653" cy="1479003"/>
          </a:xfrm>
        </p:grpSpPr>
        <p:sp>
          <p:nvSpPr>
            <p:cNvPr id="8321" name="Google Shape;8321;p33"/>
            <p:cNvSpPr/>
            <p:nvPr/>
          </p:nvSpPr>
          <p:spPr>
            <a:xfrm flipH="1">
              <a:off x="6547044" y="3588943"/>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33"/>
            <p:cNvSpPr/>
            <p:nvPr/>
          </p:nvSpPr>
          <p:spPr>
            <a:xfrm flipH="1">
              <a:off x="6502803" y="3793715"/>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33"/>
            <p:cNvSpPr/>
            <p:nvPr/>
          </p:nvSpPr>
          <p:spPr>
            <a:xfrm flipH="1">
              <a:off x="6462712" y="3429306"/>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33"/>
            <p:cNvSpPr/>
            <p:nvPr/>
          </p:nvSpPr>
          <p:spPr>
            <a:xfrm flipH="1">
              <a:off x="7442149" y="3787293"/>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33"/>
            <p:cNvSpPr/>
            <p:nvPr/>
          </p:nvSpPr>
          <p:spPr>
            <a:xfrm flipH="1">
              <a:off x="7220898" y="3481711"/>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33"/>
            <p:cNvSpPr/>
            <p:nvPr/>
          </p:nvSpPr>
          <p:spPr>
            <a:xfrm flipH="1">
              <a:off x="7418642" y="3582643"/>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33"/>
            <p:cNvSpPr/>
            <p:nvPr/>
          </p:nvSpPr>
          <p:spPr>
            <a:xfrm flipH="1">
              <a:off x="7463837" y="4328423"/>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33"/>
            <p:cNvSpPr/>
            <p:nvPr/>
          </p:nvSpPr>
          <p:spPr>
            <a:xfrm flipH="1">
              <a:off x="7495159" y="4231127"/>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33"/>
            <p:cNvSpPr/>
            <p:nvPr/>
          </p:nvSpPr>
          <p:spPr>
            <a:xfrm flipH="1">
              <a:off x="7479044" y="3874836"/>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33"/>
            <p:cNvSpPr/>
            <p:nvPr/>
          </p:nvSpPr>
          <p:spPr>
            <a:xfrm flipH="1">
              <a:off x="6487116" y="3601969"/>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33"/>
            <p:cNvSpPr/>
            <p:nvPr/>
          </p:nvSpPr>
          <p:spPr>
            <a:xfrm flipH="1">
              <a:off x="6472393" y="3651344"/>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33"/>
            <p:cNvSpPr/>
            <p:nvPr/>
          </p:nvSpPr>
          <p:spPr>
            <a:xfrm flipH="1">
              <a:off x="6480692" y="3684968"/>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33"/>
            <p:cNvSpPr/>
            <p:nvPr/>
          </p:nvSpPr>
          <p:spPr>
            <a:xfrm flipH="1">
              <a:off x="7537082" y="4099782"/>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33"/>
            <p:cNvSpPr/>
            <p:nvPr/>
          </p:nvSpPr>
          <p:spPr>
            <a:xfrm flipH="1">
              <a:off x="7289599" y="3531026"/>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33"/>
            <p:cNvSpPr/>
            <p:nvPr/>
          </p:nvSpPr>
          <p:spPr>
            <a:xfrm flipH="1">
              <a:off x="7493766" y="4002061"/>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33"/>
            <p:cNvSpPr/>
            <p:nvPr/>
          </p:nvSpPr>
          <p:spPr>
            <a:xfrm flipH="1">
              <a:off x="6539702" y="3559439"/>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33"/>
            <p:cNvSpPr/>
            <p:nvPr/>
          </p:nvSpPr>
          <p:spPr>
            <a:xfrm flipH="1">
              <a:off x="6721270" y="3470624"/>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33"/>
            <p:cNvSpPr/>
            <p:nvPr/>
          </p:nvSpPr>
          <p:spPr>
            <a:xfrm flipH="1">
              <a:off x="6639240" y="3513517"/>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33"/>
            <p:cNvSpPr/>
            <p:nvPr/>
          </p:nvSpPr>
          <p:spPr>
            <a:xfrm flipH="1">
              <a:off x="6577020" y="3536115"/>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33"/>
            <p:cNvSpPr/>
            <p:nvPr/>
          </p:nvSpPr>
          <p:spPr>
            <a:xfrm flipH="1">
              <a:off x="7440754" y="4422449"/>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33"/>
            <p:cNvSpPr/>
            <p:nvPr/>
          </p:nvSpPr>
          <p:spPr>
            <a:xfrm flipH="1">
              <a:off x="6989046" y="3439787"/>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33"/>
            <p:cNvSpPr/>
            <p:nvPr/>
          </p:nvSpPr>
          <p:spPr>
            <a:xfrm flipH="1">
              <a:off x="6470515" y="3632139"/>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33"/>
            <p:cNvSpPr/>
            <p:nvPr/>
          </p:nvSpPr>
          <p:spPr>
            <a:xfrm flipH="1">
              <a:off x="6769192" y="3449602"/>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33"/>
            <p:cNvSpPr/>
            <p:nvPr/>
          </p:nvSpPr>
          <p:spPr>
            <a:xfrm flipH="1">
              <a:off x="6505106" y="3723196"/>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33"/>
            <p:cNvSpPr/>
            <p:nvPr/>
          </p:nvSpPr>
          <p:spPr>
            <a:xfrm flipH="1">
              <a:off x="7261006" y="4455648"/>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33"/>
            <p:cNvSpPr/>
            <p:nvPr/>
          </p:nvSpPr>
          <p:spPr>
            <a:xfrm flipH="1">
              <a:off x="6509227" y="3586157"/>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33"/>
            <p:cNvSpPr/>
            <p:nvPr/>
          </p:nvSpPr>
          <p:spPr>
            <a:xfrm flipH="1">
              <a:off x="7348608" y="3555926"/>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33"/>
            <p:cNvSpPr/>
            <p:nvPr/>
          </p:nvSpPr>
          <p:spPr>
            <a:xfrm flipH="1">
              <a:off x="7403920" y="3657766"/>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33"/>
            <p:cNvSpPr/>
            <p:nvPr/>
          </p:nvSpPr>
          <p:spPr>
            <a:xfrm flipH="1">
              <a:off x="6946215" y="3461900"/>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33"/>
            <p:cNvSpPr/>
            <p:nvPr/>
          </p:nvSpPr>
          <p:spPr>
            <a:xfrm flipH="1">
              <a:off x="7483648" y="4144492"/>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33"/>
            <p:cNvSpPr/>
            <p:nvPr/>
          </p:nvSpPr>
          <p:spPr>
            <a:xfrm flipH="1">
              <a:off x="7042542" y="3431487"/>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33"/>
            <p:cNvSpPr/>
            <p:nvPr/>
          </p:nvSpPr>
          <p:spPr>
            <a:xfrm flipH="1">
              <a:off x="7073863" y="3429609"/>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33"/>
            <p:cNvSpPr/>
            <p:nvPr/>
          </p:nvSpPr>
          <p:spPr>
            <a:xfrm flipH="1">
              <a:off x="6509723" y="3573616"/>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33"/>
            <p:cNvSpPr/>
            <p:nvPr/>
          </p:nvSpPr>
          <p:spPr>
            <a:xfrm flipH="1">
              <a:off x="7285904" y="3938449"/>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33"/>
            <p:cNvSpPr/>
            <p:nvPr/>
          </p:nvSpPr>
          <p:spPr>
            <a:xfrm flipH="1">
              <a:off x="7268821" y="3881379"/>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33"/>
            <p:cNvSpPr/>
            <p:nvPr/>
          </p:nvSpPr>
          <p:spPr>
            <a:xfrm flipH="1">
              <a:off x="6984444" y="3626869"/>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33"/>
            <p:cNvSpPr/>
            <p:nvPr/>
          </p:nvSpPr>
          <p:spPr>
            <a:xfrm flipH="1">
              <a:off x="6933734" y="3653646"/>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33"/>
            <p:cNvSpPr/>
            <p:nvPr/>
          </p:nvSpPr>
          <p:spPr>
            <a:xfrm flipH="1">
              <a:off x="7169768" y="3767907"/>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33"/>
            <p:cNvSpPr/>
            <p:nvPr/>
          </p:nvSpPr>
          <p:spPr>
            <a:xfrm flipH="1">
              <a:off x="6668742" y="3592760"/>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33"/>
            <p:cNvSpPr/>
            <p:nvPr/>
          </p:nvSpPr>
          <p:spPr>
            <a:xfrm flipH="1">
              <a:off x="7381747" y="4167575"/>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33"/>
            <p:cNvSpPr/>
            <p:nvPr/>
          </p:nvSpPr>
          <p:spPr>
            <a:xfrm flipH="1">
              <a:off x="7326009" y="4029263"/>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33"/>
            <p:cNvSpPr/>
            <p:nvPr/>
          </p:nvSpPr>
          <p:spPr>
            <a:xfrm flipH="1">
              <a:off x="7292812" y="3968437"/>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33"/>
            <p:cNvSpPr/>
            <p:nvPr/>
          </p:nvSpPr>
          <p:spPr>
            <a:xfrm flipH="1">
              <a:off x="7385019" y="4234822"/>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33"/>
            <p:cNvSpPr/>
            <p:nvPr/>
          </p:nvSpPr>
          <p:spPr>
            <a:xfrm flipH="1">
              <a:off x="6580715" y="3621356"/>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33"/>
            <p:cNvSpPr/>
            <p:nvPr/>
          </p:nvSpPr>
          <p:spPr>
            <a:xfrm flipH="1">
              <a:off x="6672863" y="3576221"/>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33"/>
            <p:cNvSpPr/>
            <p:nvPr/>
          </p:nvSpPr>
          <p:spPr>
            <a:xfrm flipH="1">
              <a:off x="7367934" y="4367136"/>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33"/>
            <p:cNvSpPr/>
            <p:nvPr/>
          </p:nvSpPr>
          <p:spPr>
            <a:xfrm flipH="1">
              <a:off x="6732781" y="3573434"/>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33"/>
            <p:cNvSpPr/>
            <p:nvPr/>
          </p:nvSpPr>
          <p:spPr>
            <a:xfrm flipH="1">
              <a:off x="6510195" y="3716774"/>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33"/>
            <p:cNvSpPr/>
            <p:nvPr/>
          </p:nvSpPr>
          <p:spPr>
            <a:xfrm flipH="1">
              <a:off x="7019459" y="3685453"/>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33"/>
            <p:cNvSpPr/>
            <p:nvPr/>
          </p:nvSpPr>
          <p:spPr>
            <a:xfrm flipH="1">
              <a:off x="6773371" y="3594154"/>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33"/>
            <p:cNvSpPr/>
            <p:nvPr/>
          </p:nvSpPr>
          <p:spPr>
            <a:xfrm flipH="1">
              <a:off x="7046239" y="3670670"/>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33"/>
            <p:cNvSpPr/>
            <p:nvPr/>
          </p:nvSpPr>
          <p:spPr>
            <a:xfrm flipH="1">
              <a:off x="7077561" y="3722287"/>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33"/>
            <p:cNvSpPr/>
            <p:nvPr/>
          </p:nvSpPr>
          <p:spPr>
            <a:xfrm flipH="1">
              <a:off x="6845709" y="3589125"/>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33"/>
            <p:cNvSpPr/>
            <p:nvPr/>
          </p:nvSpPr>
          <p:spPr>
            <a:xfrm flipH="1">
              <a:off x="7380839" y="4073973"/>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12">
    <p:bg>
      <p:bgPr>
        <a:solidFill>
          <a:schemeClr val="accent5"/>
        </a:solidFill>
      </p:bgPr>
    </p:bg>
    <p:spTree>
      <p:nvGrpSpPr>
        <p:cNvPr id="8375" name="Shape 8375"/>
        <p:cNvGrpSpPr/>
        <p:nvPr/>
      </p:nvGrpSpPr>
      <p:grpSpPr>
        <a:xfrm>
          <a:off x="0" y="0"/>
          <a:ext cx="0" cy="0"/>
          <a:chOff x="0" y="0"/>
          <a:chExt cx="0" cy="0"/>
        </a:xfrm>
      </p:grpSpPr>
      <p:sp>
        <p:nvSpPr>
          <p:cNvPr id="8376" name="Google Shape;8376;p34"/>
          <p:cNvSpPr txBox="1"/>
          <p:nvPr>
            <p:ph type="ctrTitle"/>
          </p:nvPr>
        </p:nvSpPr>
        <p:spPr>
          <a:xfrm>
            <a:off x="2352675" y="600150"/>
            <a:ext cx="4438800" cy="703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100">
                <a:solidFill>
                  <a:schemeClr val="lt2"/>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8377" name="Google Shape;8377;p34"/>
          <p:cNvSpPr txBox="1"/>
          <p:nvPr>
            <p:ph idx="1" type="subTitle"/>
          </p:nvPr>
        </p:nvSpPr>
        <p:spPr>
          <a:xfrm>
            <a:off x="2646000" y="1303938"/>
            <a:ext cx="3852000" cy="1465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Clr>
                <a:schemeClr val="lt2"/>
              </a:buClr>
              <a:buSzPts val="1400"/>
              <a:buNone/>
              <a:defRPr>
                <a:solidFill>
                  <a:schemeClr val="lt2"/>
                </a:solidFill>
                <a:latin typeface="Raleway Light"/>
                <a:ea typeface="Raleway Light"/>
                <a:cs typeface="Raleway Light"/>
                <a:sym typeface="Raleway Light"/>
              </a:defRPr>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8378" name="Google Shape;8378;p34"/>
          <p:cNvSpPr txBox="1"/>
          <p:nvPr/>
        </p:nvSpPr>
        <p:spPr>
          <a:xfrm>
            <a:off x="2719050" y="3540700"/>
            <a:ext cx="3705900" cy="6465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Clr>
                <a:schemeClr val="dk1"/>
              </a:buClr>
              <a:buSzPts val="1100"/>
              <a:buFont typeface="Arial"/>
              <a:buNone/>
            </a:pPr>
            <a:r>
              <a:rPr lang="en" sz="1000">
                <a:solidFill>
                  <a:schemeClr val="lt2"/>
                </a:solidFill>
                <a:latin typeface="Raleway"/>
                <a:ea typeface="Raleway"/>
                <a:cs typeface="Raleway"/>
                <a:sym typeface="Raleway"/>
              </a:rPr>
              <a:t>CRÉDITOS: Esta plantilla de presentación fue creada por </a:t>
            </a:r>
            <a:r>
              <a:rPr b="1" lang="en" sz="1000">
                <a:solidFill>
                  <a:schemeClr val="lt2"/>
                </a:solidFill>
                <a:latin typeface="Raleway"/>
                <a:ea typeface="Raleway"/>
                <a:cs typeface="Raleway"/>
                <a:sym typeface="Raleway"/>
              </a:rPr>
              <a:t>Slidesgo</a:t>
            </a:r>
            <a:r>
              <a:rPr lang="en" sz="1000">
                <a:solidFill>
                  <a:schemeClr val="lt2"/>
                </a:solidFill>
                <a:latin typeface="Raleway"/>
                <a:ea typeface="Raleway"/>
                <a:cs typeface="Raleway"/>
                <a:sym typeface="Raleway"/>
              </a:rPr>
              <a:t>, que incluye iconos de </a:t>
            </a:r>
            <a:r>
              <a:rPr b="1" lang="en" sz="1000">
                <a:solidFill>
                  <a:schemeClr val="lt2"/>
                </a:solidFill>
                <a:latin typeface="Raleway"/>
                <a:ea typeface="Raleway"/>
                <a:cs typeface="Raleway"/>
                <a:sym typeface="Raleway"/>
              </a:rPr>
              <a:t>Flaticon</a:t>
            </a:r>
            <a:r>
              <a:rPr lang="en" sz="1000">
                <a:solidFill>
                  <a:schemeClr val="lt2"/>
                </a:solidFill>
                <a:latin typeface="Raleway"/>
                <a:ea typeface="Raleway"/>
                <a:cs typeface="Raleway"/>
                <a:sym typeface="Raleway"/>
              </a:rPr>
              <a:t>, e infografías e imágenes de </a:t>
            </a:r>
            <a:r>
              <a:rPr b="1" lang="en" sz="1000">
                <a:solidFill>
                  <a:schemeClr val="lt2"/>
                </a:solidFill>
                <a:latin typeface="Raleway"/>
                <a:ea typeface="Raleway"/>
                <a:cs typeface="Raleway"/>
                <a:sym typeface="Raleway"/>
              </a:rPr>
              <a:t>Freepik</a:t>
            </a:r>
            <a:endParaRPr b="1" sz="1200">
              <a:solidFill>
                <a:schemeClr val="lt2"/>
              </a:solidFill>
              <a:latin typeface="Raleway"/>
              <a:ea typeface="Raleway"/>
              <a:cs typeface="Raleway"/>
              <a:sym typeface="Raleway"/>
            </a:endParaRPr>
          </a:p>
        </p:txBody>
      </p:sp>
      <p:grpSp>
        <p:nvGrpSpPr>
          <p:cNvPr id="8379" name="Google Shape;8379;p34"/>
          <p:cNvGrpSpPr/>
          <p:nvPr/>
        </p:nvGrpSpPr>
        <p:grpSpPr>
          <a:xfrm rot="2540237">
            <a:off x="238598" y="4457607"/>
            <a:ext cx="1591124" cy="1371419"/>
            <a:chOff x="-1463936" y="-1371395"/>
            <a:chExt cx="1591109" cy="1371406"/>
          </a:xfrm>
        </p:grpSpPr>
        <p:sp>
          <p:nvSpPr>
            <p:cNvPr id="8380" name="Google Shape;8380;p34"/>
            <p:cNvSpPr/>
            <p:nvPr/>
          </p:nvSpPr>
          <p:spPr>
            <a:xfrm flipH="1" rot="-5800527">
              <a:off x="-1155003" y="-1396541"/>
              <a:ext cx="1123334" cy="1319381"/>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34"/>
            <p:cNvSpPr/>
            <p:nvPr/>
          </p:nvSpPr>
          <p:spPr>
            <a:xfrm flipH="1" rot="-5800527">
              <a:off x="-973552" y="-91353"/>
              <a:ext cx="6967" cy="10239"/>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34"/>
            <p:cNvSpPr/>
            <p:nvPr/>
          </p:nvSpPr>
          <p:spPr>
            <a:xfrm flipH="1" rot="-5800527">
              <a:off x="-1309879" y="-1300279"/>
              <a:ext cx="1134845" cy="1319987"/>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34"/>
            <p:cNvSpPr/>
            <p:nvPr/>
          </p:nvSpPr>
          <p:spPr>
            <a:xfrm flipH="1" rot="-5800527">
              <a:off x="-1051818" y="-1153062"/>
              <a:ext cx="84877" cy="172905"/>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34"/>
            <p:cNvSpPr/>
            <p:nvPr/>
          </p:nvSpPr>
          <p:spPr>
            <a:xfrm flipH="1" rot="-5800527">
              <a:off x="-1316618" y="-875627"/>
              <a:ext cx="52162" cy="162302"/>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34"/>
            <p:cNvSpPr/>
            <p:nvPr/>
          </p:nvSpPr>
          <p:spPr>
            <a:xfrm flipH="1" rot="-5800527">
              <a:off x="-1270504" y="-1036840"/>
              <a:ext cx="41560" cy="87664"/>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34"/>
            <p:cNvSpPr/>
            <p:nvPr/>
          </p:nvSpPr>
          <p:spPr>
            <a:xfrm flipH="1" rot="-5800527">
              <a:off x="-556290" y="-1156373"/>
              <a:ext cx="52102" cy="56706"/>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34"/>
            <p:cNvSpPr/>
            <p:nvPr/>
          </p:nvSpPr>
          <p:spPr>
            <a:xfrm flipH="1" rot="-5800527">
              <a:off x="-658155" y="-1203939"/>
              <a:ext cx="78395" cy="83060"/>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34"/>
            <p:cNvSpPr/>
            <p:nvPr/>
          </p:nvSpPr>
          <p:spPr>
            <a:xfrm flipH="1" rot="-5800527">
              <a:off x="-966421" y="-1228831"/>
              <a:ext cx="107899" cy="204287"/>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34"/>
            <p:cNvSpPr/>
            <p:nvPr/>
          </p:nvSpPr>
          <p:spPr>
            <a:xfrm flipH="1" rot="-5800527">
              <a:off x="-1291383" y="-190079"/>
              <a:ext cx="257721" cy="31867"/>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34"/>
            <p:cNvSpPr/>
            <p:nvPr/>
          </p:nvSpPr>
          <p:spPr>
            <a:xfrm flipH="1" rot="-5800527">
              <a:off x="-1191758" y="-150129"/>
              <a:ext cx="181204"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34"/>
            <p:cNvSpPr/>
            <p:nvPr/>
          </p:nvSpPr>
          <p:spPr>
            <a:xfrm flipH="1" rot="-5800527">
              <a:off x="-1126983" y="-135379"/>
              <a:ext cx="124923"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34"/>
            <p:cNvSpPr/>
            <p:nvPr/>
          </p:nvSpPr>
          <p:spPr>
            <a:xfrm flipH="1" rot="-5800527">
              <a:off x="-790466" y="-1182432"/>
              <a:ext cx="32776" cy="37865"/>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34"/>
            <p:cNvSpPr/>
            <p:nvPr/>
          </p:nvSpPr>
          <p:spPr>
            <a:xfrm flipH="1" rot="-5800527">
              <a:off x="-1259297" y="-946156"/>
              <a:ext cx="32776" cy="173389"/>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34"/>
            <p:cNvSpPr/>
            <p:nvPr/>
          </p:nvSpPr>
          <p:spPr>
            <a:xfrm flipH="1" rot="-5800527">
              <a:off x="-854937" y="-1220157"/>
              <a:ext cx="87179" cy="154487"/>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34"/>
            <p:cNvSpPr/>
            <p:nvPr/>
          </p:nvSpPr>
          <p:spPr>
            <a:xfrm flipH="1" rot="-5800527">
              <a:off x="-1341821" y="-241219"/>
              <a:ext cx="263234"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34"/>
            <p:cNvSpPr/>
            <p:nvPr/>
          </p:nvSpPr>
          <p:spPr>
            <a:xfrm flipH="1" rot="-5800527">
              <a:off x="-1410858" y="-446698"/>
              <a:ext cx="254510" cy="105172"/>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34"/>
            <p:cNvSpPr/>
            <p:nvPr/>
          </p:nvSpPr>
          <p:spPr>
            <a:xfrm flipH="1" rot="-5800527">
              <a:off x="-1374840" y="-345355"/>
              <a:ext cx="248512" cy="65975"/>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34"/>
            <p:cNvSpPr/>
            <p:nvPr/>
          </p:nvSpPr>
          <p:spPr>
            <a:xfrm flipH="1" rot="-5800527">
              <a:off x="-1322655" y="-222354"/>
              <a:ext cx="169209"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34"/>
            <p:cNvSpPr/>
            <p:nvPr/>
          </p:nvSpPr>
          <p:spPr>
            <a:xfrm flipH="1" rot="-5800527">
              <a:off x="-458777" y="-1119648"/>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34"/>
            <p:cNvSpPr/>
            <p:nvPr/>
          </p:nvSpPr>
          <p:spPr>
            <a:xfrm flipH="1" rot="-5800527">
              <a:off x="-1389297" y="-651967"/>
              <a:ext cx="120379" cy="122196"/>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34"/>
            <p:cNvSpPr/>
            <p:nvPr/>
          </p:nvSpPr>
          <p:spPr>
            <a:xfrm flipH="1" rot="-5800527">
              <a:off x="-1228813" y="-163435"/>
              <a:ext cx="214889" cy="45498"/>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34"/>
            <p:cNvSpPr/>
            <p:nvPr/>
          </p:nvSpPr>
          <p:spPr>
            <a:xfrm flipH="1" rot="-5800527">
              <a:off x="-1446514" y="-535362"/>
              <a:ext cx="302431" cy="140492"/>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34"/>
            <p:cNvSpPr/>
            <p:nvPr/>
          </p:nvSpPr>
          <p:spPr>
            <a:xfrm flipH="1" rot="-5800527">
              <a:off x="-1050469" y="-135549"/>
              <a:ext cx="58160"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34"/>
            <p:cNvSpPr/>
            <p:nvPr/>
          </p:nvSpPr>
          <p:spPr>
            <a:xfrm flipH="1" rot="-5800527">
              <a:off x="-372305" y="-1175868"/>
              <a:ext cx="201500" cy="293162"/>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34"/>
            <p:cNvSpPr/>
            <p:nvPr/>
          </p:nvSpPr>
          <p:spPr>
            <a:xfrm flipH="1" rot="-5800527">
              <a:off x="-1249366" y="-143833"/>
              <a:ext cx="138372"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34"/>
            <p:cNvSpPr/>
            <p:nvPr/>
          </p:nvSpPr>
          <p:spPr>
            <a:xfrm flipH="1" rot="-5800527">
              <a:off x="-1228476" y="-1052782"/>
              <a:ext cx="59977" cy="230034"/>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34"/>
            <p:cNvSpPr/>
            <p:nvPr/>
          </p:nvSpPr>
          <p:spPr>
            <a:xfrm flipH="1" rot="-5800527">
              <a:off x="-1152090" y="-1112365"/>
              <a:ext cx="71912" cy="206528"/>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34"/>
            <p:cNvSpPr/>
            <p:nvPr/>
          </p:nvSpPr>
          <p:spPr>
            <a:xfrm flipH="1" rot="-5800527">
              <a:off x="-1381687" y="-647190"/>
              <a:ext cx="171026" cy="140190"/>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34"/>
            <p:cNvSpPr/>
            <p:nvPr/>
          </p:nvSpPr>
          <p:spPr>
            <a:xfrm flipH="1" rot="-5800527">
              <a:off x="-718690" y="-1231869"/>
              <a:ext cx="98205" cy="154003"/>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34"/>
            <p:cNvSpPr/>
            <p:nvPr/>
          </p:nvSpPr>
          <p:spPr>
            <a:xfrm flipH="1" rot="-5800527">
              <a:off x="-1381334" y="-758819"/>
              <a:ext cx="146611" cy="196835"/>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34"/>
            <p:cNvSpPr/>
            <p:nvPr/>
          </p:nvSpPr>
          <p:spPr>
            <a:xfrm flipH="1" rot="-5800527">
              <a:off x="-1378656" y="-799997"/>
              <a:ext cx="147581" cy="214404"/>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34"/>
            <p:cNvSpPr/>
            <p:nvPr/>
          </p:nvSpPr>
          <p:spPr>
            <a:xfrm flipH="1" rot="-5800527">
              <a:off x="-1253783" y="-1146977"/>
              <a:ext cx="1023735" cy="1030460"/>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34"/>
            <p:cNvSpPr/>
            <p:nvPr/>
          </p:nvSpPr>
          <p:spPr>
            <a:xfrm flipH="1" rot="-5800527">
              <a:off x="-956753" y="-924843"/>
              <a:ext cx="77486"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34"/>
            <p:cNvSpPr/>
            <p:nvPr/>
          </p:nvSpPr>
          <p:spPr>
            <a:xfrm flipH="1" rot="-5800527">
              <a:off x="-1045446" y="-998254"/>
              <a:ext cx="197804" cy="83908"/>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34"/>
            <p:cNvSpPr/>
            <p:nvPr/>
          </p:nvSpPr>
          <p:spPr>
            <a:xfrm flipH="1" rot="-5800527">
              <a:off x="-1282956" y="-720095"/>
              <a:ext cx="245726" cy="101962"/>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34"/>
            <p:cNvSpPr/>
            <p:nvPr/>
          </p:nvSpPr>
          <p:spPr>
            <a:xfrm flipH="1" rot="-5800527">
              <a:off x="-1201628" y="-587402"/>
              <a:ext cx="120864"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34"/>
            <p:cNvSpPr/>
            <p:nvPr/>
          </p:nvSpPr>
          <p:spPr>
            <a:xfrm flipH="1" rot="-5800527">
              <a:off x="-1174411" y="-924847"/>
              <a:ext cx="259539" cy="97357"/>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34"/>
            <p:cNvSpPr/>
            <p:nvPr/>
          </p:nvSpPr>
          <p:spPr>
            <a:xfrm flipH="1" rot="-5800527">
              <a:off x="-1202766" y="-342934"/>
              <a:ext cx="115290" cy="111170"/>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34"/>
            <p:cNvSpPr/>
            <p:nvPr/>
          </p:nvSpPr>
          <p:spPr>
            <a:xfrm flipH="1" rot="-5800527">
              <a:off x="-713399" y="-1102866"/>
              <a:ext cx="100568" cy="97297"/>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34"/>
            <p:cNvSpPr/>
            <p:nvPr/>
          </p:nvSpPr>
          <p:spPr>
            <a:xfrm flipH="1" rot="-5800527">
              <a:off x="-842533" y="-939109"/>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34"/>
            <p:cNvSpPr/>
            <p:nvPr/>
          </p:nvSpPr>
          <p:spPr>
            <a:xfrm flipH="1" rot="-5800527">
              <a:off x="-938956" y="-1059403"/>
              <a:ext cx="199198" cy="131405"/>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34"/>
            <p:cNvSpPr/>
            <p:nvPr/>
          </p:nvSpPr>
          <p:spPr>
            <a:xfrm flipH="1" rot="-5800527">
              <a:off x="-624282" y="-1135229"/>
              <a:ext cx="96812" cy="138796"/>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34"/>
            <p:cNvSpPr/>
            <p:nvPr/>
          </p:nvSpPr>
          <p:spPr>
            <a:xfrm flipH="1" rot="-5800527">
              <a:off x="-1164023" y="-273452"/>
              <a:ext cx="128194" cy="125892"/>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34"/>
            <p:cNvSpPr/>
            <p:nvPr/>
          </p:nvSpPr>
          <p:spPr>
            <a:xfrm flipH="1" rot="-5800527">
              <a:off x="-1241135" y="-415758"/>
              <a:ext cx="199622" cy="162727"/>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34"/>
            <p:cNvSpPr/>
            <p:nvPr/>
          </p:nvSpPr>
          <p:spPr>
            <a:xfrm flipH="1" rot="-5800527">
              <a:off x="-435985" y="-1182941"/>
              <a:ext cx="85786" cy="236941"/>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34"/>
            <p:cNvSpPr/>
            <p:nvPr/>
          </p:nvSpPr>
          <p:spPr>
            <a:xfrm flipH="1" rot="-5800527">
              <a:off x="-1276447" y="-507884"/>
              <a:ext cx="254510" cy="172905"/>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34"/>
            <p:cNvSpPr/>
            <p:nvPr/>
          </p:nvSpPr>
          <p:spPr>
            <a:xfrm flipH="1" rot="-5800527">
              <a:off x="-1047261" y="-153338"/>
              <a:ext cx="59977" cy="77001"/>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34"/>
            <p:cNvSpPr/>
            <p:nvPr/>
          </p:nvSpPr>
          <p:spPr>
            <a:xfrm flipH="1" rot="-5800527">
              <a:off x="-1181540" y="-681732"/>
              <a:ext cx="127285" cy="64097"/>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34"/>
            <p:cNvSpPr/>
            <p:nvPr/>
          </p:nvSpPr>
          <p:spPr>
            <a:xfrm flipH="1" rot="-5800527">
              <a:off x="-1252892" y="-529161"/>
              <a:ext cx="227732" cy="158304"/>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34"/>
            <p:cNvSpPr/>
            <p:nvPr/>
          </p:nvSpPr>
          <p:spPr>
            <a:xfrm flipH="1" rot="-5800527">
              <a:off x="-1254261" y="-791471"/>
              <a:ext cx="257721" cy="100083"/>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34"/>
            <p:cNvSpPr/>
            <p:nvPr/>
          </p:nvSpPr>
          <p:spPr>
            <a:xfrm flipH="1" rot="-5800527">
              <a:off x="-1224354" y="-827322"/>
              <a:ext cx="274321" cy="83060"/>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34"/>
            <p:cNvSpPr/>
            <p:nvPr/>
          </p:nvSpPr>
          <p:spPr>
            <a:xfrm flipH="1" rot="-5800527">
              <a:off x="-1304135" y="-632518"/>
              <a:ext cx="294132" cy="156729"/>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34"/>
            <p:cNvSpPr/>
            <p:nvPr/>
          </p:nvSpPr>
          <p:spPr>
            <a:xfrm flipH="1" rot="-5800527">
              <a:off x="-784424" y="-1131148"/>
              <a:ext cx="114381" cy="156789"/>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4" name="Google Shape;8434;p34"/>
          <p:cNvGrpSpPr/>
          <p:nvPr/>
        </p:nvGrpSpPr>
        <p:grpSpPr>
          <a:xfrm rot="401405">
            <a:off x="952624" y="3199613"/>
            <a:ext cx="807580" cy="1664460"/>
            <a:chOff x="2937267" y="-2174491"/>
            <a:chExt cx="807573" cy="1664445"/>
          </a:xfrm>
        </p:grpSpPr>
        <p:sp>
          <p:nvSpPr>
            <p:cNvPr id="8435" name="Google Shape;8435;p34"/>
            <p:cNvSpPr/>
            <p:nvPr/>
          </p:nvSpPr>
          <p:spPr>
            <a:xfrm>
              <a:off x="2937267" y="-2085010"/>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34"/>
            <p:cNvSpPr/>
            <p:nvPr/>
          </p:nvSpPr>
          <p:spPr>
            <a:xfrm>
              <a:off x="3046074" y="-2089493"/>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34"/>
            <p:cNvSpPr/>
            <p:nvPr/>
          </p:nvSpPr>
          <p:spPr>
            <a:xfrm>
              <a:off x="3147430" y="-2076710"/>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34"/>
            <p:cNvSpPr/>
            <p:nvPr/>
          </p:nvSpPr>
          <p:spPr>
            <a:xfrm>
              <a:off x="3240123" y="-1911257"/>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34"/>
            <p:cNvSpPr/>
            <p:nvPr/>
          </p:nvSpPr>
          <p:spPr>
            <a:xfrm>
              <a:off x="3215223" y="-1981291"/>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34"/>
            <p:cNvSpPr/>
            <p:nvPr/>
          </p:nvSpPr>
          <p:spPr>
            <a:xfrm>
              <a:off x="3184325" y="-2041208"/>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34"/>
            <p:cNvSpPr/>
            <p:nvPr/>
          </p:nvSpPr>
          <p:spPr>
            <a:xfrm>
              <a:off x="3194928" y="-2024184"/>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34"/>
            <p:cNvSpPr/>
            <p:nvPr/>
          </p:nvSpPr>
          <p:spPr>
            <a:xfrm>
              <a:off x="3556731" y="-1606584"/>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34"/>
            <p:cNvSpPr/>
            <p:nvPr/>
          </p:nvSpPr>
          <p:spPr>
            <a:xfrm>
              <a:off x="3437382" y="-1712120"/>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34"/>
            <p:cNvSpPr/>
            <p:nvPr/>
          </p:nvSpPr>
          <p:spPr>
            <a:xfrm>
              <a:off x="3500086" y="-1755437"/>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34"/>
            <p:cNvSpPr/>
            <p:nvPr/>
          </p:nvSpPr>
          <p:spPr>
            <a:xfrm>
              <a:off x="3358078" y="-1744532"/>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34"/>
            <p:cNvSpPr/>
            <p:nvPr/>
          </p:nvSpPr>
          <p:spPr>
            <a:xfrm>
              <a:off x="3223038" y="-1960996"/>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34"/>
            <p:cNvSpPr/>
            <p:nvPr/>
          </p:nvSpPr>
          <p:spPr>
            <a:xfrm>
              <a:off x="3506083" y="-1671529"/>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34"/>
            <p:cNvSpPr/>
            <p:nvPr/>
          </p:nvSpPr>
          <p:spPr>
            <a:xfrm>
              <a:off x="3532801" y="-1642509"/>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34"/>
            <p:cNvSpPr/>
            <p:nvPr/>
          </p:nvSpPr>
          <p:spPr>
            <a:xfrm>
              <a:off x="3575209" y="-1569688"/>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34"/>
            <p:cNvSpPr/>
            <p:nvPr/>
          </p:nvSpPr>
          <p:spPr>
            <a:xfrm>
              <a:off x="3265446" y="-1842858"/>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34"/>
            <p:cNvSpPr/>
            <p:nvPr/>
          </p:nvSpPr>
          <p:spPr>
            <a:xfrm>
              <a:off x="3296768" y="-1788879"/>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34"/>
            <p:cNvSpPr/>
            <p:nvPr/>
          </p:nvSpPr>
          <p:spPr>
            <a:xfrm>
              <a:off x="3246120" y="-1890962"/>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34"/>
            <p:cNvSpPr/>
            <p:nvPr/>
          </p:nvSpPr>
          <p:spPr>
            <a:xfrm>
              <a:off x="3421267" y="-1805236"/>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34"/>
            <p:cNvSpPr/>
            <p:nvPr/>
          </p:nvSpPr>
          <p:spPr>
            <a:xfrm>
              <a:off x="3041894" y="-2174491"/>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34"/>
            <p:cNvSpPr/>
            <p:nvPr/>
          </p:nvSpPr>
          <p:spPr>
            <a:xfrm>
              <a:off x="3226249" y="-2173946"/>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34"/>
            <p:cNvSpPr/>
            <p:nvPr/>
          </p:nvSpPr>
          <p:spPr>
            <a:xfrm>
              <a:off x="3302342" y="-2167524"/>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34"/>
            <p:cNvSpPr/>
            <p:nvPr/>
          </p:nvSpPr>
          <p:spPr>
            <a:xfrm>
              <a:off x="3439199" y="-2067501"/>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34"/>
            <p:cNvSpPr/>
            <p:nvPr/>
          </p:nvSpPr>
          <p:spPr>
            <a:xfrm>
              <a:off x="3371952" y="-2143049"/>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34"/>
            <p:cNvSpPr/>
            <p:nvPr/>
          </p:nvSpPr>
          <p:spPr>
            <a:xfrm>
              <a:off x="3530923" y="-1943063"/>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34"/>
            <p:cNvSpPr/>
            <p:nvPr/>
          </p:nvSpPr>
          <p:spPr>
            <a:xfrm>
              <a:off x="3127195" y="-2153227"/>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34"/>
            <p:cNvSpPr/>
            <p:nvPr/>
          </p:nvSpPr>
          <p:spPr>
            <a:xfrm>
              <a:off x="3514323" y="-1972507"/>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34"/>
            <p:cNvSpPr/>
            <p:nvPr/>
          </p:nvSpPr>
          <p:spPr>
            <a:xfrm>
              <a:off x="3330452" y="-2159649"/>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34"/>
            <p:cNvSpPr/>
            <p:nvPr/>
          </p:nvSpPr>
          <p:spPr>
            <a:xfrm>
              <a:off x="3391763" y="-2121420"/>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34"/>
            <p:cNvSpPr/>
            <p:nvPr/>
          </p:nvSpPr>
          <p:spPr>
            <a:xfrm>
              <a:off x="3643850" y="-1479843"/>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34"/>
            <p:cNvSpPr/>
            <p:nvPr/>
          </p:nvSpPr>
          <p:spPr>
            <a:xfrm>
              <a:off x="3263629" y="-2173522"/>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34"/>
            <p:cNvSpPr/>
            <p:nvPr/>
          </p:nvSpPr>
          <p:spPr>
            <a:xfrm>
              <a:off x="3202743" y="-2172129"/>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34"/>
            <p:cNvSpPr/>
            <p:nvPr/>
          </p:nvSpPr>
          <p:spPr>
            <a:xfrm>
              <a:off x="3161728" y="-2167948"/>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34"/>
            <p:cNvSpPr/>
            <p:nvPr/>
          </p:nvSpPr>
          <p:spPr>
            <a:xfrm>
              <a:off x="3594111" y="-1737928"/>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34"/>
            <p:cNvSpPr/>
            <p:nvPr/>
          </p:nvSpPr>
          <p:spPr>
            <a:xfrm>
              <a:off x="3571513" y="-1760950"/>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34"/>
            <p:cNvSpPr/>
            <p:nvPr/>
          </p:nvSpPr>
          <p:spPr>
            <a:xfrm>
              <a:off x="3532316" y="-1991893"/>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34"/>
            <p:cNvSpPr/>
            <p:nvPr/>
          </p:nvSpPr>
          <p:spPr>
            <a:xfrm>
              <a:off x="3417571" y="-2111727"/>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34"/>
            <p:cNvSpPr/>
            <p:nvPr/>
          </p:nvSpPr>
          <p:spPr>
            <a:xfrm>
              <a:off x="3651726" y="-1429135"/>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34"/>
            <p:cNvSpPr/>
            <p:nvPr/>
          </p:nvSpPr>
          <p:spPr>
            <a:xfrm>
              <a:off x="3567333" y="-1867455"/>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34"/>
            <p:cNvSpPr/>
            <p:nvPr/>
          </p:nvSpPr>
          <p:spPr>
            <a:xfrm>
              <a:off x="3628219" y="-1543395"/>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34"/>
            <p:cNvSpPr/>
            <p:nvPr/>
          </p:nvSpPr>
          <p:spPr>
            <a:xfrm>
              <a:off x="3584902" y="-1813536"/>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34"/>
            <p:cNvSpPr/>
            <p:nvPr/>
          </p:nvSpPr>
          <p:spPr>
            <a:xfrm>
              <a:off x="3541525" y="-1905259"/>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34"/>
            <p:cNvSpPr/>
            <p:nvPr/>
          </p:nvSpPr>
          <p:spPr>
            <a:xfrm>
              <a:off x="3479790" y="-2025093"/>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34"/>
            <p:cNvSpPr/>
            <p:nvPr/>
          </p:nvSpPr>
          <p:spPr>
            <a:xfrm>
              <a:off x="3603744" y="-1649416"/>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34"/>
            <p:cNvSpPr/>
            <p:nvPr/>
          </p:nvSpPr>
          <p:spPr>
            <a:xfrm>
              <a:off x="3616648" y="-1608401"/>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34"/>
            <p:cNvSpPr/>
            <p:nvPr/>
          </p:nvSpPr>
          <p:spPr>
            <a:xfrm>
              <a:off x="3663236" y="-1721328"/>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34"/>
            <p:cNvSpPr/>
            <p:nvPr/>
          </p:nvSpPr>
          <p:spPr>
            <a:xfrm>
              <a:off x="3612044" y="-1462759"/>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34"/>
            <p:cNvSpPr/>
            <p:nvPr/>
          </p:nvSpPr>
          <p:spPr>
            <a:xfrm>
              <a:off x="3527288" y="-1740230"/>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34"/>
          <p:cNvGrpSpPr/>
          <p:nvPr/>
        </p:nvGrpSpPr>
        <p:grpSpPr>
          <a:xfrm rot="-506135">
            <a:off x="774561" y="3781971"/>
            <a:ext cx="909967" cy="1484421"/>
            <a:chOff x="1447799" y="-2135255"/>
            <a:chExt cx="909950" cy="1484393"/>
          </a:xfrm>
        </p:grpSpPr>
        <p:sp>
          <p:nvSpPr>
            <p:cNvPr id="8484" name="Google Shape;8484;p34"/>
            <p:cNvSpPr/>
            <p:nvPr/>
          </p:nvSpPr>
          <p:spPr>
            <a:xfrm>
              <a:off x="1447799" y="-2059950"/>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34"/>
            <p:cNvSpPr/>
            <p:nvPr/>
          </p:nvSpPr>
          <p:spPr>
            <a:xfrm>
              <a:off x="1469004" y="-2060434"/>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34"/>
            <p:cNvSpPr/>
            <p:nvPr/>
          </p:nvSpPr>
          <p:spPr>
            <a:xfrm>
              <a:off x="1513290" y="-2135134"/>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34"/>
            <p:cNvSpPr/>
            <p:nvPr/>
          </p:nvSpPr>
          <p:spPr>
            <a:xfrm>
              <a:off x="2165954" y="-1415586"/>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34"/>
            <p:cNvSpPr/>
            <p:nvPr/>
          </p:nvSpPr>
          <p:spPr>
            <a:xfrm>
              <a:off x="2129059" y="-1733163"/>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34"/>
            <p:cNvSpPr/>
            <p:nvPr/>
          </p:nvSpPr>
          <p:spPr>
            <a:xfrm>
              <a:off x="2274701" y="-1585219"/>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34"/>
            <p:cNvSpPr/>
            <p:nvPr/>
          </p:nvSpPr>
          <p:spPr>
            <a:xfrm>
              <a:off x="2250771" y="-1013676"/>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34"/>
            <p:cNvSpPr/>
            <p:nvPr/>
          </p:nvSpPr>
          <p:spPr>
            <a:xfrm>
              <a:off x="2264583" y="-1081408"/>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34"/>
            <p:cNvSpPr/>
            <p:nvPr/>
          </p:nvSpPr>
          <p:spPr>
            <a:xfrm>
              <a:off x="2186673" y="-1338160"/>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34"/>
            <p:cNvSpPr/>
            <p:nvPr/>
          </p:nvSpPr>
          <p:spPr>
            <a:xfrm>
              <a:off x="1758471" y="-2132286"/>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34"/>
            <p:cNvSpPr/>
            <p:nvPr/>
          </p:nvSpPr>
          <p:spPr>
            <a:xfrm>
              <a:off x="1653843" y="-2127258"/>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34"/>
            <p:cNvSpPr/>
            <p:nvPr/>
          </p:nvSpPr>
          <p:spPr>
            <a:xfrm>
              <a:off x="1591624" y="-2115747"/>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34"/>
            <p:cNvSpPr/>
            <p:nvPr/>
          </p:nvSpPr>
          <p:spPr>
            <a:xfrm>
              <a:off x="2269612" y="-1173616"/>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34"/>
            <p:cNvSpPr/>
            <p:nvPr/>
          </p:nvSpPr>
          <p:spPr>
            <a:xfrm>
              <a:off x="2113368" y="-1666764"/>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34"/>
            <p:cNvSpPr/>
            <p:nvPr/>
          </p:nvSpPr>
          <p:spPr>
            <a:xfrm>
              <a:off x="2206969" y="-1242741"/>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34"/>
            <p:cNvSpPr/>
            <p:nvPr/>
          </p:nvSpPr>
          <p:spPr>
            <a:xfrm>
              <a:off x="1857100" y="-2111082"/>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34"/>
            <p:cNvSpPr/>
            <p:nvPr/>
          </p:nvSpPr>
          <p:spPr>
            <a:xfrm>
              <a:off x="1953004" y="-2020752"/>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34"/>
            <p:cNvSpPr/>
            <p:nvPr/>
          </p:nvSpPr>
          <p:spPr>
            <a:xfrm>
              <a:off x="1904113" y="-2058556"/>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34"/>
            <p:cNvSpPr/>
            <p:nvPr/>
          </p:nvSpPr>
          <p:spPr>
            <a:xfrm>
              <a:off x="1899993" y="-2093573"/>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34"/>
            <p:cNvSpPr/>
            <p:nvPr/>
          </p:nvSpPr>
          <p:spPr>
            <a:xfrm>
              <a:off x="2264583" y="-947761"/>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34"/>
            <p:cNvSpPr/>
            <p:nvPr/>
          </p:nvSpPr>
          <p:spPr>
            <a:xfrm>
              <a:off x="2081137" y="-1870506"/>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34"/>
            <p:cNvSpPr/>
            <p:nvPr/>
          </p:nvSpPr>
          <p:spPr>
            <a:xfrm>
              <a:off x="1685649" y="-2135255"/>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34"/>
            <p:cNvSpPr/>
            <p:nvPr/>
          </p:nvSpPr>
          <p:spPr>
            <a:xfrm>
              <a:off x="1995412" y="-2002820"/>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34"/>
            <p:cNvSpPr/>
            <p:nvPr/>
          </p:nvSpPr>
          <p:spPr>
            <a:xfrm>
              <a:off x="1513290" y="-2082547"/>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34"/>
            <p:cNvSpPr/>
            <p:nvPr/>
          </p:nvSpPr>
          <p:spPr>
            <a:xfrm>
              <a:off x="2276094" y="-926072"/>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34"/>
            <p:cNvSpPr/>
            <p:nvPr/>
          </p:nvSpPr>
          <p:spPr>
            <a:xfrm>
              <a:off x="1804574" y="-2123986"/>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34"/>
            <p:cNvSpPr/>
            <p:nvPr/>
          </p:nvSpPr>
          <p:spPr>
            <a:xfrm>
              <a:off x="1964999" y="-2020752"/>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34"/>
            <p:cNvSpPr/>
            <p:nvPr/>
          </p:nvSpPr>
          <p:spPr>
            <a:xfrm>
              <a:off x="2135541" y="-1628051"/>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34"/>
            <p:cNvSpPr/>
            <p:nvPr/>
          </p:nvSpPr>
          <p:spPr>
            <a:xfrm>
              <a:off x="2153474" y="-1515609"/>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34"/>
            <p:cNvSpPr/>
            <p:nvPr/>
          </p:nvSpPr>
          <p:spPr>
            <a:xfrm>
              <a:off x="2037336" y="-1889408"/>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34"/>
            <p:cNvSpPr/>
            <p:nvPr/>
          </p:nvSpPr>
          <p:spPr>
            <a:xfrm>
              <a:off x="2221691" y="-1141325"/>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34"/>
            <p:cNvSpPr/>
            <p:nvPr/>
          </p:nvSpPr>
          <p:spPr>
            <a:xfrm>
              <a:off x="2060842" y="-1852512"/>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34"/>
            <p:cNvSpPr/>
            <p:nvPr/>
          </p:nvSpPr>
          <p:spPr>
            <a:xfrm>
              <a:off x="2084833" y="-1836882"/>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34"/>
            <p:cNvSpPr/>
            <p:nvPr/>
          </p:nvSpPr>
          <p:spPr>
            <a:xfrm>
              <a:off x="1486512" y="-2059465"/>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34"/>
            <p:cNvSpPr/>
            <p:nvPr/>
          </p:nvSpPr>
          <p:spPr>
            <a:xfrm>
              <a:off x="1953004" y="-1355184"/>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34"/>
            <p:cNvSpPr/>
            <p:nvPr/>
          </p:nvSpPr>
          <p:spPr>
            <a:xfrm>
              <a:off x="1955306" y="-1407770"/>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34"/>
            <p:cNvSpPr/>
            <p:nvPr/>
          </p:nvSpPr>
          <p:spPr>
            <a:xfrm>
              <a:off x="1802757" y="-1699055"/>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34"/>
            <p:cNvSpPr/>
            <p:nvPr/>
          </p:nvSpPr>
          <p:spPr>
            <a:xfrm>
              <a:off x="1773253" y="-1739585"/>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34"/>
            <p:cNvSpPr/>
            <p:nvPr/>
          </p:nvSpPr>
          <p:spPr>
            <a:xfrm>
              <a:off x="1879213" y="-1502220"/>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34"/>
            <p:cNvSpPr/>
            <p:nvPr/>
          </p:nvSpPr>
          <p:spPr>
            <a:xfrm>
              <a:off x="1654752" y="-1955807"/>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34"/>
            <p:cNvSpPr/>
            <p:nvPr/>
          </p:nvSpPr>
          <p:spPr>
            <a:xfrm>
              <a:off x="2059024" y="-1133025"/>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34"/>
            <p:cNvSpPr/>
            <p:nvPr/>
          </p:nvSpPr>
          <p:spPr>
            <a:xfrm>
              <a:off x="1980205" y="-1262128"/>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34"/>
            <p:cNvSpPr/>
            <p:nvPr/>
          </p:nvSpPr>
          <p:spPr>
            <a:xfrm>
              <a:off x="1951125" y="-1325256"/>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34"/>
            <p:cNvSpPr/>
            <p:nvPr/>
          </p:nvSpPr>
          <p:spPr>
            <a:xfrm>
              <a:off x="2076048" y="-1078197"/>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34"/>
            <p:cNvSpPr/>
            <p:nvPr/>
          </p:nvSpPr>
          <p:spPr>
            <a:xfrm>
              <a:off x="1569027" y="-2012513"/>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34"/>
            <p:cNvSpPr/>
            <p:nvPr/>
          </p:nvSpPr>
          <p:spPr>
            <a:xfrm>
              <a:off x="1609133" y="-1934603"/>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34"/>
            <p:cNvSpPr/>
            <p:nvPr/>
          </p:nvSpPr>
          <p:spPr>
            <a:xfrm>
              <a:off x="2196367" y="-980476"/>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34"/>
            <p:cNvSpPr/>
            <p:nvPr/>
          </p:nvSpPr>
          <p:spPr>
            <a:xfrm>
              <a:off x="1617917" y="-1876503"/>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34"/>
            <p:cNvSpPr/>
            <p:nvPr/>
          </p:nvSpPr>
          <p:spPr>
            <a:xfrm>
              <a:off x="1486512" y="-2059465"/>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34"/>
            <p:cNvSpPr/>
            <p:nvPr/>
          </p:nvSpPr>
          <p:spPr>
            <a:xfrm>
              <a:off x="1808694" y="-1659857"/>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34"/>
            <p:cNvSpPr/>
            <p:nvPr/>
          </p:nvSpPr>
          <p:spPr>
            <a:xfrm>
              <a:off x="1627126" y="-1835913"/>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34"/>
            <p:cNvSpPr/>
            <p:nvPr/>
          </p:nvSpPr>
          <p:spPr>
            <a:xfrm>
              <a:off x="1809179" y="-1623932"/>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34"/>
            <p:cNvSpPr/>
            <p:nvPr/>
          </p:nvSpPr>
          <p:spPr>
            <a:xfrm>
              <a:off x="1812874" y="-1581947"/>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34"/>
            <p:cNvSpPr/>
            <p:nvPr/>
          </p:nvSpPr>
          <p:spPr>
            <a:xfrm>
              <a:off x="1674623" y="-1779934"/>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34"/>
            <p:cNvSpPr/>
            <p:nvPr/>
          </p:nvSpPr>
          <p:spPr>
            <a:xfrm>
              <a:off x="2049331" y="-1213237"/>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9" name="Google Shape;8539;p34"/>
          <p:cNvGrpSpPr/>
          <p:nvPr/>
        </p:nvGrpSpPr>
        <p:grpSpPr>
          <a:xfrm flipH="1" rot="-2540237">
            <a:off x="7315673" y="4457607"/>
            <a:ext cx="1591124" cy="1371419"/>
            <a:chOff x="-1463936" y="-1371395"/>
            <a:chExt cx="1591109" cy="1371406"/>
          </a:xfrm>
        </p:grpSpPr>
        <p:sp>
          <p:nvSpPr>
            <p:cNvPr id="8540" name="Google Shape;8540;p34"/>
            <p:cNvSpPr/>
            <p:nvPr/>
          </p:nvSpPr>
          <p:spPr>
            <a:xfrm flipH="1" rot="-5800527">
              <a:off x="-1155003" y="-1396541"/>
              <a:ext cx="1123334" cy="1319381"/>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34"/>
            <p:cNvSpPr/>
            <p:nvPr/>
          </p:nvSpPr>
          <p:spPr>
            <a:xfrm flipH="1" rot="-5800527">
              <a:off x="-973552" y="-91353"/>
              <a:ext cx="6967" cy="10239"/>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34"/>
            <p:cNvSpPr/>
            <p:nvPr/>
          </p:nvSpPr>
          <p:spPr>
            <a:xfrm flipH="1" rot="-5800527">
              <a:off x="-1309879" y="-1300279"/>
              <a:ext cx="1134845" cy="1319987"/>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34"/>
            <p:cNvSpPr/>
            <p:nvPr/>
          </p:nvSpPr>
          <p:spPr>
            <a:xfrm flipH="1" rot="-5800527">
              <a:off x="-1051818" y="-1153062"/>
              <a:ext cx="84877" cy="172905"/>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34"/>
            <p:cNvSpPr/>
            <p:nvPr/>
          </p:nvSpPr>
          <p:spPr>
            <a:xfrm flipH="1" rot="-5800527">
              <a:off x="-1316618" y="-875627"/>
              <a:ext cx="52162" cy="162302"/>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34"/>
            <p:cNvSpPr/>
            <p:nvPr/>
          </p:nvSpPr>
          <p:spPr>
            <a:xfrm flipH="1" rot="-5800527">
              <a:off x="-1270504" y="-1036840"/>
              <a:ext cx="41560" cy="87664"/>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34"/>
            <p:cNvSpPr/>
            <p:nvPr/>
          </p:nvSpPr>
          <p:spPr>
            <a:xfrm flipH="1" rot="-5800527">
              <a:off x="-556290" y="-1156373"/>
              <a:ext cx="52102" cy="56706"/>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34"/>
            <p:cNvSpPr/>
            <p:nvPr/>
          </p:nvSpPr>
          <p:spPr>
            <a:xfrm flipH="1" rot="-5800527">
              <a:off x="-658155" y="-1203939"/>
              <a:ext cx="78395" cy="83060"/>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34"/>
            <p:cNvSpPr/>
            <p:nvPr/>
          </p:nvSpPr>
          <p:spPr>
            <a:xfrm flipH="1" rot="-5800527">
              <a:off x="-966421" y="-1228831"/>
              <a:ext cx="107899" cy="204287"/>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34"/>
            <p:cNvSpPr/>
            <p:nvPr/>
          </p:nvSpPr>
          <p:spPr>
            <a:xfrm flipH="1" rot="-5800527">
              <a:off x="-1291383" y="-190079"/>
              <a:ext cx="257721" cy="31867"/>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34"/>
            <p:cNvSpPr/>
            <p:nvPr/>
          </p:nvSpPr>
          <p:spPr>
            <a:xfrm flipH="1" rot="-5800527">
              <a:off x="-1191758" y="-150129"/>
              <a:ext cx="181204"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34"/>
            <p:cNvSpPr/>
            <p:nvPr/>
          </p:nvSpPr>
          <p:spPr>
            <a:xfrm flipH="1" rot="-5800527">
              <a:off x="-1126983" y="-135379"/>
              <a:ext cx="124923"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34"/>
            <p:cNvSpPr/>
            <p:nvPr/>
          </p:nvSpPr>
          <p:spPr>
            <a:xfrm flipH="1" rot="-5800527">
              <a:off x="-790466" y="-1182432"/>
              <a:ext cx="32776" cy="37865"/>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34"/>
            <p:cNvSpPr/>
            <p:nvPr/>
          </p:nvSpPr>
          <p:spPr>
            <a:xfrm flipH="1" rot="-5800527">
              <a:off x="-1259297" y="-946156"/>
              <a:ext cx="32776" cy="173389"/>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34"/>
            <p:cNvSpPr/>
            <p:nvPr/>
          </p:nvSpPr>
          <p:spPr>
            <a:xfrm flipH="1" rot="-5800527">
              <a:off x="-854937" y="-1220157"/>
              <a:ext cx="87179" cy="154487"/>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34"/>
            <p:cNvSpPr/>
            <p:nvPr/>
          </p:nvSpPr>
          <p:spPr>
            <a:xfrm flipH="1" rot="-5800527">
              <a:off x="-1341821" y="-241219"/>
              <a:ext cx="263234"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34"/>
            <p:cNvSpPr/>
            <p:nvPr/>
          </p:nvSpPr>
          <p:spPr>
            <a:xfrm flipH="1" rot="-5800527">
              <a:off x="-1410858" y="-446698"/>
              <a:ext cx="254510" cy="105172"/>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34"/>
            <p:cNvSpPr/>
            <p:nvPr/>
          </p:nvSpPr>
          <p:spPr>
            <a:xfrm flipH="1" rot="-5800527">
              <a:off x="-1374840" y="-345355"/>
              <a:ext cx="248512" cy="65975"/>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34"/>
            <p:cNvSpPr/>
            <p:nvPr/>
          </p:nvSpPr>
          <p:spPr>
            <a:xfrm flipH="1" rot="-5800527">
              <a:off x="-1322655" y="-222354"/>
              <a:ext cx="169209"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34"/>
            <p:cNvSpPr/>
            <p:nvPr/>
          </p:nvSpPr>
          <p:spPr>
            <a:xfrm flipH="1" rot="-5800527">
              <a:off x="-458777" y="-1119648"/>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34"/>
            <p:cNvSpPr/>
            <p:nvPr/>
          </p:nvSpPr>
          <p:spPr>
            <a:xfrm flipH="1" rot="-5800527">
              <a:off x="-1389297" y="-651967"/>
              <a:ext cx="120379" cy="122196"/>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34"/>
            <p:cNvSpPr/>
            <p:nvPr/>
          </p:nvSpPr>
          <p:spPr>
            <a:xfrm flipH="1" rot="-5800527">
              <a:off x="-1228813" y="-163435"/>
              <a:ext cx="214889" cy="45498"/>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34"/>
            <p:cNvSpPr/>
            <p:nvPr/>
          </p:nvSpPr>
          <p:spPr>
            <a:xfrm flipH="1" rot="-5800527">
              <a:off x="-1446514" y="-535362"/>
              <a:ext cx="302431" cy="140492"/>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34"/>
            <p:cNvSpPr/>
            <p:nvPr/>
          </p:nvSpPr>
          <p:spPr>
            <a:xfrm flipH="1" rot="-5800527">
              <a:off x="-1050469" y="-135549"/>
              <a:ext cx="58160"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34"/>
            <p:cNvSpPr/>
            <p:nvPr/>
          </p:nvSpPr>
          <p:spPr>
            <a:xfrm flipH="1" rot="-5800527">
              <a:off x="-372305" y="-1175868"/>
              <a:ext cx="201500" cy="293162"/>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34"/>
            <p:cNvSpPr/>
            <p:nvPr/>
          </p:nvSpPr>
          <p:spPr>
            <a:xfrm flipH="1" rot="-5800527">
              <a:off x="-1249366" y="-143833"/>
              <a:ext cx="138372"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34"/>
            <p:cNvSpPr/>
            <p:nvPr/>
          </p:nvSpPr>
          <p:spPr>
            <a:xfrm flipH="1" rot="-5800527">
              <a:off x="-1228476" y="-1052782"/>
              <a:ext cx="59977" cy="230034"/>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34"/>
            <p:cNvSpPr/>
            <p:nvPr/>
          </p:nvSpPr>
          <p:spPr>
            <a:xfrm flipH="1" rot="-5800527">
              <a:off x="-1152090" y="-1112365"/>
              <a:ext cx="71912" cy="206528"/>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34"/>
            <p:cNvSpPr/>
            <p:nvPr/>
          </p:nvSpPr>
          <p:spPr>
            <a:xfrm flipH="1" rot="-5800527">
              <a:off x="-1381687" y="-647190"/>
              <a:ext cx="171026" cy="140190"/>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34"/>
            <p:cNvSpPr/>
            <p:nvPr/>
          </p:nvSpPr>
          <p:spPr>
            <a:xfrm flipH="1" rot="-5800527">
              <a:off x="-718690" y="-1231869"/>
              <a:ext cx="98205" cy="154003"/>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34"/>
            <p:cNvSpPr/>
            <p:nvPr/>
          </p:nvSpPr>
          <p:spPr>
            <a:xfrm flipH="1" rot="-5800527">
              <a:off x="-1381334" y="-758819"/>
              <a:ext cx="146611" cy="196835"/>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34"/>
            <p:cNvSpPr/>
            <p:nvPr/>
          </p:nvSpPr>
          <p:spPr>
            <a:xfrm flipH="1" rot="-5800527">
              <a:off x="-1378656" y="-799997"/>
              <a:ext cx="147581" cy="214404"/>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34"/>
            <p:cNvSpPr/>
            <p:nvPr/>
          </p:nvSpPr>
          <p:spPr>
            <a:xfrm flipH="1" rot="-5800527">
              <a:off x="-1253783" y="-1146977"/>
              <a:ext cx="1023735" cy="1030460"/>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34"/>
            <p:cNvSpPr/>
            <p:nvPr/>
          </p:nvSpPr>
          <p:spPr>
            <a:xfrm flipH="1" rot="-5800527">
              <a:off x="-956753" y="-924843"/>
              <a:ext cx="77486"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34"/>
            <p:cNvSpPr/>
            <p:nvPr/>
          </p:nvSpPr>
          <p:spPr>
            <a:xfrm flipH="1" rot="-5800527">
              <a:off x="-1045446" y="-998254"/>
              <a:ext cx="197804" cy="83908"/>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34"/>
            <p:cNvSpPr/>
            <p:nvPr/>
          </p:nvSpPr>
          <p:spPr>
            <a:xfrm flipH="1" rot="-5800527">
              <a:off x="-1282956" y="-720095"/>
              <a:ext cx="245726" cy="101962"/>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34"/>
            <p:cNvSpPr/>
            <p:nvPr/>
          </p:nvSpPr>
          <p:spPr>
            <a:xfrm flipH="1" rot="-5800527">
              <a:off x="-1201628" y="-587402"/>
              <a:ext cx="120864"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34"/>
            <p:cNvSpPr/>
            <p:nvPr/>
          </p:nvSpPr>
          <p:spPr>
            <a:xfrm flipH="1" rot="-5800527">
              <a:off x="-1174411" y="-924847"/>
              <a:ext cx="259539" cy="97357"/>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34"/>
            <p:cNvSpPr/>
            <p:nvPr/>
          </p:nvSpPr>
          <p:spPr>
            <a:xfrm flipH="1" rot="-5800527">
              <a:off x="-1202766" y="-342934"/>
              <a:ext cx="115290" cy="111170"/>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34"/>
            <p:cNvSpPr/>
            <p:nvPr/>
          </p:nvSpPr>
          <p:spPr>
            <a:xfrm flipH="1" rot="-5800527">
              <a:off x="-713399" y="-1102866"/>
              <a:ext cx="100568" cy="97297"/>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34"/>
            <p:cNvSpPr/>
            <p:nvPr/>
          </p:nvSpPr>
          <p:spPr>
            <a:xfrm flipH="1" rot="-5800527">
              <a:off x="-842533" y="-939109"/>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34"/>
            <p:cNvSpPr/>
            <p:nvPr/>
          </p:nvSpPr>
          <p:spPr>
            <a:xfrm flipH="1" rot="-5800527">
              <a:off x="-938956" y="-1059403"/>
              <a:ext cx="199198" cy="131405"/>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34"/>
            <p:cNvSpPr/>
            <p:nvPr/>
          </p:nvSpPr>
          <p:spPr>
            <a:xfrm flipH="1" rot="-5800527">
              <a:off x="-624282" y="-1135229"/>
              <a:ext cx="96812" cy="138796"/>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34"/>
            <p:cNvSpPr/>
            <p:nvPr/>
          </p:nvSpPr>
          <p:spPr>
            <a:xfrm flipH="1" rot="-5800527">
              <a:off x="-1164023" y="-273452"/>
              <a:ext cx="128194" cy="125892"/>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34"/>
            <p:cNvSpPr/>
            <p:nvPr/>
          </p:nvSpPr>
          <p:spPr>
            <a:xfrm flipH="1" rot="-5800527">
              <a:off x="-1241135" y="-415758"/>
              <a:ext cx="199622" cy="162727"/>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34"/>
            <p:cNvSpPr/>
            <p:nvPr/>
          </p:nvSpPr>
          <p:spPr>
            <a:xfrm flipH="1" rot="-5800527">
              <a:off x="-435985" y="-1182941"/>
              <a:ext cx="85786" cy="236941"/>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34"/>
            <p:cNvSpPr/>
            <p:nvPr/>
          </p:nvSpPr>
          <p:spPr>
            <a:xfrm flipH="1" rot="-5800527">
              <a:off x="-1276447" y="-507884"/>
              <a:ext cx="254510" cy="172905"/>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34"/>
            <p:cNvSpPr/>
            <p:nvPr/>
          </p:nvSpPr>
          <p:spPr>
            <a:xfrm flipH="1" rot="-5800527">
              <a:off x="-1047261" y="-153338"/>
              <a:ext cx="59977" cy="77001"/>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34"/>
            <p:cNvSpPr/>
            <p:nvPr/>
          </p:nvSpPr>
          <p:spPr>
            <a:xfrm flipH="1" rot="-5800527">
              <a:off x="-1181540" y="-681732"/>
              <a:ext cx="127285" cy="64097"/>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34"/>
            <p:cNvSpPr/>
            <p:nvPr/>
          </p:nvSpPr>
          <p:spPr>
            <a:xfrm flipH="1" rot="-5800527">
              <a:off x="-1252892" y="-529161"/>
              <a:ext cx="227732" cy="158304"/>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34"/>
            <p:cNvSpPr/>
            <p:nvPr/>
          </p:nvSpPr>
          <p:spPr>
            <a:xfrm flipH="1" rot="-5800527">
              <a:off x="-1254261" y="-791471"/>
              <a:ext cx="257721" cy="100083"/>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34"/>
            <p:cNvSpPr/>
            <p:nvPr/>
          </p:nvSpPr>
          <p:spPr>
            <a:xfrm flipH="1" rot="-5800527">
              <a:off x="-1224354" y="-827322"/>
              <a:ext cx="274321" cy="83060"/>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34"/>
            <p:cNvSpPr/>
            <p:nvPr/>
          </p:nvSpPr>
          <p:spPr>
            <a:xfrm flipH="1" rot="-5800527">
              <a:off x="-1304135" y="-632518"/>
              <a:ext cx="294132" cy="156729"/>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34"/>
            <p:cNvSpPr/>
            <p:nvPr/>
          </p:nvSpPr>
          <p:spPr>
            <a:xfrm flipH="1" rot="-5800527">
              <a:off x="-784424" y="-1131148"/>
              <a:ext cx="114381" cy="156789"/>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34"/>
          <p:cNvGrpSpPr/>
          <p:nvPr/>
        </p:nvGrpSpPr>
        <p:grpSpPr>
          <a:xfrm flipH="1" rot="-401405">
            <a:off x="7385191" y="3199613"/>
            <a:ext cx="807580" cy="1664460"/>
            <a:chOff x="2937267" y="-2174491"/>
            <a:chExt cx="807573" cy="1664445"/>
          </a:xfrm>
        </p:grpSpPr>
        <p:sp>
          <p:nvSpPr>
            <p:cNvPr id="8595" name="Google Shape;8595;p34"/>
            <p:cNvSpPr/>
            <p:nvPr/>
          </p:nvSpPr>
          <p:spPr>
            <a:xfrm>
              <a:off x="2937267" y="-2085010"/>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34"/>
            <p:cNvSpPr/>
            <p:nvPr/>
          </p:nvSpPr>
          <p:spPr>
            <a:xfrm>
              <a:off x="3046074" y="-2089493"/>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34"/>
            <p:cNvSpPr/>
            <p:nvPr/>
          </p:nvSpPr>
          <p:spPr>
            <a:xfrm>
              <a:off x="3147430" y="-2076710"/>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34"/>
            <p:cNvSpPr/>
            <p:nvPr/>
          </p:nvSpPr>
          <p:spPr>
            <a:xfrm>
              <a:off x="3240123" y="-1911257"/>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34"/>
            <p:cNvSpPr/>
            <p:nvPr/>
          </p:nvSpPr>
          <p:spPr>
            <a:xfrm>
              <a:off x="3215223" y="-1981291"/>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34"/>
            <p:cNvSpPr/>
            <p:nvPr/>
          </p:nvSpPr>
          <p:spPr>
            <a:xfrm>
              <a:off x="3184325" y="-2041208"/>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34"/>
            <p:cNvSpPr/>
            <p:nvPr/>
          </p:nvSpPr>
          <p:spPr>
            <a:xfrm>
              <a:off x="3194928" y="-2024184"/>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34"/>
            <p:cNvSpPr/>
            <p:nvPr/>
          </p:nvSpPr>
          <p:spPr>
            <a:xfrm>
              <a:off x="3556731" y="-1606584"/>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34"/>
            <p:cNvSpPr/>
            <p:nvPr/>
          </p:nvSpPr>
          <p:spPr>
            <a:xfrm>
              <a:off x="3437382" y="-1712120"/>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34"/>
            <p:cNvSpPr/>
            <p:nvPr/>
          </p:nvSpPr>
          <p:spPr>
            <a:xfrm>
              <a:off x="3500086" y="-1755437"/>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34"/>
            <p:cNvSpPr/>
            <p:nvPr/>
          </p:nvSpPr>
          <p:spPr>
            <a:xfrm>
              <a:off x="3358078" y="-1744532"/>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34"/>
            <p:cNvSpPr/>
            <p:nvPr/>
          </p:nvSpPr>
          <p:spPr>
            <a:xfrm>
              <a:off x="3223038" y="-1960996"/>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34"/>
            <p:cNvSpPr/>
            <p:nvPr/>
          </p:nvSpPr>
          <p:spPr>
            <a:xfrm>
              <a:off x="3506083" y="-1671529"/>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34"/>
            <p:cNvSpPr/>
            <p:nvPr/>
          </p:nvSpPr>
          <p:spPr>
            <a:xfrm>
              <a:off x="3532801" y="-1642509"/>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34"/>
            <p:cNvSpPr/>
            <p:nvPr/>
          </p:nvSpPr>
          <p:spPr>
            <a:xfrm>
              <a:off x="3575209" y="-1569688"/>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34"/>
            <p:cNvSpPr/>
            <p:nvPr/>
          </p:nvSpPr>
          <p:spPr>
            <a:xfrm>
              <a:off x="3265446" y="-1842858"/>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34"/>
            <p:cNvSpPr/>
            <p:nvPr/>
          </p:nvSpPr>
          <p:spPr>
            <a:xfrm>
              <a:off x="3296768" y="-1788879"/>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34"/>
            <p:cNvSpPr/>
            <p:nvPr/>
          </p:nvSpPr>
          <p:spPr>
            <a:xfrm>
              <a:off x="3246120" y="-1890962"/>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34"/>
            <p:cNvSpPr/>
            <p:nvPr/>
          </p:nvSpPr>
          <p:spPr>
            <a:xfrm>
              <a:off x="3421267" y="-1805236"/>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34"/>
            <p:cNvSpPr/>
            <p:nvPr/>
          </p:nvSpPr>
          <p:spPr>
            <a:xfrm>
              <a:off x="3041894" y="-2174491"/>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34"/>
            <p:cNvSpPr/>
            <p:nvPr/>
          </p:nvSpPr>
          <p:spPr>
            <a:xfrm>
              <a:off x="3226249" y="-2173946"/>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34"/>
            <p:cNvSpPr/>
            <p:nvPr/>
          </p:nvSpPr>
          <p:spPr>
            <a:xfrm>
              <a:off x="3302342" y="-2167524"/>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34"/>
            <p:cNvSpPr/>
            <p:nvPr/>
          </p:nvSpPr>
          <p:spPr>
            <a:xfrm>
              <a:off x="3439199" y="-2067501"/>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34"/>
            <p:cNvSpPr/>
            <p:nvPr/>
          </p:nvSpPr>
          <p:spPr>
            <a:xfrm>
              <a:off x="3371952" y="-2143049"/>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34"/>
            <p:cNvSpPr/>
            <p:nvPr/>
          </p:nvSpPr>
          <p:spPr>
            <a:xfrm>
              <a:off x="3530923" y="-1943063"/>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34"/>
            <p:cNvSpPr/>
            <p:nvPr/>
          </p:nvSpPr>
          <p:spPr>
            <a:xfrm>
              <a:off x="3127195" y="-2153227"/>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34"/>
            <p:cNvSpPr/>
            <p:nvPr/>
          </p:nvSpPr>
          <p:spPr>
            <a:xfrm>
              <a:off x="3514323" y="-1972507"/>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34"/>
            <p:cNvSpPr/>
            <p:nvPr/>
          </p:nvSpPr>
          <p:spPr>
            <a:xfrm>
              <a:off x="3330452" y="-2159649"/>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34"/>
            <p:cNvSpPr/>
            <p:nvPr/>
          </p:nvSpPr>
          <p:spPr>
            <a:xfrm>
              <a:off x="3391763" y="-2121420"/>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34"/>
            <p:cNvSpPr/>
            <p:nvPr/>
          </p:nvSpPr>
          <p:spPr>
            <a:xfrm>
              <a:off x="3643850" y="-1479843"/>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34"/>
            <p:cNvSpPr/>
            <p:nvPr/>
          </p:nvSpPr>
          <p:spPr>
            <a:xfrm>
              <a:off x="3263629" y="-2173522"/>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34"/>
            <p:cNvSpPr/>
            <p:nvPr/>
          </p:nvSpPr>
          <p:spPr>
            <a:xfrm>
              <a:off x="3202743" y="-2172129"/>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34"/>
            <p:cNvSpPr/>
            <p:nvPr/>
          </p:nvSpPr>
          <p:spPr>
            <a:xfrm>
              <a:off x="3161728" y="-2167948"/>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34"/>
            <p:cNvSpPr/>
            <p:nvPr/>
          </p:nvSpPr>
          <p:spPr>
            <a:xfrm>
              <a:off x="3594111" y="-1737928"/>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34"/>
            <p:cNvSpPr/>
            <p:nvPr/>
          </p:nvSpPr>
          <p:spPr>
            <a:xfrm>
              <a:off x="3571513" y="-1760950"/>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34"/>
            <p:cNvSpPr/>
            <p:nvPr/>
          </p:nvSpPr>
          <p:spPr>
            <a:xfrm>
              <a:off x="3532316" y="-1991893"/>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34"/>
            <p:cNvSpPr/>
            <p:nvPr/>
          </p:nvSpPr>
          <p:spPr>
            <a:xfrm>
              <a:off x="3417571" y="-2111727"/>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34"/>
            <p:cNvSpPr/>
            <p:nvPr/>
          </p:nvSpPr>
          <p:spPr>
            <a:xfrm>
              <a:off x="3651726" y="-1429135"/>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34"/>
            <p:cNvSpPr/>
            <p:nvPr/>
          </p:nvSpPr>
          <p:spPr>
            <a:xfrm>
              <a:off x="3567333" y="-1867455"/>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34"/>
            <p:cNvSpPr/>
            <p:nvPr/>
          </p:nvSpPr>
          <p:spPr>
            <a:xfrm>
              <a:off x="3628219" y="-1543395"/>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34"/>
            <p:cNvSpPr/>
            <p:nvPr/>
          </p:nvSpPr>
          <p:spPr>
            <a:xfrm>
              <a:off x="3584902" y="-1813536"/>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34"/>
            <p:cNvSpPr/>
            <p:nvPr/>
          </p:nvSpPr>
          <p:spPr>
            <a:xfrm>
              <a:off x="3541525" y="-1905259"/>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34"/>
            <p:cNvSpPr/>
            <p:nvPr/>
          </p:nvSpPr>
          <p:spPr>
            <a:xfrm>
              <a:off x="3479790" y="-2025093"/>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34"/>
            <p:cNvSpPr/>
            <p:nvPr/>
          </p:nvSpPr>
          <p:spPr>
            <a:xfrm>
              <a:off x="3603744" y="-1649416"/>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34"/>
            <p:cNvSpPr/>
            <p:nvPr/>
          </p:nvSpPr>
          <p:spPr>
            <a:xfrm>
              <a:off x="3616648" y="-1608401"/>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34"/>
            <p:cNvSpPr/>
            <p:nvPr/>
          </p:nvSpPr>
          <p:spPr>
            <a:xfrm>
              <a:off x="3663236" y="-1721328"/>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34"/>
            <p:cNvSpPr/>
            <p:nvPr/>
          </p:nvSpPr>
          <p:spPr>
            <a:xfrm>
              <a:off x="3612044" y="-1462759"/>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34"/>
            <p:cNvSpPr/>
            <p:nvPr/>
          </p:nvSpPr>
          <p:spPr>
            <a:xfrm>
              <a:off x="3527288" y="-1740230"/>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3" name="Google Shape;8643;p34"/>
          <p:cNvGrpSpPr/>
          <p:nvPr/>
        </p:nvGrpSpPr>
        <p:grpSpPr>
          <a:xfrm flipH="1" rot="506135">
            <a:off x="7460867" y="3781971"/>
            <a:ext cx="909967" cy="1484421"/>
            <a:chOff x="1447799" y="-2135255"/>
            <a:chExt cx="909950" cy="1484393"/>
          </a:xfrm>
        </p:grpSpPr>
        <p:sp>
          <p:nvSpPr>
            <p:cNvPr id="8644" name="Google Shape;8644;p34"/>
            <p:cNvSpPr/>
            <p:nvPr/>
          </p:nvSpPr>
          <p:spPr>
            <a:xfrm>
              <a:off x="1447799" y="-2059950"/>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34"/>
            <p:cNvSpPr/>
            <p:nvPr/>
          </p:nvSpPr>
          <p:spPr>
            <a:xfrm>
              <a:off x="1469004" y="-2060434"/>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34"/>
            <p:cNvSpPr/>
            <p:nvPr/>
          </p:nvSpPr>
          <p:spPr>
            <a:xfrm>
              <a:off x="1513290" y="-2135134"/>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34"/>
            <p:cNvSpPr/>
            <p:nvPr/>
          </p:nvSpPr>
          <p:spPr>
            <a:xfrm>
              <a:off x="2165954" y="-1415586"/>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34"/>
            <p:cNvSpPr/>
            <p:nvPr/>
          </p:nvSpPr>
          <p:spPr>
            <a:xfrm>
              <a:off x="2129059" y="-1733163"/>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34"/>
            <p:cNvSpPr/>
            <p:nvPr/>
          </p:nvSpPr>
          <p:spPr>
            <a:xfrm>
              <a:off x="2274701" y="-1585219"/>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34"/>
            <p:cNvSpPr/>
            <p:nvPr/>
          </p:nvSpPr>
          <p:spPr>
            <a:xfrm>
              <a:off x="2250771" y="-1013676"/>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34"/>
            <p:cNvSpPr/>
            <p:nvPr/>
          </p:nvSpPr>
          <p:spPr>
            <a:xfrm>
              <a:off x="2264583" y="-1081408"/>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34"/>
            <p:cNvSpPr/>
            <p:nvPr/>
          </p:nvSpPr>
          <p:spPr>
            <a:xfrm>
              <a:off x="2186673" y="-1338160"/>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34"/>
            <p:cNvSpPr/>
            <p:nvPr/>
          </p:nvSpPr>
          <p:spPr>
            <a:xfrm>
              <a:off x="1758471" y="-2132286"/>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34"/>
            <p:cNvSpPr/>
            <p:nvPr/>
          </p:nvSpPr>
          <p:spPr>
            <a:xfrm>
              <a:off x="1653843" y="-2127258"/>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34"/>
            <p:cNvSpPr/>
            <p:nvPr/>
          </p:nvSpPr>
          <p:spPr>
            <a:xfrm>
              <a:off x="1591624" y="-2115747"/>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34"/>
            <p:cNvSpPr/>
            <p:nvPr/>
          </p:nvSpPr>
          <p:spPr>
            <a:xfrm>
              <a:off x="2269612" y="-1173616"/>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34"/>
            <p:cNvSpPr/>
            <p:nvPr/>
          </p:nvSpPr>
          <p:spPr>
            <a:xfrm>
              <a:off x="2113368" y="-1666764"/>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34"/>
            <p:cNvSpPr/>
            <p:nvPr/>
          </p:nvSpPr>
          <p:spPr>
            <a:xfrm>
              <a:off x="2206969" y="-1242741"/>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34"/>
            <p:cNvSpPr/>
            <p:nvPr/>
          </p:nvSpPr>
          <p:spPr>
            <a:xfrm>
              <a:off x="1857100" y="-2111082"/>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34"/>
            <p:cNvSpPr/>
            <p:nvPr/>
          </p:nvSpPr>
          <p:spPr>
            <a:xfrm>
              <a:off x="1953004" y="-2020752"/>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34"/>
            <p:cNvSpPr/>
            <p:nvPr/>
          </p:nvSpPr>
          <p:spPr>
            <a:xfrm>
              <a:off x="1904113" y="-2058556"/>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34"/>
            <p:cNvSpPr/>
            <p:nvPr/>
          </p:nvSpPr>
          <p:spPr>
            <a:xfrm>
              <a:off x="1899993" y="-2093573"/>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34"/>
            <p:cNvSpPr/>
            <p:nvPr/>
          </p:nvSpPr>
          <p:spPr>
            <a:xfrm>
              <a:off x="2264583" y="-947761"/>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34"/>
            <p:cNvSpPr/>
            <p:nvPr/>
          </p:nvSpPr>
          <p:spPr>
            <a:xfrm>
              <a:off x="2081137" y="-1870506"/>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34"/>
            <p:cNvSpPr/>
            <p:nvPr/>
          </p:nvSpPr>
          <p:spPr>
            <a:xfrm>
              <a:off x="1685649" y="-2135255"/>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34"/>
            <p:cNvSpPr/>
            <p:nvPr/>
          </p:nvSpPr>
          <p:spPr>
            <a:xfrm>
              <a:off x="1995412" y="-2002820"/>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34"/>
            <p:cNvSpPr/>
            <p:nvPr/>
          </p:nvSpPr>
          <p:spPr>
            <a:xfrm>
              <a:off x="1513290" y="-2082547"/>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34"/>
            <p:cNvSpPr/>
            <p:nvPr/>
          </p:nvSpPr>
          <p:spPr>
            <a:xfrm>
              <a:off x="2276094" y="-926072"/>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34"/>
            <p:cNvSpPr/>
            <p:nvPr/>
          </p:nvSpPr>
          <p:spPr>
            <a:xfrm>
              <a:off x="1804574" y="-2123986"/>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34"/>
            <p:cNvSpPr/>
            <p:nvPr/>
          </p:nvSpPr>
          <p:spPr>
            <a:xfrm>
              <a:off x="1964999" y="-2020752"/>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34"/>
            <p:cNvSpPr/>
            <p:nvPr/>
          </p:nvSpPr>
          <p:spPr>
            <a:xfrm>
              <a:off x="2135541" y="-1628051"/>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34"/>
            <p:cNvSpPr/>
            <p:nvPr/>
          </p:nvSpPr>
          <p:spPr>
            <a:xfrm>
              <a:off x="2153474" y="-1515609"/>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34"/>
            <p:cNvSpPr/>
            <p:nvPr/>
          </p:nvSpPr>
          <p:spPr>
            <a:xfrm>
              <a:off x="2037336" y="-1889408"/>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34"/>
            <p:cNvSpPr/>
            <p:nvPr/>
          </p:nvSpPr>
          <p:spPr>
            <a:xfrm>
              <a:off x="2221691" y="-1141325"/>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34"/>
            <p:cNvSpPr/>
            <p:nvPr/>
          </p:nvSpPr>
          <p:spPr>
            <a:xfrm>
              <a:off x="2060842" y="-1852512"/>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34"/>
            <p:cNvSpPr/>
            <p:nvPr/>
          </p:nvSpPr>
          <p:spPr>
            <a:xfrm>
              <a:off x="2084833" y="-1836882"/>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34"/>
            <p:cNvSpPr/>
            <p:nvPr/>
          </p:nvSpPr>
          <p:spPr>
            <a:xfrm>
              <a:off x="1486512" y="-2059465"/>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34"/>
            <p:cNvSpPr/>
            <p:nvPr/>
          </p:nvSpPr>
          <p:spPr>
            <a:xfrm>
              <a:off x="1953004" y="-1355184"/>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34"/>
            <p:cNvSpPr/>
            <p:nvPr/>
          </p:nvSpPr>
          <p:spPr>
            <a:xfrm>
              <a:off x="1955306" y="-1407770"/>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34"/>
            <p:cNvSpPr/>
            <p:nvPr/>
          </p:nvSpPr>
          <p:spPr>
            <a:xfrm>
              <a:off x="1802757" y="-1699055"/>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34"/>
            <p:cNvSpPr/>
            <p:nvPr/>
          </p:nvSpPr>
          <p:spPr>
            <a:xfrm>
              <a:off x="1773253" y="-1739585"/>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34"/>
            <p:cNvSpPr/>
            <p:nvPr/>
          </p:nvSpPr>
          <p:spPr>
            <a:xfrm>
              <a:off x="1879213" y="-1502220"/>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34"/>
            <p:cNvSpPr/>
            <p:nvPr/>
          </p:nvSpPr>
          <p:spPr>
            <a:xfrm>
              <a:off x="1654752" y="-1955807"/>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34"/>
            <p:cNvSpPr/>
            <p:nvPr/>
          </p:nvSpPr>
          <p:spPr>
            <a:xfrm>
              <a:off x="2059024" y="-1133025"/>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34"/>
            <p:cNvSpPr/>
            <p:nvPr/>
          </p:nvSpPr>
          <p:spPr>
            <a:xfrm>
              <a:off x="1980205" y="-1262128"/>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34"/>
            <p:cNvSpPr/>
            <p:nvPr/>
          </p:nvSpPr>
          <p:spPr>
            <a:xfrm>
              <a:off x="1951125" y="-1325256"/>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34"/>
            <p:cNvSpPr/>
            <p:nvPr/>
          </p:nvSpPr>
          <p:spPr>
            <a:xfrm>
              <a:off x="2076048" y="-1078197"/>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34"/>
            <p:cNvSpPr/>
            <p:nvPr/>
          </p:nvSpPr>
          <p:spPr>
            <a:xfrm>
              <a:off x="1569027" y="-2012513"/>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34"/>
            <p:cNvSpPr/>
            <p:nvPr/>
          </p:nvSpPr>
          <p:spPr>
            <a:xfrm>
              <a:off x="1609133" y="-1934603"/>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34"/>
            <p:cNvSpPr/>
            <p:nvPr/>
          </p:nvSpPr>
          <p:spPr>
            <a:xfrm>
              <a:off x="2196367" y="-980476"/>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34"/>
            <p:cNvSpPr/>
            <p:nvPr/>
          </p:nvSpPr>
          <p:spPr>
            <a:xfrm>
              <a:off x="1617917" y="-1876503"/>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34"/>
            <p:cNvSpPr/>
            <p:nvPr/>
          </p:nvSpPr>
          <p:spPr>
            <a:xfrm>
              <a:off x="1486512" y="-2059465"/>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34"/>
            <p:cNvSpPr/>
            <p:nvPr/>
          </p:nvSpPr>
          <p:spPr>
            <a:xfrm>
              <a:off x="1808694" y="-1659857"/>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34"/>
            <p:cNvSpPr/>
            <p:nvPr/>
          </p:nvSpPr>
          <p:spPr>
            <a:xfrm>
              <a:off x="1627126" y="-1835913"/>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34"/>
            <p:cNvSpPr/>
            <p:nvPr/>
          </p:nvSpPr>
          <p:spPr>
            <a:xfrm>
              <a:off x="1809179" y="-1623932"/>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34"/>
            <p:cNvSpPr/>
            <p:nvPr/>
          </p:nvSpPr>
          <p:spPr>
            <a:xfrm>
              <a:off x="1812874" y="-1581947"/>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34"/>
            <p:cNvSpPr/>
            <p:nvPr/>
          </p:nvSpPr>
          <p:spPr>
            <a:xfrm>
              <a:off x="1674623" y="-1779934"/>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34"/>
            <p:cNvSpPr/>
            <p:nvPr/>
          </p:nvSpPr>
          <p:spPr>
            <a:xfrm>
              <a:off x="2049331" y="-1213237"/>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9" name="Google Shape;8699;p34"/>
          <p:cNvGrpSpPr/>
          <p:nvPr/>
        </p:nvGrpSpPr>
        <p:grpSpPr>
          <a:xfrm flipH="1" rot="-7372716">
            <a:off x="7660046" y="-764855"/>
            <a:ext cx="1759823" cy="1691048"/>
            <a:chOff x="6135332" y="1069597"/>
            <a:chExt cx="1949273" cy="1873095"/>
          </a:xfrm>
        </p:grpSpPr>
        <p:sp>
          <p:nvSpPr>
            <p:cNvPr id="8700" name="Google Shape;8700;p34"/>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34"/>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34"/>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34"/>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34"/>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34"/>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34"/>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34"/>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34"/>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34"/>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34"/>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34"/>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34"/>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34"/>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34"/>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34"/>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34"/>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34"/>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34"/>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34"/>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34"/>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34"/>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34"/>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34"/>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34"/>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34"/>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34"/>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34"/>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34"/>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34"/>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34"/>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34"/>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34"/>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34"/>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34"/>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34"/>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34"/>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34"/>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34"/>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34"/>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34"/>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34"/>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34"/>
          <p:cNvGrpSpPr/>
          <p:nvPr/>
        </p:nvGrpSpPr>
        <p:grpSpPr>
          <a:xfrm flipH="1" rot="-9460237">
            <a:off x="7760000" y="-383856"/>
            <a:ext cx="1759797" cy="1691023"/>
            <a:chOff x="6135332" y="1069597"/>
            <a:chExt cx="1949273" cy="1873095"/>
          </a:xfrm>
        </p:grpSpPr>
        <p:sp>
          <p:nvSpPr>
            <p:cNvPr id="8743" name="Google Shape;8743;p34"/>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34"/>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34"/>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34"/>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34"/>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34"/>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34"/>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34"/>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34"/>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34"/>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34"/>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34"/>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34"/>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34"/>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34"/>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34"/>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34"/>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34"/>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34"/>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34"/>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34"/>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34"/>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34"/>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34"/>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34"/>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34"/>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34"/>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34"/>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34"/>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34"/>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34"/>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34"/>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34"/>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34"/>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34"/>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34"/>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34"/>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34"/>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34"/>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34"/>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34"/>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34"/>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5" name="Google Shape;8785;p34"/>
          <p:cNvGrpSpPr/>
          <p:nvPr/>
        </p:nvGrpSpPr>
        <p:grpSpPr>
          <a:xfrm rot="7372716">
            <a:off x="-292468" y="-764855"/>
            <a:ext cx="1759823" cy="1691048"/>
            <a:chOff x="6135332" y="1069597"/>
            <a:chExt cx="1949273" cy="1873095"/>
          </a:xfrm>
        </p:grpSpPr>
        <p:sp>
          <p:nvSpPr>
            <p:cNvPr id="8786" name="Google Shape;8786;p34"/>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34"/>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34"/>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34"/>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34"/>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34"/>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34"/>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34"/>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34"/>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34"/>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34"/>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34"/>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34"/>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34"/>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34"/>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34"/>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34"/>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34"/>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34"/>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34"/>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34"/>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34"/>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34"/>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34"/>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34"/>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34"/>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34"/>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34"/>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34"/>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34"/>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34"/>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34"/>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34"/>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34"/>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34"/>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34"/>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34"/>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34"/>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34"/>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34"/>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34"/>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34"/>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8" name="Google Shape;8828;p34"/>
          <p:cNvGrpSpPr/>
          <p:nvPr/>
        </p:nvGrpSpPr>
        <p:grpSpPr>
          <a:xfrm rot="9460237">
            <a:off x="-392396" y="-383856"/>
            <a:ext cx="1759797" cy="1691023"/>
            <a:chOff x="6135332" y="1069597"/>
            <a:chExt cx="1949273" cy="1873095"/>
          </a:xfrm>
        </p:grpSpPr>
        <p:sp>
          <p:nvSpPr>
            <p:cNvPr id="8829" name="Google Shape;8829;p34"/>
            <p:cNvSpPr/>
            <p:nvPr/>
          </p:nvSpPr>
          <p:spPr>
            <a:xfrm rot="3011085">
              <a:off x="6330467" y="1439759"/>
              <a:ext cx="1414141" cy="117029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34"/>
            <p:cNvSpPr/>
            <p:nvPr/>
          </p:nvSpPr>
          <p:spPr>
            <a:xfrm rot="3011085">
              <a:off x="6546115" y="1397180"/>
              <a:ext cx="1364402" cy="1092200"/>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34"/>
            <p:cNvSpPr/>
            <p:nvPr/>
          </p:nvSpPr>
          <p:spPr>
            <a:xfrm rot="3011085">
              <a:off x="7384449" y="1976828"/>
              <a:ext cx="102871" cy="271535"/>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34"/>
            <p:cNvSpPr/>
            <p:nvPr/>
          </p:nvSpPr>
          <p:spPr>
            <a:xfrm rot="3011085">
              <a:off x="7351783" y="1715083"/>
              <a:ext cx="229127" cy="375739"/>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34"/>
            <p:cNvSpPr/>
            <p:nvPr/>
          </p:nvSpPr>
          <p:spPr>
            <a:xfrm rot="3011085">
              <a:off x="7310208" y="1602341"/>
              <a:ext cx="293648" cy="413967"/>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34"/>
            <p:cNvSpPr/>
            <p:nvPr/>
          </p:nvSpPr>
          <p:spPr>
            <a:xfrm rot="3011085">
              <a:off x="7329998" y="2314269"/>
              <a:ext cx="61371" cy="189990"/>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34"/>
            <p:cNvSpPr/>
            <p:nvPr/>
          </p:nvSpPr>
          <p:spPr>
            <a:xfrm rot="3011085">
              <a:off x="7276319" y="1413744"/>
              <a:ext cx="273838" cy="316246"/>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34"/>
            <p:cNvSpPr/>
            <p:nvPr/>
          </p:nvSpPr>
          <p:spPr>
            <a:xfrm rot="3011085">
              <a:off x="7383235" y="1817486"/>
              <a:ext cx="39258" cy="63189"/>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34"/>
            <p:cNvSpPr/>
            <p:nvPr/>
          </p:nvSpPr>
          <p:spPr>
            <a:xfrm rot="3011085">
              <a:off x="7448228" y="1489903"/>
              <a:ext cx="85302" cy="86695"/>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34"/>
            <p:cNvSpPr/>
            <p:nvPr/>
          </p:nvSpPr>
          <p:spPr>
            <a:xfrm rot="3011085">
              <a:off x="7236316" y="2724055"/>
              <a:ext cx="52647" cy="88997"/>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34"/>
            <p:cNvSpPr/>
            <p:nvPr/>
          </p:nvSpPr>
          <p:spPr>
            <a:xfrm rot="3011085">
              <a:off x="7319516" y="1493992"/>
              <a:ext cx="220888" cy="300131"/>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34"/>
            <p:cNvSpPr/>
            <p:nvPr/>
          </p:nvSpPr>
          <p:spPr>
            <a:xfrm rot="3011085">
              <a:off x="7162659" y="1199169"/>
              <a:ext cx="167816" cy="138797"/>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34"/>
            <p:cNvSpPr/>
            <p:nvPr/>
          </p:nvSpPr>
          <p:spPr>
            <a:xfrm rot="3011085">
              <a:off x="7196614" y="1222588"/>
              <a:ext cx="163697" cy="167816"/>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34"/>
            <p:cNvSpPr/>
            <p:nvPr/>
          </p:nvSpPr>
          <p:spPr>
            <a:xfrm rot="3011085">
              <a:off x="7113492" y="1144698"/>
              <a:ext cx="148006" cy="81606"/>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34"/>
            <p:cNvSpPr/>
            <p:nvPr/>
          </p:nvSpPr>
          <p:spPr>
            <a:xfrm rot="3011085">
              <a:off x="7262497" y="1368222"/>
              <a:ext cx="258207" cy="282622"/>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34"/>
            <p:cNvSpPr/>
            <p:nvPr/>
          </p:nvSpPr>
          <p:spPr>
            <a:xfrm rot="3011085">
              <a:off x="7213694" y="1261609"/>
              <a:ext cx="199623" cy="200531"/>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34"/>
            <p:cNvSpPr/>
            <p:nvPr/>
          </p:nvSpPr>
          <p:spPr>
            <a:xfrm rot="3011085">
              <a:off x="7297477" y="2549596"/>
              <a:ext cx="23082" cy="97782"/>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34"/>
            <p:cNvSpPr/>
            <p:nvPr/>
          </p:nvSpPr>
          <p:spPr>
            <a:xfrm rot="3011085">
              <a:off x="7315832" y="2474127"/>
              <a:ext cx="17569" cy="113473"/>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34"/>
            <p:cNvSpPr/>
            <p:nvPr/>
          </p:nvSpPr>
          <p:spPr>
            <a:xfrm rot="3011085">
              <a:off x="7277430" y="2628256"/>
              <a:ext cx="28171" cy="80697"/>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34"/>
            <p:cNvSpPr/>
            <p:nvPr/>
          </p:nvSpPr>
          <p:spPr>
            <a:xfrm rot="3011085">
              <a:off x="7228864" y="1305822"/>
              <a:ext cx="244757" cy="241244"/>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34"/>
            <p:cNvSpPr/>
            <p:nvPr/>
          </p:nvSpPr>
          <p:spPr>
            <a:xfrm rot="3011085">
              <a:off x="7359142" y="2143012"/>
              <a:ext cx="76093" cy="236518"/>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34"/>
            <p:cNvSpPr/>
            <p:nvPr/>
          </p:nvSpPr>
          <p:spPr>
            <a:xfrm rot="3011085">
              <a:off x="7194859" y="2772196"/>
              <a:ext cx="77002" cy="118986"/>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34"/>
            <p:cNvSpPr/>
            <p:nvPr/>
          </p:nvSpPr>
          <p:spPr>
            <a:xfrm rot="3011085">
              <a:off x="6614126" y="1420033"/>
              <a:ext cx="1213670" cy="84217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34"/>
            <p:cNvSpPr/>
            <p:nvPr/>
          </p:nvSpPr>
          <p:spPr>
            <a:xfrm rot="3011085">
              <a:off x="6980062" y="1456441"/>
              <a:ext cx="484487" cy="43378"/>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34"/>
            <p:cNvSpPr/>
            <p:nvPr/>
          </p:nvSpPr>
          <p:spPr>
            <a:xfrm rot="3011085">
              <a:off x="7077114" y="1248399"/>
              <a:ext cx="119955"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34"/>
            <p:cNvSpPr/>
            <p:nvPr/>
          </p:nvSpPr>
          <p:spPr>
            <a:xfrm rot="3011085">
              <a:off x="7309155" y="1778101"/>
              <a:ext cx="94086"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34"/>
            <p:cNvSpPr/>
            <p:nvPr/>
          </p:nvSpPr>
          <p:spPr>
            <a:xfrm rot="3011085">
              <a:off x="7071360" y="1246803"/>
              <a:ext cx="210710"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34"/>
            <p:cNvSpPr/>
            <p:nvPr/>
          </p:nvSpPr>
          <p:spPr>
            <a:xfrm rot="3011085">
              <a:off x="6941458" y="1614911"/>
              <a:ext cx="578027" cy="62704"/>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34"/>
            <p:cNvSpPr/>
            <p:nvPr/>
          </p:nvSpPr>
          <p:spPr>
            <a:xfrm rot="3011085">
              <a:off x="7059080" y="2002725"/>
              <a:ext cx="411665" cy="71549"/>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34"/>
            <p:cNvSpPr/>
            <p:nvPr/>
          </p:nvSpPr>
          <p:spPr>
            <a:xfrm rot="3011085">
              <a:off x="7114457" y="1176290"/>
              <a:ext cx="88573"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34"/>
            <p:cNvSpPr/>
            <p:nvPr/>
          </p:nvSpPr>
          <p:spPr>
            <a:xfrm rot="3011085">
              <a:off x="7070690" y="1599935"/>
              <a:ext cx="387674" cy="27990"/>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34"/>
            <p:cNvSpPr/>
            <p:nvPr/>
          </p:nvSpPr>
          <p:spPr>
            <a:xfrm rot="3011085">
              <a:off x="6973364" y="1816770"/>
              <a:ext cx="542526" cy="75184"/>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34"/>
            <p:cNvSpPr/>
            <p:nvPr/>
          </p:nvSpPr>
          <p:spPr>
            <a:xfrm rot="3011085">
              <a:off x="7138669" y="1119378"/>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34"/>
            <p:cNvSpPr/>
            <p:nvPr/>
          </p:nvSpPr>
          <p:spPr>
            <a:xfrm rot="3011085">
              <a:off x="7012271" y="1389149"/>
              <a:ext cx="400154"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34"/>
            <p:cNvSpPr/>
            <p:nvPr/>
          </p:nvSpPr>
          <p:spPr>
            <a:xfrm rot="3011085">
              <a:off x="7185969" y="2170389"/>
              <a:ext cx="225431" cy="62765"/>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34"/>
            <p:cNvSpPr/>
            <p:nvPr/>
          </p:nvSpPr>
          <p:spPr>
            <a:xfrm rot="3011085">
              <a:off x="7253533" y="2404902"/>
              <a:ext cx="86695"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34"/>
            <p:cNvSpPr/>
            <p:nvPr/>
          </p:nvSpPr>
          <p:spPr>
            <a:xfrm rot="3011085">
              <a:off x="7252129" y="2337609"/>
              <a:ext cx="100023"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34"/>
            <p:cNvSpPr/>
            <p:nvPr/>
          </p:nvSpPr>
          <p:spPr>
            <a:xfrm rot="3011085">
              <a:off x="7187851" y="2217860"/>
              <a:ext cx="210710" cy="70580"/>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34"/>
            <p:cNvSpPr/>
            <p:nvPr/>
          </p:nvSpPr>
          <p:spPr>
            <a:xfrm rot="3011085">
              <a:off x="7261273" y="2514464"/>
              <a:ext cx="54041"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34"/>
            <p:cNvSpPr/>
            <p:nvPr/>
          </p:nvSpPr>
          <p:spPr>
            <a:xfrm rot="3011085">
              <a:off x="7172987" y="2009592"/>
              <a:ext cx="110201"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34"/>
            <p:cNvSpPr/>
            <p:nvPr/>
          </p:nvSpPr>
          <p:spPr>
            <a:xfrm rot="3011085">
              <a:off x="6935392" y="1694202"/>
              <a:ext cx="594627"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34"/>
            <p:cNvSpPr/>
            <p:nvPr/>
          </p:nvSpPr>
          <p:spPr>
            <a:xfrm rot="3011085">
              <a:off x="6998882" y="1844554"/>
              <a:ext cx="461889"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21">
    <p:spTree>
      <p:nvGrpSpPr>
        <p:cNvPr id="8871" name="Shape 8871"/>
        <p:cNvGrpSpPr/>
        <p:nvPr/>
      </p:nvGrpSpPr>
      <p:grpSpPr>
        <a:xfrm>
          <a:off x="0" y="0"/>
          <a:ext cx="0" cy="0"/>
          <a:chOff x="0" y="0"/>
          <a:chExt cx="0" cy="0"/>
        </a:xfrm>
      </p:grpSpPr>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22">
    <p:bg>
      <p:bgPr>
        <a:solidFill>
          <a:schemeClr val="accent5"/>
        </a:solidFill>
      </p:bgPr>
    </p:bg>
    <p:spTree>
      <p:nvGrpSpPr>
        <p:cNvPr id="8872" name="Shape 8872"/>
        <p:cNvGrpSpPr/>
        <p:nvPr/>
      </p:nvGrpSpPr>
      <p:grpSpPr>
        <a:xfrm>
          <a:off x="0" y="0"/>
          <a:ext cx="0" cy="0"/>
          <a:chOff x="0" y="0"/>
          <a:chExt cx="0" cy="0"/>
        </a:xfrm>
      </p:grpSpPr>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23">
    <p:spTree>
      <p:nvGrpSpPr>
        <p:cNvPr id="8873" name="Shape 8873"/>
        <p:cNvGrpSpPr/>
        <p:nvPr/>
      </p:nvGrpSpPr>
      <p:grpSpPr>
        <a:xfrm>
          <a:off x="0" y="0"/>
          <a:ext cx="0" cy="0"/>
          <a:chOff x="0" y="0"/>
          <a:chExt cx="0" cy="0"/>
        </a:xfrm>
      </p:grpSpPr>
      <p:grpSp>
        <p:nvGrpSpPr>
          <p:cNvPr id="8874" name="Google Shape;8874;p37"/>
          <p:cNvGrpSpPr/>
          <p:nvPr/>
        </p:nvGrpSpPr>
        <p:grpSpPr>
          <a:xfrm>
            <a:off x="-311335" y="122325"/>
            <a:ext cx="1831420" cy="1720667"/>
            <a:chOff x="-311335" y="350925"/>
            <a:chExt cx="1831420" cy="1720667"/>
          </a:xfrm>
        </p:grpSpPr>
        <p:sp>
          <p:nvSpPr>
            <p:cNvPr id="8875" name="Google Shape;8875;p37"/>
            <p:cNvSpPr/>
            <p:nvPr/>
          </p:nvSpPr>
          <p:spPr>
            <a:xfrm flipH="1" rot="-1270888">
              <a:off x="-57698" y="685365"/>
              <a:ext cx="1414127" cy="1170281"/>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37"/>
            <p:cNvSpPr/>
            <p:nvPr/>
          </p:nvSpPr>
          <p:spPr>
            <a:xfrm flipH="1" rot="-1270888">
              <a:off x="-160107" y="560524"/>
              <a:ext cx="1364388" cy="1092189"/>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37"/>
            <p:cNvSpPr/>
            <p:nvPr/>
          </p:nvSpPr>
          <p:spPr>
            <a:xfrm flipH="1" rot="-1270888">
              <a:off x="207026" y="1018309"/>
              <a:ext cx="102870" cy="271533"/>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37"/>
            <p:cNvSpPr/>
            <p:nvPr/>
          </p:nvSpPr>
          <p:spPr>
            <a:xfrm flipH="1" rot="-1270888">
              <a:off x="218900" y="768084"/>
              <a:ext cx="229125" cy="375735"/>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37"/>
            <p:cNvSpPr/>
            <p:nvPr/>
          </p:nvSpPr>
          <p:spPr>
            <a:xfrm flipH="1" rot="-1270888">
              <a:off x="240180" y="671598"/>
              <a:ext cx="293645" cy="413963"/>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37"/>
            <p:cNvSpPr/>
            <p:nvPr/>
          </p:nvSpPr>
          <p:spPr>
            <a:xfrm flipH="1" rot="-1270888">
              <a:off x="149708" y="1355009"/>
              <a:ext cx="61371" cy="189988"/>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37"/>
            <p:cNvSpPr/>
            <p:nvPr/>
          </p:nvSpPr>
          <p:spPr>
            <a:xfrm flipH="1" rot="-1270888">
              <a:off x="403520" y="534012"/>
              <a:ext cx="273835" cy="316243"/>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37"/>
            <p:cNvSpPr/>
            <p:nvPr/>
          </p:nvSpPr>
          <p:spPr>
            <a:xfrm flipH="1" rot="-1270888">
              <a:off x="395478" y="908022"/>
              <a:ext cx="39258"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37"/>
            <p:cNvSpPr/>
            <p:nvPr/>
          </p:nvSpPr>
          <p:spPr>
            <a:xfrm flipH="1" rot="-1270888">
              <a:off x="448607" y="577370"/>
              <a:ext cx="85301"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37"/>
            <p:cNvSpPr/>
            <p:nvPr/>
          </p:nvSpPr>
          <p:spPr>
            <a:xfrm flipH="1" rot="-1270888">
              <a:off x="65620" y="1767276"/>
              <a:ext cx="52647"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37"/>
            <p:cNvSpPr/>
            <p:nvPr/>
          </p:nvSpPr>
          <p:spPr>
            <a:xfrm flipH="1" rot="-1270888">
              <a:off x="380369" y="597100"/>
              <a:ext cx="220885" cy="300128"/>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37"/>
            <p:cNvSpPr/>
            <p:nvPr/>
          </p:nvSpPr>
          <p:spPr>
            <a:xfrm flipH="1" rot="-1270888">
              <a:off x="749356" y="438280"/>
              <a:ext cx="167815" cy="138796"/>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37"/>
            <p:cNvSpPr/>
            <p:nvPr/>
          </p:nvSpPr>
          <p:spPr>
            <a:xfrm flipH="1" rot="-1270888">
              <a:off x="705130" y="441480"/>
              <a:ext cx="163695" cy="167815"/>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37"/>
            <p:cNvSpPr/>
            <p:nvPr/>
          </p:nvSpPr>
          <p:spPr>
            <a:xfrm flipH="1" rot="-1270888">
              <a:off x="851199" y="422867"/>
              <a:ext cx="148004"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37"/>
            <p:cNvSpPr/>
            <p:nvPr/>
          </p:nvSpPr>
          <p:spPr>
            <a:xfrm flipH="1" rot="-1270888">
              <a:off x="460482" y="506797"/>
              <a:ext cx="258204" cy="282619"/>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37"/>
            <p:cNvSpPr/>
            <p:nvPr/>
          </p:nvSpPr>
          <p:spPr>
            <a:xfrm flipH="1" rot="-1270888">
              <a:off x="629668" y="456565"/>
              <a:ext cx="199621" cy="200530"/>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37"/>
            <p:cNvSpPr/>
            <p:nvPr/>
          </p:nvSpPr>
          <p:spPr>
            <a:xfrm flipH="1" rot="-1270888">
              <a:off x="122295" y="1591657"/>
              <a:ext cx="23082" cy="97781"/>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37"/>
            <p:cNvSpPr/>
            <p:nvPr/>
          </p:nvSpPr>
          <p:spPr>
            <a:xfrm flipH="1" rot="-1270888">
              <a:off x="144196" y="1517105"/>
              <a:ext cx="17569" cy="113472"/>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37"/>
            <p:cNvSpPr/>
            <p:nvPr/>
          </p:nvSpPr>
          <p:spPr>
            <a:xfrm flipH="1" rot="-1270888">
              <a:off x="101062" y="1670010"/>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37"/>
            <p:cNvSpPr/>
            <p:nvPr/>
          </p:nvSpPr>
          <p:spPr>
            <a:xfrm flipH="1" rot="-1270888">
              <a:off x="542789" y="474384"/>
              <a:ext cx="244755" cy="24124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37"/>
            <p:cNvSpPr/>
            <p:nvPr/>
          </p:nvSpPr>
          <p:spPr>
            <a:xfrm flipH="1" rot="-1270888">
              <a:off x="182173" y="1184611"/>
              <a:ext cx="76092" cy="236516"/>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37"/>
            <p:cNvSpPr/>
            <p:nvPr/>
          </p:nvSpPr>
          <p:spPr>
            <a:xfrm flipH="1" rot="-1270888">
              <a:off x="48440" y="1821695"/>
              <a:ext cx="77001" cy="118985"/>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37"/>
            <p:cNvSpPr/>
            <p:nvPr/>
          </p:nvSpPr>
          <p:spPr>
            <a:xfrm flipH="1" rot="-1270888">
              <a:off x="-28775" y="599754"/>
              <a:ext cx="1213658" cy="842163"/>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37"/>
            <p:cNvSpPr/>
            <p:nvPr/>
          </p:nvSpPr>
          <p:spPr>
            <a:xfrm flipH="1" rot="-1270888">
              <a:off x="510637" y="681033"/>
              <a:ext cx="484482"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37"/>
            <p:cNvSpPr/>
            <p:nvPr/>
          </p:nvSpPr>
          <p:spPr>
            <a:xfrm flipH="1" rot="-1270888">
              <a:off x="875111" y="542161"/>
              <a:ext cx="119954"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37"/>
            <p:cNvSpPr/>
            <p:nvPr/>
          </p:nvSpPr>
          <p:spPr>
            <a:xfrm flipH="1" rot="-1270888">
              <a:off x="442235" y="899889"/>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37"/>
            <p:cNvSpPr/>
            <p:nvPr/>
          </p:nvSpPr>
          <p:spPr>
            <a:xfrm flipH="1" rot="-1270888">
              <a:off x="793504" y="520946"/>
              <a:ext cx="210707"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37"/>
            <p:cNvSpPr/>
            <p:nvPr/>
          </p:nvSpPr>
          <p:spPr>
            <a:xfrm flipH="1" rot="-1270888">
              <a:off x="375206" y="814459"/>
              <a:ext cx="578022"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37"/>
            <p:cNvSpPr/>
            <p:nvPr/>
          </p:nvSpPr>
          <p:spPr>
            <a:xfrm flipH="1" rot="-1270888">
              <a:off x="238089" y="1136389"/>
              <a:ext cx="411661"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37"/>
            <p:cNvSpPr/>
            <p:nvPr/>
          </p:nvSpPr>
          <p:spPr>
            <a:xfrm flipH="1" rot="-1270888">
              <a:off x="908839" y="469118"/>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37"/>
            <p:cNvSpPr/>
            <p:nvPr/>
          </p:nvSpPr>
          <p:spPr>
            <a:xfrm flipH="1" rot="-1270888">
              <a:off x="456273" y="787027"/>
              <a:ext cx="387670"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37"/>
            <p:cNvSpPr/>
            <p:nvPr/>
          </p:nvSpPr>
          <p:spPr>
            <a:xfrm flipH="1" rot="-1270888">
              <a:off x="279680" y="983360"/>
              <a:ext cx="542520"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37"/>
            <p:cNvSpPr/>
            <p:nvPr/>
          </p:nvSpPr>
          <p:spPr>
            <a:xfrm flipH="1" rot="-1270888">
              <a:off x="950350" y="416680"/>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37"/>
            <p:cNvSpPr/>
            <p:nvPr/>
          </p:nvSpPr>
          <p:spPr>
            <a:xfrm flipH="1" rot="-1270888">
              <a:off x="596340" y="627578"/>
              <a:ext cx="400150"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37"/>
            <p:cNvSpPr/>
            <p:nvPr/>
          </p:nvSpPr>
          <p:spPr>
            <a:xfrm flipH="1" rot="-1270888">
              <a:off x="222506" y="1267206"/>
              <a:ext cx="225429" cy="62764"/>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37"/>
            <p:cNvSpPr/>
            <p:nvPr/>
          </p:nvSpPr>
          <p:spPr>
            <a:xfrm flipH="1" rot="-1270888">
              <a:off x="182320" y="1473853"/>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37"/>
            <p:cNvSpPr/>
            <p:nvPr/>
          </p:nvSpPr>
          <p:spPr>
            <a:xfrm flipH="1" rot="-1270888">
              <a:off x="208822" y="1413776"/>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37"/>
            <p:cNvSpPr/>
            <p:nvPr/>
          </p:nvSpPr>
          <p:spPr>
            <a:xfrm flipH="1" rot="-1270888">
              <a:off x="209748" y="1310891"/>
              <a:ext cx="210707"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37"/>
            <p:cNvSpPr/>
            <p:nvPr/>
          </p:nvSpPr>
          <p:spPr>
            <a:xfrm flipH="1" rot="-1270888">
              <a:off x="153374" y="1573927"/>
              <a:ext cx="54040" cy="50769"/>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37"/>
            <p:cNvSpPr/>
            <p:nvPr/>
          </p:nvSpPr>
          <p:spPr>
            <a:xfrm flipH="1" rot="-1270888">
              <a:off x="431459" y="1163811"/>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37"/>
            <p:cNvSpPr/>
            <p:nvPr/>
          </p:nvSpPr>
          <p:spPr>
            <a:xfrm flipH="1" rot="-1270888">
              <a:off x="323101" y="881842"/>
              <a:ext cx="594622" cy="76759"/>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37"/>
            <p:cNvSpPr/>
            <p:nvPr/>
          </p:nvSpPr>
          <p:spPr>
            <a:xfrm flipH="1" rot="-1270888">
              <a:off x="323041" y="1015759"/>
              <a:ext cx="461884"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7" name="Google Shape;8917;p37"/>
          <p:cNvGrpSpPr/>
          <p:nvPr/>
        </p:nvGrpSpPr>
        <p:grpSpPr>
          <a:xfrm>
            <a:off x="232210" y="434489"/>
            <a:ext cx="1698551" cy="1621779"/>
            <a:chOff x="232210" y="663089"/>
            <a:chExt cx="1698551" cy="1621779"/>
          </a:xfrm>
        </p:grpSpPr>
        <p:sp>
          <p:nvSpPr>
            <p:cNvPr id="8918" name="Google Shape;8918;p37"/>
            <p:cNvSpPr/>
            <p:nvPr/>
          </p:nvSpPr>
          <p:spPr>
            <a:xfrm flipH="1" rot="3242227">
              <a:off x="724527" y="750461"/>
              <a:ext cx="702934" cy="157495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37"/>
            <p:cNvSpPr/>
            <p:nvPr/>
          </p:nvSpPr>
          <p:spPr>
            <a:xfrm flipH="1" rot="3242227">
              <a:off x="1204014" y="935000"/>
              <a:ext cx="542997" cy="554871"/>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37"/>
            <p:cNvSpPr/>
            <p:nvPr/>
          </p:nvSpPr>
          <p:spPr>
            <a:xfrm flipH="1" rot="3242227">
              <a:off x="1694993" y="1146464"/>
              <a:ext cx="97355"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37"/>
            <p:cNvSpPr/>
            <p:nvPr/>
          </p:nvSpPr>
          <p:spPr>
            <a:xfrm flipH="1" rot="3242227">
              <a:off x="1481900" y="1155987"/>
              <a:ext cx="143822"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37"/>
            <p:cNvSpPr/>
            <p:nvPr/>
          </p:nvSpPr>
          <p:spPr>
            <a:xfrm flipH="1" rot="3242227">
              <a:off x="1581352" y="1149364"/>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37"/>
            <p:cNvSpPr/>
            <p:nvPr/>
          </p:nvSpPr>
          <p:spPr>
            <a:xfrm flipH="1" rot="3242227">
              <a:off x="1668950" y="1149872"/>
              <a:ext cx="77969"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37"/>
            <p:cNvSpPr/>
            <p:nvPr/>
          </p:nvSpPr>
          <p:spPr>
            <a:xfrm flipH="1" rot="3242227">
              <a:off x="1616977" y="1134987"/>
              <a:ext cx="109290" cy="38348"/>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37"/>
            <p:cNvSpPr/>
            <p:nvPr/>
          </p:nvSpPr>
          <p:spPr>
            <a:xfrm flipH="1" rot="3242227">
              <a:off x="1142692" y="1126238"/>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37"/>
            <p:cNvSpPr/>
            <p:nvPr/>
          </p:nvSpPr>
          <p:spPr>
            <a:xfrm flipH="1" rot="3242227">
              <a:off x="1224743" y="1123402"/>
              <a:ext cx="114803"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37"/>
            <p:cNvSpPr/>
            <p:nvPr/>
          </p:nvSpPr>
          <p:spPr>
            <a:xfrm flipH="1" rot="3242227">
              <a:off x="1310566" y="1091875"/>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37"/>
            <p:cNvSpPr/>
            <p:nvPr/>
          </p:nvSpPr>
          <p:spPr>
            <a:xfrm flipH="1" rot="3242227">
              <a:off x="1244570" y="1141540"/>
              <a:ext cx="180292"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37"/>
            <p:cNvSpPr/>
            <p:nvPr/>
          </p:nvSpPr>
          <p:spPr>
            <a:xfrm flipH="1" rot="3242227">
              <a:off x="1519836" y="1134305"/>
              <a:ext cx="143882"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37"/>
            <p:cNvSpPr/>
            <p:nvPr/>
          </p:nvSpPr>
          <p:spPr>
            <a:xfrm flipH="1" rot="3242227">
              <a:off x="1194894" y="1113739"/>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37"/>
            <p:cNvSpPr/>
            <p:nvPr/>
          </p:nvSpPr>
          <p:spPr>
            <a:xfrm flipH="1" rot="3242227">
              <a:off x="1171437" y="1117173"/>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37"/>
            <p:cNvSpPr/>
            <p:nvPr/>
          </p:nvSpPr>
          <p:spPr>
            <a:xfrm flipH="1" rot="3242227">
              <a:off x="1102638" y="1133285"/>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37"/>
            <p:cNvSpPr/>
            <p:nvPr/>
          </p:nvSpPr>
          <p:spPr>
            <a:xfrm flipH="1" rot="3242227">
              <a:off x="1366537" y="1152645"/>
              <a:ext cx="190894"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37"/>
            <p:cNvSpPr/>
            <p:nvPr/>
          </p:nvSpPr>
          <p:spPr>
            <a:xfrm flipH="1" rot="3242227">
              <a:off x="1299264" y="1156348"/>
              <a:ext cx="202405" cy="22415"/>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37"/>
            <p:cNvSpPr/>
            <p:nvPr/>
          </p:nvSpPr>
          <p:spPr>
            <a:xfrm flipH="1" rot="3242227">
              <a:off x="1433623" y="1148606"/>
              <a:ext cx="169630"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37"/>
            <p:cNvSpPr/>
            <p:nvPr/>
          </p:nvSpPr>
          <p:spPr>
            <a:xfrm flipH="1" rot="3242227">
              <a:off x="1365664" y="1110364"/>
              <a:ext cx="52101" cy="5149"/>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37"/>
            <p:cNvSpPr/>
            <p:nvPr/>
          </p:nvSpPr>
          <p:spPr>
            <a:xfrm flipH="1" rot="3242227">
              <a:off x="1051261" y="774239"/>
              <a:ext cx="691423" cy="817313"/>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37"/>
            <p:cNvSpPr/>
            <p:nvPr/>
          </p:nvSpPr>
          <p:spPr>
            <a:xfrm flipH="1" rot="3242227">
              <a:off x="1754567" y="1039414"/>
              <a:ext cx="42468" cy="83482"/>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37"/>
            <p:cNvSpPr/>
            <p:nvPr/>
          </p:nvSpPr>
          <p:spPr>
            <a:xfrm flipH="1" rot="3242227">
              <a:off x="1743762" y="1001524"/>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37"/>
            <p:cNvSpPr/>
            <p:nvPr/>
          </p:nvSpPr>
          <p:spPr>
            <a:xfrm flipH="1" rot="3242227">
              <a:off x="1457155" y="885608"/>
              <a:ext cx="64581" cy="253112"/>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37"/>
            <p:cNvSpPr/>
            <p:nvPr/>
          </p:nvSpPr>
          <p:spPr>
            <a:xfrm flipH="1" rot="3242227">
              <a:off x="1662234" y="948930"/>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37"/>
            <p:cNvSpPr/>
            <p:nvPr/>
          </p:nvSpPr>
          <p:spPr>
            <a:xfrm flipH="1" rot="3242227">
              <a:off x="1310156" y="888314"/>
              <a:ext cx="76152" cy="211674"/>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37"/>
            <p:cNvSpPr/>
            <p:nvPr/>
          </p:nvSpPr>
          <p:spPr>
            <a:xfrm flipH="1" rot="3242227">
              <a:off x="1785133" y="1126232"/>
              <a:ext cx="65974" cy="64156"/>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37"/>
            <p:cNvSpPr/>
            <p:nvPr/>
          </p:nvSpPr>
          <p:spPr>
            <a:xfrm flipH="1" rot="3242227">
              <a:off x="1349329" y="887311"/>
              <a:ext cx="62339" cy="224941"/>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37"/>
            <p:cNvSpPr/>
            <p:nvPr/>
          </p:nvSpPr>
          <p:spPr>
            <a:xfrm flipH="1" rot="3242227">
              <a:off x="1617531" y="930696"/>
              <a:ext cx="46588" cy="234210"/>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37"/>
            <p:cNvSpPr/>
            <p:nvPr/>
          </p:nvSpPr>
          <p:spPr>
            <a:xfrm flipH="1" rot="3242227">
              <a:off x="1569728" y="913284"/>
              <a:ext cx="19871" cy="239299"/>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37"/>
            <p:cNvSpPr/>
            <p:nvPr/>
          </p:nvSpPr>
          <p:spPr>
            <a:xfrm flipH="1" rot="3242227">
              <a:off x="918709" y="1094337"/>
              <a:ext cx="73365" cy="94084"/>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37"/>
            <p:cNvSpPr/>
            <p:nvPr/>
          </p:nvSpPr>
          <p:spPr>
            <a:xfrm flipH="1" rot="3242227">
              <a:off x="1663460" y="974319"/>
              <a:ext cx="66398" cy="206585"/>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37"/>
            <p:cNvSpPr/>
            <p:nvPr/>
          </p:nvSpPr>
          <p:spPr>
            <a:xfrm flipH="1" rot="3242227">
              <a:off x="1710554" y="1030775"/>
              <a:ext cx="77969" cy="153091"/>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37"/>
            <p:cNvSpPr/>
            <p:nvPr/>
          </p:nvSpPr>
          <p:spPr>
            <a:xfrm flipH="1" rot="3242227">
              <a:off x="1764065" y="1083157"/>
              <a:ext cx="64156" cy="99112"/>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37"/>
            <p:cNvSpPr/>
            <p:nvPr/>
          </p:nvSpPr>
          <p:spPr>
            <a:xfrm flipH="1" rot="3242227">
              <a:off x="1068395" y="937945"/>
              <a:ext cx="118014" cy="225002"/>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37"/>
            <p:cNvSpPr/>
            <p:nvPr/>
          </p:nvSpPr>
          <p:spPr>
            <a:xfrm flipH="1" rot="3242227">
              <a:off x="1152214" y="969189"/>
              <a:ext cx="75182" cy="180716"/>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37"/>
            <p:cNvSpPr/>
            <p:nvPr/>
          </p:nvSpPr>
          <p:spPr>
            <a:xfrm flipH="1" rot="3242227">
              <a:off x="1430480" y="900131"/>
              <a:ext cx="21749" cy="116681"/>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37"/>
            <p:cNvSpPr/>
            <p:nvPr/>
          </p:nvSpPr>
          <p:spPr>
            <a:xfrm flipH="1" rot="3242227">
              <a:off x="1514948" y="881882"/>
              <a:ext cx="50768" cy="257232"/>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37"/>
            <p:cNvSpPr/>
            <p:nvPr/>
          </p:nvSpPr>
          <p:spPr>
            <a:xfrm flipH="1" rot="3242227">
              <a:off x="899129" y="1131044"/>
              <a:ext cx="51677" cy="72153"/>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37"/>
            <p:cNvSpPr/>
            <p:nvPr/>
          </p:nvSpPr>
          <p:spPr>
            <a:xfrm flipH="1" rot="3242227">
              <a:off x="1205762" y="892121"/>
              <a:ext cx="98264" cy="222215"/>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37"/>
            <p:cNvSpPr/>
            <p:nvPr/>
          </p:nvSpPr>
          <p:spPr>
            <a:xfrm flipH="1" rot="3242227">
              <a:off x="943024" y="1051154"/>
              <a:ext cx="98688" cy="134129"/>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37"/>
            <p:cNvSpPr/>
            <p:nvPr/>
          </p:nvSpPr>
          <p:spPr>
            <a:xfrm flipH="1" rot="3242227">
              <a:off x="1111372" y="888948"/>
              <a:ext cx="123103" cy="273407"/>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37"/>
            <p:cNvSpPr/>
            <p:nvPr/>
          </p:nvSpPr>
          <p:spPr>
            <a:xfrm flipH="1" rot="3242227">
              <a:off x="1250294" y="890186"/>
              <a:ext cx="92267" cy="236997"/>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37"/>
            <p:cNvSpPr/>
            <p:nvPr/>
          </p:nvSpPr>
          <p:spPr>
            <a:xfrm flipH="1" rot="3242227">
              <a:off x="1405037" y="880742"/>
              <a:ext cx="57674" cy="251719"/>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37"/>
            <p:cNvSpPr/>
            <p:nvPr/>
          </p:nvSpPr>
          <p:spPr>
            <a:xfrm flipH="1" rot="3242227">
              <a:off x="1001646" y="987508"/>
              <a:ext cx="127768" cy="179808"/>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37"/>
            <p:cNvSpPr/>
            <p:nvPr/>
          </p:nvSpPr>
          <p:spPr>
            <a:xfrm flipH="1" rot="3242227">
              <a:off x="978018" y="1009894"/>
              <a:ext cx="114379" cy="163693"/>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37"/>
            <p:cNvSpPr/>
            <p:nvPr/>
          </p:nvSpPr>
          <p:spPr>
            <a:xfrm flipH="1" rot="3242227">
              <a:off x="1096362" y="933557"/>
              <a:ext cx="67367" cy="121709"/>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37"/>
            <p:cNvSpPr/>
            <p:nvPr/>
          </p:nvSpPr>
          <p:spPr>
            <a:xfrm flipH="1" rot="3242227">
              <a:off x="943388" y="1140225"/>
              <a:ext cx="43437" cy="103777"/>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37"/>
            <p:cNvSpPr/>
            <p:nvPr/>
          </p:nvSpPr>
          <p:spPr>
            <a:xfrm flipH="1" rot="3242227">
              <a:off x="659606" y="761263"/>
              <a:ext cx="217550" cy="1141488"/>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37"/>
          <p:cNvGrpSpPr/>
          <p:nvPr/>
        </p:nvGrpSpPr>
        <p:grpSpPr>
          <a:xfrm>
            <a:off x="-270707" y="1151989"/>
            <a:ext cx="1317853" cy="768431"/>
            <a:chOff x="-270707" y="1380589"/>
            <a:chExt cx="1317853" cy="768431"/>
          </a:xfrm>
        </p:grpSpPr>
        <p:sp>
          <p:nvSpPr>
            <p:cNvPr id="8967" name="Google Shape;8967;p37"/>
            <p:cNvSpPr/>
            <p:nvPr/>
          </p:nvSpPr>
          <p:spPr>
            <a:xfrm flipH="1" rot="5400000">
              <a:off x="-35405" y="1226894"/>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37"/>
            <p:cNvSpPr/>
            <p:nvPr/>
          </p:nvSpPr>
          <p:spPr>
            <a:xfrm flipH="1" rot="5400000">
              <a:off x="251758" y="115219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37"/>
            <p:cNvSpPr/>
            <p:nvPr/>
          </p:nvSpPr>
          <p:spPr>
            <a:xfrm flipH="1" rot="5400000">
              <a:off x="251758" y="115219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37"/>
            <p:cNvSpPr/>
            <p:nvPr/>
          </p:nvSpPr>
          <p:spPr>
            <a:xfrm flipH="1" rot="5400000">
              <a:off x="964572" y="1829990"/>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37"/>
            <p:cNvSpPr/>
            <p:nvPr/>
          </p:nvSpPr>
          <p:spPr>
            <a:xfrm flipH="1" rot="5400000">
              <a:off x="807146" y="1809483"/>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37"/>
            <p:cNvSpPr/>
            <p:nvPr/>
          </p:nvSpPr>
          <p:spPr>
            <a:xfrm flipH="1" rot="5400000">
              <a:off x="732235" y="1766378"/>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37"/>
            <p:cNvSpPr/>
            <p:nvPr/>
          </p:nvSpPr>
          <p:spPr>
            <a:xfrm flipH="1" rot="5400000">
              <a:off x="664746" y="1734330"/>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37"/>
            <p:cNvSpPr/>
            <p:nvPr/>
          </p:nvSpPr>
          <p:spPr>
            <a:xfrm flipH="1" rot="5400000">
              <a:off x="599528" y="1683895"/>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37"/>
            <p:cNvSpPr/>
            <p:nvPr/>
          </p:nvSpPr>
          <p:spPr>
            <a:xfrm flipH="1" rot="5400000">
              <a:off x="480574" y="1588931"/>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37"/>
            <p:cNvSpPr/>
            <p:nvPr/>
          </p:nvSpPr>
          <p:spPr>
            <a:xfrm flipH="1" rot="5400000">
              <a:off x="352438" y="1641940"/>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37"/>
            <p:cNvSpPr/>
            <p:nvPr/>
          </p:nvSpPr>
          <p:spPr>
            <a:xfrm flipH="1" rot="5400000">
              <a:off x="502261" y="1557123"/>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37"/>
            <p:cNvSpPr/>
            <p:nvPr/>
          </p:nvSpPr>
          <p:spPr>
            <a:xfrm flipH="1" rot="5400000">
              <a:off x="416780" y="1546765"/>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37"/>
            <p:cNvSpPr/>
            <p:nvPr/>
          </p:nvSpPr>
          <p:spPr>
            <a:xfrm flipH="1" rot="5400000">
              <a:off x="281919" y="1617525"/>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37"/>
            <p:cNvSpPr/>
            <p:nvPr/>
          </p:nvSpPr>
          <p:spPr>
            <a:xfrm flipH="1" rot="5400000">
              <a:off x="503412" y="1532465"/>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37"/>
            <p:cNvSpPr/>
            <p:nvPr/>
          </p:nvSpPr>
          <p:spPr>
            <a:xfrm flipH="1" rot="5400000">
              <a:off x="205887" y="1620250"/>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37"/>
            <p:cNvSpPr/>
            <p:nvPr/>
          </p:nvSpPr>
          <p:spPr>
            <a:xfrm flipH="1" rot="5400000">
              <a:off x="154968" y="1441198"/>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37"/>
            <p:cNvSpPr/>
            <p:nvPr/>
          </p:nvSpPr>
          <p:spPr>
            <a:xfrm flipH="1" rot="5400000">
              <a:off x="322723" y="1409391"/>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37"/>
            <p:cNvSpPr/>
            <p:nvPr/>
          </p:nvSpPr>
          <p:spPr>
            <a:xfrm flipH="1" rot="5400000">
              <a:off x="81451" y="1342297"/>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37"/>
            <p:cNvSpPr/>
            <p:nvPr/>
          </p:nvSpPr>
          <p:spPr>
            <a:xfrm flipH="1" rot="5400000">
              <a:off x="41373" y="1448345"/>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37"/>
            <p:cNvSpPr/>
            <p:nvPr/>
          </p:nvSpPr>
          <p:spPr>
            <a:xfrm flipH="1" rot="5400000">
              <a:off x="75905" y="1426232"/>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37"/>
            <p:cNvSpPr/>
            <p:nvPr/>
          </p:nvSpPr>
          <p:spPr>
            <a:xfrm flipH="1" rot="5400000">
              <a:off x="222005" y="1353868"/>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37"/>
            <p:cNvSpPr/>
            <p:nvPr/>
          </p:nvSpPr>
          <p:spPr>
            <a:xfrm flipH="1" rot="5400000">
              <a:off x="162086" y="1366286"/>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37"/>
            <p:cNvSpPr/>
            <p:nvPr/>
          </p:nvSpPr>
          <p:spPr>
            <a:xfrm flipH="1" rot="5400000">
              <a:off x="138457" y="1391003"/>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37"/>
            <p:cNvSpPr/>
            <p:nvPr/>
          </p:nvSpPr>
          <p:spPr>
            <a:xfrm flipH="1" rot="5400000">
              <a:off x="328994" y="1433595"/>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37"/>
            <p:cNvSpPr/>
            <p:nvPr/>
          </p:nvSpPr>
          <p:spPr>
            <a:xfrm flipH="1" rot="5400000">
              <a:off x="521588" y="1692164"/>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37"/>
            <p:cNvSpPr/>
            <p:nvPr/>
          </p:nvSpPr>
          <p:spPr>
            <a:xfrm flipH="1" rot="5400000">
              <a:off x="870304" y="1832534"/>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37"/>
            <p:cNvSpPr/>
            <p:nvPr/>
          </p:nvSpPr>
          <p:spPr>
            <a:xfrm flipH="1" rot="5400000">
              <a:off x="201990" y="1227348"/>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37"/>
            <p:cNvSpPr/>
            <p:nvPr/>
          </p:nvSpPr>
          <p:spPr>
            <a:xfrm flipH="1" rot="5400000">
              <a:off x="201990" y="1227348"/>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37"/>
            <p:cNvSpPr/>
            <p:nvPr/>
          </p:nvSpPr>
          <p:spPr>
            <a:xfrm flipH="1" rot="5400000">
              <a:off x="823504" y="1877942"/>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37"/>
            <p:cNvSpPr/>
            <p:nvPr/>
          </p:nvSpPr>
          <p:spPr>
            <a:xfrm flipH="1" rot="5400000">
              <a:off x="737779" y="1875155"/>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37"/>
            <p:cNvSpPr/>
            <p:nvPr/>
          </p:nvSpPr>
          <p:spPr>
            <a:xfrm flipH="1" rot="5400000">
              <a:off x="637787" y="1857193"/>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37"/>
            <p:cNvSpPr/>
            <p:nvPr/>
          </p:nvSpPr>
          <p:spPr>
            <a:xfrm flipH="1" rot="5400000">
              <a:off x="402724" y="1825388"/>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37"/>
            <p:cNvSpPr/>
            <p:nvPr/>
          </p:nvSpPr>
          <p:spPr>
            <a:xfrm flipH="1" rot="5400000">
              <a:off x="225276" y="1807395"/>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37"/>
            <p:cNvSpPr/>
            <p:nvPr/>
          </p:nvSpPr>
          <p:spPr>
            <a:xfrm flipH="1" rot="5400000">
              <a:off x="108259" y="1836081"/>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37"/>
            <p:cNvSpPr/>
            <p:nvPr/>
          </p:nvSpPr>
          <p:spPr>
            <a:xfrm flipH="1" rot="5400000">
              <a:off x="40770" y="1816028"/>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37"/>
            <p:cNvSpPr/>
            <p:nvPr/>
          </p:nvSpPr>
          <p:spPr>
            <a:xfrm flipH="1" rot="5400000">
              <a:off x="-57678" y="1793612"/>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37"/>
            <p:cNvSpPr/>
            <p:nvPr/>
          </p:nvSpPr>
          <p:spPr>
            <a:xfrm flipH="1" rot="5400000">
              <a:off x="-125047" y="1752112"/>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37"/>
            <p:cNvSpPr/>
            <p:nvPr/>
          </p:nvSpPr>
          <p:spPr>
            <a:xfrm flipH="1" rot="5400000">
              <a:off x="-62618" y="1845438"/>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37"/>
            <p:cNvSpPr/>
            <p:nvPr/>
          </p:nvSpPr>
          <p:spPr>
            <a:xfrm flipH="1" rot="5400000">
              <a:off x="-122503" y="1630642"/>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37"/>
            <p:cNvSpPr/>
            <p:nvPr/>
          </p:nvSpPr>
          <p:spPr>
            <a:xfrm flipH="1" rot="5400000">
              <a:off x="-166062" y="1595383"/>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37"/>
            <p:cNvSpPr/>
            <p:nvPr/>
          </p:nvSpPr>
          <p:spPr>
            <a:xfrm flipH="1" rot="5400000">
              <a:off x="309578" y="1817058"/>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37"/>
            <p:cNvSpPr/>
            <p:nvPr/>
          </p:nvSpPr>
          <p:spPr>
            <a:xfrm flipH="1" rot="5400000">
              <a:off x="533129" y="1830446"/>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37"/>
            <p:cNvSpPr/>
            <p:nvPr/>
          </p:nvSpPr>
          <p:spPr>
            <a:xfrm flipH="1" rot="5400000">
              <a:off x="902322" y="1875639"/>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37"/>
            <p:cNvSpPr/>
            <p:nvPr/>
          </p:nvSpPr>
          <p:spPr>
            <a:xfrm flipH="1" rot="5400000">
              <a:off x="998710" y="1847953"/>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1" name="Google Shape;9011;p37"/>
          <p:cNvGrpSpPr/>
          <p:nvPr/>
        </p:nvGrpSpPr>
        <p:grpSpPr>
          <a:xfrm>
            <a:off x="8273761" y="3625145"/>
            <a:ext cx="1329573" cy="1690034"/>
            <a:chOff x="8273761" y="3625145"/>
            <a:chExt cx="1329573" cy="1690034"/>
          </a:xfrm>
        </p:grpSpPr>
        <p:sp>
          <p:nvSpPr>
            <p:cNvPr id="9012" name="Google Shape;9012;p37"/>
            <p:cNvSpPr/>
            <p:nvPr/>
          </p:nvSpPr>
          <p:spPr>
            <a:xfrm rot="1511358">
              <a:off x="8576749" y="3705213"/>
              <a:ext cx="596506" cy="1557059"/>
            </a:xfrm>
            <a:custGeom>
              <a:rect b="b" l="l" r="r" t="t"/>
              <a:pathLst>
                <a:path extrusionOk="0" h="25701" w="9846">
                  <a:moveTo>
                    <a:pt x="7716" y="1"/>
                  </a:moveTo>
                  <a:lnTo>
                    <a:pt x="7716" y="1"/>
                  </a:lnTo>
                  <a:cubicBezTo>
                    <a:pt x="7601" y="92"/>
                    <a:pt x="7480" y="176"/>
                    <a:pt x="7343" y="237"/>
                  </a:cubicBezTo>
                  <a:cubicBezTo>
                    <a:pt x="7297" y="252"/>
                    <a:pt x="7251" y="275"/>
                    <a:pt x="7206" y="290"/>
                  </a:cubicBezTo>
                  <a:lnTo>
                    <a:pt x="7168" y="305"/>
                  </a:lnTo>
                  <a:cubicBezTo>
                    <a:pt x="7130" y="320"/>
                    <a:pt x="7099" y="328"/>
                    <a:pt x="7069" y="343"/>
                  </a:cubicBezTo>
                  <a:lnTo>
                    <a:pt x="7023" y="358"/>
                  </a:lnTo>
                  <a:lnTo>
                    <a:pt x="6909" y="381"/>
                  </a:lnTo>
                  <a:lnTo>
                    <a:pt x="6879" y="396"/>
                  </a:lnTo>
                  <a:cubicBezTo>
                    <a:pt x="6825" y="404"/>
                    <a:pt x="6780" y="419"/>
                    <a:pt x="6734" y="427"/>
                  </a:cubicBezTo>
                  <a:lnTo>
                    <a:pt x="6673" y="442"/>
                  </a:lnTo>
                  <a:lnTo>
                    <a:pt x="6582" y="457"/>
                  </a:lnTo>
                  <a:lnTo>
                    <a:pt x="6513" y="465"/>
                  </a:lnTo>
                  <a:lnTo>
                    <a:pt x="6437" y="480"/>
                  </a:lnTo>
                  <a:lnTo>
                    <a:pt x="6354" y="495"/>
                  </a:lnTo>
                  <a:cubicBezTo>
                    <a:pt x="6224" y="510"/>
                    <a:pt x="6095" y="526"/>
                    <a:pt x="5966" y="541"/>
                  </a:cubicBezTo>
                  <a:lnTo>
                    <a:pt x="5814" y="564"/>
                  </a:lnTo>
                  <a:lnTo>
                    <a:pt x="5768" y="564"/>
                  </a:lnTo>
                  <a:lnTo>
                    <a:pt x="5600" y="586"/>
                  </a:lnTo>
                  <a:lnTo>
                    <a:pt x="5585" y="586"/>
                  </a:lnTo>
                  <a:cubicBezTo>
                    <a:pt x="5273" y="625"/>
                    <a:pt x="4961" y="693"/>
                    <a:pt x="4665" y="792"/>
                  </a:cubicBezTo>
                  <a:cubicBezTo>
                    <a:pt x="4497" y="853"/>
                    <a:pt x="4330" y="936"/>
                    <a:pt x="4170" y="1028"/>
                  </a:cubicBezTo>
                  <a:cubicBezTo>
                    <a:pt x="4163" y="1035"/>
                    <a:pt x="4155" y="1035"/>
                    <a:pt x="4147" y="1043"/>
                  </a:cubicBezTo>
                  <a:lnTo>
                    <a:pt x="4010" y="1127"/>
                  </a:lnTo>
                  <a:lnTo>
                    <a:pt x="3980" y="1149"/>
                  </a:lnTo>
                  <a:lnTo>
                    <a:pt x="3851" y="1248"/>
                  </a:lnTo>
                  <a:lnTo>
                    <a:pt x="3828" y="1264"/>
                  </a:lnTo>
                  <a:cubicBezTo>
                    <a:pt x="3387" y="1598"/>
                    <a:pt x="2999" y="2032"/>
                    <a:pt x="2633" y="2458"/>
                  </a:cubicBezTo>
                  <a:lnTo>
                    <a:pt x="2519" y="2587"/>
                  </a:lnTo>
                  <a:cubicBezTo>
                    <a:pt x="2428" y="2686"/>
                    <a:pt x="2344" y="2793"/>
                    <a:pt x="2268" y="2892"/>
                  </a:cubicBezTo>
                  <a:cubicBezTo>
                    <a:pt x="2238" y="2937"/>
                    <a:pt x="2200" y="2975"/>
                    <a:pt x="2169" y="3021"/>
                  </a:cubicBezTo>
                  <a:lnTo>
                    <a:pt x="2169" y="3029"/>
                  </a:lnTo>
                  <a:cubicBezTo>
                    <a:pt x="2048" y="3188"/>
                    <a:pt x="1949" y="3363"/>
                    <a:pt x="1865" y="3546"/>
                  </a:cubicBezTo>
                  <a:cubicBezTo>
                    <a:pt x="1819" y="3660"/>
                    <a:pt x="1781" y="3774"/>
                    <a:pt x="1758" y="3896"/>
                  </a:cubicBezTo>
                  <a:cubicBezTo>
                    <a:pt x="1758" y="3904"/>
                    <a:pt x="1758" y="3919"/>
                    <a:pt x="1751" y="3926"/>
                  </a:cubicBezTo>
                  <a:cubicBezTo>
                    <a:pt x="1720" y="4079"/>
                    <a:pt x="1705" y="4231"/>
                    <a:pt x="1705" y="4390"/>
                  </a:cubicBezTo>
                  <a:cubicBezTo>
                    <a:pt x="1705" y="4429"/>
                    <a:pt x="1705" y="4474"/>
                    <a:pt x="1698" y="4512"/>
                  </a:cubicBezTo>
                  <a:lnTo>
                    <a:pt x="1698" y="4535"/>
                  </a:lnTo>
                  <a:cubicBezTo>
                    <a:pt x="1690" y="4626"/>
                    <a:pt x="1682" y="4718"/>
                    <a:pt x="1667" y="4809"/>
                  </a:cubicBezTo>
                  <a:cubicBezTo>
                    <a:pt x="1660" y="4855"/>
                    <a:pt x="1652" y="4900"/>
                    <a:pt x="1644" y="4946"/>
                  </a:cubicBezTo>
                  <a:cubicBezTo>
                    <a:pt x="1614" y="5075"/>
                    <a:pt x="1553" y="5205"/>
                    <a:pt x="1477" y="5311"/>
                  </a:cubicBezTo>
                  <a:lnTo>
                    <a:pt x="1469" y="5326"/>
                  </a:lnTo>
                  <a:cubicBezTo>
                    <a:pt x="1454" y="5341"/>
                    <a:pt x="1439" y="5357"/>
                    <a:pt x="1424" y="5372"/>
                  </a:cubicBezTo>
                  <a:cubicBezTo>
                    <a:pt x="1340" y="5463"/>
                    <a:pt x="1233" y="5539"/>
                    <a:pt x="1127" y="5608"/>
                  </a:cubicBezTo>
                  <a:cubicBezTo>
                    <a:pt x="1074" y="5646"/>
                    <a:pt x="1013" y="5676"/>
                    <a:pt x="960" y="5714"/>
                  </a:cubicBezTo>
                  <a:cubicBezTo>
                    <a:pt x="906" y="5745"/>
                    <a:pt x="823" y="5798"/>
                    <a:pt x="762" y="5844"/>
                  </a:cubicBezTo>
                  <a:cubicBezTo>
                    <a:pt x="648" y="5920"/>
                    <a:pt x="549" y="6026"/>
                    <a:pt x="488" y="6148"/>
                  </a:cubicBezTo>
                  <a:cubicBezTo>
                    <a:pt x="435" y="6239"/>
                    <a:pt x="412" y="6346"/>
                    <a:pt x="412" y="6452"/>
                  </a:cubicBezTo>
                  <a:cubicBezTo>
                    <a:pt x="412" y="6483"/>
                    <a:pt x="412" y="6513"/>
                    <a:pt x="419" y="6544"/>
                  </a:cubicBezTo>
                  <a:cubicBezTo>
                    <a:pt x="419" y="6551"/>
                    <a:pt x="419" y="6551"/>
                    <a:pt x="419" y="6559"/>
                  </a:cubicBezTo>
                  <a:cubicBezTo>
                    <a:pt x="427" y="6620"/>
                    <a:pt x="442" y="6680"/>
                    <a:pt x="465" y="6741"/>
                  </a:cubicBezTo>
                  <a:lnTo>
                    <a:pt x="465" y="6749"/>
                  </a:lnTo>
                  <a:cubicBezTo>
                    <a:pt x="480" y="6810"/>
                    <a:pt x="503" y="6871"/>
                    <a:pt x="534" y="6932"/>
                  </a:cubicBezTo>
                  <a:cubicBezTo>
                    <a:pt x="534" y="6939"/>
                    <a:pt x="541" y="6939"/>
                    <a:pt x="541" y="6947"/>
                  </a:cubicBezTo>
                  <a:cubicBezTo>
                    <a:pt x="556" y="6977"/>
                    <a:pt x="572" y="7008"/>
                    <a:pt x="587" y="7046"/>
                  </a:cubicBezTo>
                  <a:lnTo>
                    <a:pt x="632" y="7129"/>
                  </a:lnTo>
                  <a:lnTo>
                    <a:pt x="640" y="7145"/>
                  </a:lnTo>
                  <a:cubicBezTo>
                    <a:pt x="830" y="7495"/>
                    <a:pt x="1058" y="7852"/>
                    <a:pt x="1043" y="8225"/>
                  </a:cubicBezTo>
                  <a:cubicBezTo>
                    <a:pt x="1036" y="8255"/>
                    <a:pt x="1036" y="8293"/>
                    <a:pt x="1028" y="8324"/>
                  </a:cubicBezTo>
                  <a:cubicBezTo>
                    <a:pt x="1028" y="8347"/>
                    <a:pt x="1020" y="8362"/>
                    <a:pt x="1020" y="8385"/>
                  </a:cubicBezTo>
                  <a:cubicBezTo>
                    <a:pt x="1013" y="8407"/>
                    <a:pt x="1020" y="8400"/>
                    <a:pt x="1013" y="8407"/>
                  </a:cubicBezTo>
                  <a:cubicBezTo>
                    <a:pt x="998" y="8476"/>
                    <a:pt x="975" y="8537"/>
                    <a:pt x="944" y="8598"/>
                  </a:cubicBezTo>
                  <a:cubicBezTo>
                    <a:pt x="883" y="8712"/>
                    <a:pt x="815" y="8818"/>
                    <a:pt x="739" y="8925"/>
                  </a:cubicBezTo>
                  <a:cubicBezTo>
                    <a:pt x="678" y="9001"/>
                    <a:pt x="617" y="9077"/>
                    <a:pt x="549" y="9153"/>
                  </a:cubicBezTo>
                  <a:cubicBezTo>
                    <a:pt x="480" y="9229"/>
                    <a:pt x="419" y="9298"/>
                    <a:pt x="359" y="9374"/>
                  </a:cubicBezTo>
                  <a:cubicBezTo>
                    <a:pt x="267" y="9488"/>
                    <a:pt x="191" y="9602"/>
                    <a:pt x="130" y="9724"/>
                  </a:cubicBezTo>
                  <a:lnTo>
                    <a:pt x="115" y="9762"/>
                  </a:lnTo>
                  <a:cubicBezTo>
                    <a:pt x="107" y="9777"/>
                    <a:pt x="100" y="9800"/>
                    <a:pt x="92" y="9815"/>
                  </a:cubicBezTo>
                  <a:cubicBezTo>
                    <a:pt x="47" y="9921"/>
                    <a:pt x="24" y="10028"/>
                    <a:pt x="16" y="10134"/>
                  </a:cubicBezTo>
                  <a:cubicBezTo>
                    <a:pt x="1" y="10233"/>
                    <a:pt x="1" y="10340"/>
                    <a:pt x="16" y="10439"/>
                  </a:cubicBezTo>
                  <a:cubicBezTo>
                    <a:pt x="9" y="10446"/>
                    <a:pt x="9" y="10454"/>
                    <a:pt x="16" y="10454"/>
                  </a:cubicBezTo>
                  <a:cubicBezTo>
                    <a:pt x="24" y="10561"/>
                    <a:pt x="47" y="10659"/>
                    <a:pt x="69" y="10758"/>
                  </a:cubicBezTo>
                  <a:lnTo>
                    <a:pt x="69" y="10774"/>
                  </a:lnTo>
                  <a:cubicBezTo>
                    <a:pt x="85" y="10819"/>
                    <a:pt x="100" y="10872"/>
                    <a:pt x="115" y="10918"/>
                  </a:cubicBezTo>
                  <a:lnTo>
                    <a:pt x="115" y="10926"/>
                  </a:lnTo>
                  <a:cubicBezTo>
                    <a:pt x="138" y="10979"/>
                    <a:pt x="153" y="11032"/>
                    <a:pt x="176" y="11078"/>
                  </a:cubicBezTo>
                  <a:cubicBezTo>
                    <a:pt x="199" y="11124"/>
                    <a:pt x="214" y="11177"/>
                    <a:pt x="237" y="11215"/>
                  </a:cubicBezTo>
                  <a:lnTo>
                    <a:pt x="252" y="11245"/>
                  </a:lnTo>
                  <a:cubicBezTo>
                    <a:pt x="275" y="11291"/>
                    <a:pt x="298" y="11337"/>
                    <a:pt x="321" y="11382"/>
                  </a:cubicBezTo>
                  <a:cubicBezTo>
                    <a:pt x="359" y="11451"/>
                    <a:pt x="397" y="11527"/>
                    <a:pt x="442" y="11595"/>
                  </a:cubicBezTo>
                  <a:cubicBezTo>
                    <a:pt x="480" y="11671"/>
                    <a:pt x="534" y="11747"/>
                    <a:pt x="579" y="11831"/>
                  </a:cubicBezTo>
                  <a:cubicBezTo>
                    <a:pt x="709" y="12036"/>
                    <a:pt x="830" y="12250"/>
                    <a:pt x="937" y="12463"/>
                  </a:cubicBezTo>
                  <a:cubicBezTo>
                    <a:pt x="990" y="12584"/>
                    <a:pt x="1036" y="12706"/>
                    <a:pt x="1074" y="12828"/>
                  </a:cubicBezTo>
                  <a:cubicBezTo>
                    <a:pt x="1089" y="12873"/>
                    <a:pt x="1104" y="12927"/>
                    <a:pt x="1112" y="12965"/>
                  </a:cubicBezTo>
                  <a:cubicBezTo>
                    <a:pt x="1142" y="13079"/>
                    <a:pt x="1150" y="13201"/>
                    <a:pt x="1157" y="13315"/>
                  </a:cubicBezTo>
                  <a:cubicBezTo>
                    <a:pt x="1157" y="13398"/>
                    <a:pt x="1150" y="13482"/>
                    <a:pt x="1142" y="13566"/>
                  </a:cubicBezTo>
                  <a:cubicBezTo>
                    <a:pt x="1135" y="13665"/>
                    <a:pt x="1119" y="13748"/>
                    <a:pt x="1104" y="13840"/>
                  </a:cubicBezTo>
                  <a:cubicBezTo>
                    <a:pt x="1089" y="13931"/>
                    <a:pt x="1074" y="14022"/>
                    <a:pt x="1058" y="14113"/>
                  </a:cubicBezTo>
                  <a:cubicBezTo>
                    <a:pt x="1043" y="14243"/>
                    <a:pt x="1036" y="14380"/>
                    <a:pt x="1043" y="14509"/>
                  </a:cubicBezTo>
                  <a:cubicBezTo>
                    <a:pt x="1043" y="14547"/>
                    <a:pt x="1051" y="14585"/>
                    <a:pt x="1058" y="14616"/>
                  </a:cubicBezTo>
                  <a:cubicBezTo>
                    <a:pt x="1058" y="14623"/>
                    <a:pt x="1058" y="14631"/>
                    <a:pt x="1058" y="14638"/>
                  </a:cubicBezTo>
                  <a:cubicBezTo>
                    <a:pt x="1066" y="14676"/>
                    <a:pt x="1074" y="14714"/>
                    <a:pt x="1089" y="14753"/>
                  </a:cubicBezTo>
                  <a:cubicBezTo>
                    <a:pt x="1097" y="14783"/>
                    <a:pt x="1112" y="14821"/>
                    <a:pt x="1135" y="14859"/>
                  </a:cubicBezTo>
                  <a:lnTo>
                    <a:pt x="1150" y="14889"/>
                  </a:lnTo>
                  <a:cubicBezTo>
                    <a:pt x="1157" y="14912"/>
                    <a:pt x="1173" y="14935"/>
                    <a:pt x="1188" y="14958"/>
                  </a:cubicBezTo>
                  <a:cubicBezTo>
                    <a:pt x="1203" y="14981"/>
                    <a:pt x="1195" y="14981"/>
                    <a:pt x="1203" y="14988"/>
                  </a:cubicBezTo>
                  <a:cubicBezTo>
                    <a:pt x="1218" y="15011"/>
                    <a:pt x="1241" y="15034"/>
                    <a:pt x="1256" y="15057"/>
                  </a:cubicBezTo>
                  <a:lnTo>
                    <a:pt x="1272" y="15080"/>
                  </a:lnTo>
                  <a:cubicBezTo>
                    <a:pt x="1294" y="15103"/>
                    <a:pt x="1317" y="15133"/>
                    <a:pt x="1348" y="15163"/>
                  </a:cubicBezTo>
                  <a:cubicBezTo>
                    <a:pt x="1850" y="15665"/>
                    <a:pt x="2839" y="15795"/>
                    <a:pt x="3326" y="16312"/>
                  </a:cubicBezTo>
                  <a:cubicBezTo>
                    <a:pt x="3349" y="16335"/>
                    <a:pt x="3371" y="16365"/>
                    <a:pt x="3394" y="16396"/>
                  </a:cubicBezTo>
                  <a:cubicBezTo>
                    <a:pt x="3394" y="16396"/>
                    <a:pt x="3394" y="16403"/>
                    <a:pt x="3402" y="16403"/>
                  </a:cubicBezTo>
                  <a:cubicBezTo>
                    <a:pt x="3417" y="16426"/>
                    <a:pt x="3440" y="16457"/>
                    <a:pt x="3455" y="16480"/>
                  </a:cubicBezTo>
                  <a:lnTo>
                    <a:pt x="3463" y="16502"/>
                  </a:lnTo>
                  <a:cubicBezTo>
                    <a:pt x="3478" y="16525"/>
                    <a:pt x="3493" y="16548"/>
                    <a:pt x="3508" y="16571"/>
                  </a:cubicBezTo>
                  <a:lnTo>
                    <a:pt x="3516" y="16601"/>
                  </a:lnTo>
                  <a:cubicBezTo>
                    <a:pt x="3531" y="16632"/>
                    <a:pt x="3546" y="16670"/>
                    <a:pt x="3554" y="16700"/>
                  </a:cubicBezTo>
                  <a:cubicBezTo>
                    <a:pt x="3569" y="16738"/>
                    <a:pt x="3577" y="16769"/>
                    <a:pt x="3584" y="16799"/>
                  </a:cubicBezTo>
                  <a:cubicBezTo>
                    <a:pt x="3584" y="16807"/>
                    <a:pt x="3584" y="16822"/>
                    <a:pt x="3584" y="16830"/>
                  </a:cubicBezTo>
                  <a:cubicBezTo>
                    <a:pt x="3592" y="16845"/>
                    <a:pt x="3592" y="16875"/>
                    <a:pt x="3600" y="16890"/>
                  </a:cubicBezTo>
                  <a:cubicBezTo>
                    <a:pt x="3600" y="16913"/>
                    <a:pt x="3600" y="16951"/>
                    <a:pt x="3607" y="16982"/>
                  </a:cubicBezTo>
                  <a:cubicBezTo>
                    <a:pt x="3622" y="17248"/>
                    <a:pt x="3562" y="17537"/>
                    <a:pt x="3539" y="17811"/>
                  </a:cubicBezTo>
                  <a:lnTo>
                    <a:pt x="3539" y="17841"/>
                  </a:lnTo>
                  <a:lnTo>
                    <a:pt x="3539" y="17910"/>
                  </a:lnTo>
                  <a:cubicBezTo>
                    <a:pt x="3539" y="17917"/>
                    <a:pt x="3539" y="17933"/>
                    <a:pt x="3539" y="17940"/>
                  </a:cubicBezTo>
                  <a:lnTo>
                    <a:pt x="3539" y="18070"/>
                  </a:lnTo>
                  <a:cubicBezTo>
                    <a:pt x="3539" y="18077"/>
                    <a:pt x="3539" y="18092"/>
                    <a:pt x="3539" y="18100"/>
                  </a:cubicBezTo>
                  <a:cubicBezTo>
                    <a:pt x="3539" y="18115"/>
                    <a:pt x="3539" y="18138"/>
                    <a:pt x="3546" y="18161"/>
                  </a:cubicBezTo>
                  <a:cubicBezTo>
                    <a:pt x="3546" y="18184"/>
                    <a:pt x="3546" y="18184"/>
                    <a:pt x="3546" y="18191"/>
                  </a:cubicBezTo>
                  <a:cubicBezTo>
                    <a:pt x="3546" y="18207"/>
                    <a:pt x="3546" y="18237"/>
                    <a:pt x="3554" y="18260"/>
                  </a:cubicBezTo>
                  <a:cubicBezTo>
                    <a:pt x="3554" y="18275"/>
                    <a:pt x="3554" y="18275"/>
                    <a:pt x="3562" y="18290"/>
                  </a:cubicBezTo>
                  <a:cubicBezTo>
                    <a:pt x="3569" y="18336"/>
                    <a:pt x="3584" y="18382"/>
                    <a:pt x="3607" y="18427"/>
                  </a:cubicBezTo>
                  <a:cubicBezTo>
                    <a:pt x="3622" y="18465"/>
                    <a:pt x="3645" y="18503"/>
                    <a:pt x="3668" y="18541"/>
                  </a:cubicBezTo>
                  <a:cubicBezTo>
                    <a:pt x="3858" y="18830"/>
                    <a:pt x="4231" y="18937"/>
                    <a:pt x="4573" y="19059"/>
                  </a:cubicBezTo>
                  <a:lnTo>
                    <a:pt x="4634" y="19081"/>
                  </a:lnTo>
                  <a:lnTo>
                    <a:pt x="4665" y="19097"/>
                  </a:lnTo>
                  <a:cubicBezTo>
                    <a:pt x="4855" y="19158"/>
                    <a:pt x="5022" y="19249"/>
                    <a:pt x="5167" y="19378"/>
                  </a:cubicBezTo>
                  <a:cubicBezTo>
                    <a:pt x="5212" y="19424"/>
                    <a:pt x="5251" y="19477"/>
                    <a:pt x="5289" y="19530"/>
                  </a:cubicBezTo>
                  <a:cubicBezTo>
                    <a:pt x="5327" y="19599"/>
                    <a:pt x="5365" y="19675"/>
                    <a:pt x="5380" y="19751"/>
                  </a:cubicBezTo>
                  <a:cubicBezTo>
                    <a:pt x="5387" y="19789"/>
                    <a:pt x="5395" y="19819"/>
                    <a:pt x="5403" y="19857"/>
                  </a:cubicBezTo>
                  <a:lnTo>
                    <a:pt x="5403" y="19873"/>
                  </a:lnTo>
                  <a:cubicBezTo>
                    <a:pt x="5410" y="19911"/>
                    <a:pt x="5410" y="19941"/>
                    <a:pt x="5410" y="19972"/>
                  </a:cubicBezTo>
                  <a:cubicBezTo>
                    <a:pt x="5425" y="20147"/>
                    <a:pt x="5410" y="20322"/>
                    <a:pt x="5418" y="20489"/>
                  </a:cubicBezTo>
                  <a:lnTo>
                    <a:pt x="5418" y="20504"/>
                  </a:lnTo>
                  <a:lnTo>
                    <a:pt x="5425" y="20588"/>
                  </a:lnTo>
                  <a:lnTo>
                    <a:pt x="5425" y="20618"/>
                  </a:lnTo>
                  <a:lnTo>
                    <a:pt x="5433" y="20687"/>
                  </a:lnTo>
                  <a:lnTo>
                    <a:pt x="5433" y="20717"/>
                  </a:lnTo>
                  <a:cubicBezTo>
                    <a:pt x="5441" y="20748"/>
                    <a:pt x="5448" y="20778"/>
                    <a:pt x="5456" y="20808"/>
                  </a:cubicBezTo>
                  <a:cubicBezTo>
                    <a:pt x="5509" y="21014"/>
                    <a:pt x="5623" y="21196"/>
                    <a:pt x="5775" y="21341"/>
                  </a:cubicBezTo>
                  <a:cubicBezTo>
                    <a:pt x="5882" y="21440"/>
                    <a:pt x="6004" y="21531"/>
                    <a:pt x="6133" y="21607"/>
                  </a:cubicBezTo>
                  <a:cubicBezTo>
                    <a:pt x="6415" y="21767"/>
                    <a:pt x="6711" y="21904"/>
                    <a:pt x="7008" y="22018"/>
                  </a:cubicBezTo>
                  <a:cubicBezTo>
                    <a:pt x="7175" y="22087"/>
                    <a:pt x="7495" y="22475"/>
                    <a:pt x="7875" y="22992"/>
                  </a:cubicBezTo>
                  <a:cubicBezTo>
                    <a:pt x="8225" y="23471"/>
                    <a:pt x="8636" y="24057"/>
                    <a:pt x="9016" y="24590"/>
                  </a:cubicBezTo>
                  <a:lnTo>
                    <a:pt x="9024" y="24605"/>
                  </a:lnTo>
                  <a:lnTo>
                    <a:pt x="9100" y="24696"/>
                  </a:lnTo>
                  <a:lnTo>
                    <a:pt x="9161" y="24780"/>
                  </a:lnTo>
                  <a:lnTo>
                    <a:pt x="9207" y="24856"/>
                  </a:lnTo>
                  <a:lnTo>
                    <a:pt x="9275" y="24940"/>
                  </a:lnTo>
                  <a:lnTo>
                    <a:pt x="9321" y="25008"/>
                  </a:lnTo>
                  <a:lnTo>
                    <a:pt x="9404" y="25122"/>
                  </a:lnTo>
                  <a:lnTo>
                    <a:pt x="9427" y="25153"/>
                  </a:lnTo>
                  <a:lnTo>
                    <a:pt x="9534" y="25290"/>
                  </a:lnTo>
                  <a:lnTo>
                    <a:pt x="9564" y="25335"/>
                  </a:lnTo>
                  <a:lnTo>
                    <a:pt x="9633" y="25427"/>
                  </a:lnTo>
                  <a:lnTo>
                    <a:pt x="9663" y="25472"/>
                  </a:lnTo>
                  <a:lnTo>
                    <a:pt x="9732" y="25556"/>
                  </a:lnTo>
                  <a:lnTo>
                    <a:pt x="9762" y="25594"/>
                  </a:lnTo>
                  <a:cubicBezTo>
                    <a:pt x="9763" y="25596"/>
                    <a:pt x="9765" y="25597"/>
                    <a:pt x="9766" y="25599"/>
                  </a:cubicBezTo>
                  <a:lnTo>
                    <a:pt x="9766" y="25599"/>
                  </a:lnTo>
                  <a:cubicBezTo>
                    <a:pt x="9460" y="25199"/>
                    <a:pt x="9206" y="24755"/>
                    <a:pt x="9024" y="24285"/>
                  </a:cubicBezTo>
                  <a:cubicBezTo>
                    <a:pt x="9001" y="24217"/>
                    <a:pt x="8971" y="24148"/>
                    <a:pt x="8948" y="24088"/>
                  </a:cubicBezTo>
                  <a:lnTo>
                    <a:pt x="8925" y="24019"/>
                  </a:lnTo>
                  <a:lnTo>
                    <a:pt x="8887" y="23882"/>
                  </a:lnTo>
                  <a:cubicBezTo>
                    <a:pt x="8880" y="23859"/>
                    <a:pt x="8872" y="23829"/>
                    <a:pt x="8864" y="23798"/>
                  </a:cubicBezTo>
                  <a:cubicBezTo>
                    <a:pt x="8857" y="23776"/>
                    <a:pt x="8841" y="23722"/>
                    <a:pt x="8826" y="23684"/>
                  </a:cubicBezTo>
                  <a:lnTo>
                    <a:pt x="8803" y="23585"/>
                  </a:lnTo>
                  <a:cubicBezTo>
                    <a:pt x="8796" y="23555"/>
                    <a:pt x="8788" y="23517"/>
                    <a:pt x="8781" y="23479"/>
                  </a:cubicBezTo>
                  <a:cubicBezTo>
                    <a:pt x="8773" y="23441"/>
                    <a:pt x="8765" y="23410"/>
                    <a:pt x="8758" y="23380"/>
                  </a:cubicBezTo>
                  <a:cubicBezTo>
                    <a:pt x="8750" y="23357"/>
                    <a:pt x="8743" y="23319"/>
                    <a:pt x="8743" y="23289"/>
                  </a:cubicBezTo>
                  <a:cubicBezTo>
                    <a:pt x="8712" y="23137"/>
                    <a:pt x="8689" y="22992"/>
                    <a:pt x="8674" y="22840"/>
                  </a:cubicBezTo>
                  <a:lnTo>
                    <a:pt x="8674" y="22787"/>
                  </a:lnTo>
                  <a:cubicBezTo>
                    <a:pt x="8667" y="22741"/>
                    <a:pt x="8667" y="22688"/>
                    <a:pt x="8667" y="22642"/>
                  </a:cubicBezTo>
                  <a:lnTo>
                    <a:pt x="8667" y="22589"/>
                  </a:lnTo>
                  <a:cubicBezTo>
                    <a:pt x="8667" y="22535"/>
                    <a:pt x="8659" y="22482"/>
                    <a:pt x="8659" y="22429"/>
                  </a:cubicBezTo>
                  <a:lnTo>
                    <a:pt x="8659" y="22399"/>
                  </a:lnTo>
                  <a:lnTo>
                    <a:pt x="8659" y="22224"/>
                  </a:lnTo>
                  <a:lnTo>
                    <a:pt x="8659" y="22208"/>
                  </a:lnTo>
                  <a:cubicBezTo>
                    <a:pt x="8659" y="21889"/>
                    <a:pt x="8689" y="21569"/>
                    <a:pt x="8750" y="21257"/>
                  </a:cubicBezTo>
                  <a:cubicBezTo>
                    <a:pt x="8788" y="21075"/>
                    <a:pt x="8834" y="20892"/>
                    <a:pt x="8887" y="20717"/>
                  </a:cubicBezTo>
                  <a:cubicBezTo>
                    <a:pt x="8994" y="20398"/>
                    <a:pt x="9123" y="20078"/>
                    <a:pt x="9222" y="19751"/>
                  </a:cubicBezTo>
                  <a:cubicBezTo>
                    <a:pt x="9389" y="19249"/>
                    <a:pt x="9481" y="18739"/>
                    <a:pt x="9290" y="18260"/>
                  </a:cubicBezTo>
                  <a:cubicBezTo>
                    <a:pt x="9275" y="18222"/>
                    <a:pt x="9260" y="18191"/>
                    <a:pt x="9245" y="18161"/>
                  </a:cubicBezTo>
                  <a:cubicBezTo>
                    <a:pt x="9237" y="18138"/>
                    <a:pt x="9230" y="18123"/>
                    <a:pt x="9222" y="18108"/>
                  </a:cubicBezTo>
                  <a:lnTo>
                    <a:pt x="9199" y="18062"/>
                  </a:lnTo>
                  <a:lnTo>
                    <a:pt x="9153" y="17986"/>
                  </a:lnTo>
                  <a:lnTo>
                    <a:pt x="9138" y="17971"/>
                  </a:lnTo>
                  <a:cubicBezTo>
                    <a:pt x="9047" y="17826"/>
                    <a:pt x="8948" y="17682"/>
                    <a:pt x="8841" y="17545"/>
                  </a:cubicBezTo>
                  <a:lnTo>
                    <a:pt x="8788" y="17469"/>
                  </a:lnTo>
                  <a:lnTo>
                    <a:pt x="8773" y="17446"/>
                  </a:lnTo>
                  <a:cubicBezTo>
                    <a:pt x="8606" y="17225"/>
                    <a:pt x="8469" y="16989"/>
                    <a:pt x="8438" y="16731"/>
                  </a:cubicBezTo>
                  <a:cubicBezTo>
                    <a:pt x="8431" y="16685"/>
                    <a:pt x="8423" y="16639"/>
                    <a:pt x="8423" y="16586"/>
                  </a:cubicBezTo>
                  <a:cubicBezTo>
                    <a:pt x="8431" y="16198"/>
                    <a:pt x="8697" y="15856"/>
                    <a:pt x="8849" y="15491"/>
                  </a:cubicBezTo>
                  <a:lnTo>
                    <a:pt x="8857" y="15460"/>
                  </a:lnTo>
                  <a:cubicBezTo>
                    <a:pt x="8902" y="15354"/>
                    <a:pt x="8933" y="15239"/>
                    <a:pt x="8940" y="15118"/>
                  </a:cubicBezTo>
                  <a:cubicBezTo>
                    <a:pt x="8948" y="14958"/>
                    <a:pt x="8925" y="14806"/>
                    <a:pt x="8864" y="14661"/>
                  </a:cubicBezTo>
                  <a:cubicBezTo>
                    <a:pt x="8857" y="14631"/>
                    <a:pt x="8841" y="14600"/>
                    <a:pt x="8826" y="14562"/>
                  </a:cubicBezTo>
                  <a:cubicBezTo>
                    <a:pt x="8819" y="14562"/>
                    <a:pt x="8819" y="14555"/>
                    <a:pt x="8819" y="14547"/>
                  </a:cubicBezTo>
                  <a:cubicBezTo>
                    <a:pt x="8803" y="14524"/>
                    <a:pt x="8788" y="14494"/>
                    <a:pt x="8773" y="14471"/>
                  </a:cubicBezTo>
                  <a:lnTo>
                    <a:pt x="8773" y="14463"/>
                  </a:lnTo>
                  <a:cubicBezTo>
                    <a:pt x="8735" y="14395"/>
                    <a:pt x="8689" y="14334"/>
                    <a:pt x="8651" y="14281"/>
                  </a:cubicBezTo>
                  <a:cubicBezTo>
                    <a:pt x="8484" y="14045"/>
                    <a:pt x="8271" y="13832"/>
                    <a:pt x="8073" y="13596"/>
                  </a:cubicBezTo>
                  <a:lnTo>
                    <a:pt x="7997" y="13512"/>
                  </a:lnTo>
                  <a:lnTo>
                    <a:pt x="7989" y="13497"/>
                  </a:lnTo>
                  <a:cubicBezTo>
                    <a:pt x="7967" y="13474"/>
                    <a:pt x="7944" y="13444"/>
                    <a:pt x="7921" y="13414"/>
                  </a:cubicBezTo>
                  <a:cubicBezTo>
                    <a:pt x="7875" y="13353"/>
                    <a:pt x="7837" y="13292"/>
                    <a:pt x="7792" y="13223"/>
                  </a:cubicBezTo>
                  <a:cubicBezTo>
                    <a:pt x="7731" y="13117"/>
                    <a:pt x="7677" y="13003"/>
                    <a:pt x="7639" y="12881"/>
                  </a:cubicBezTo>
                  <a:cubicBezTo>
                    <a:pt x="7579" y="12668"/>
                    <a:pt x="7563" y="12447"/>
                    <a:pt x="7601" y="12227"/>
                  </a:cubicBezTo>
                  <a:cubicBezTo>
                    <a:pt x="7601" y="12189"/>
                    <a:pt x="7609" y="12151"/>
                    <a:pt x="7617" y="12113"/>
                  </a:cubicBezTo>
                  <a:lnTo>
                    <a:pt x="7624" y="12082"/>
                  </a:lnTo>
                  <a:cubicBezTo>
                    <a:pt x="7632" y="12052"/>
                    <a:pt x="7639" y="12021"/>
                    <a:pt x="7647" y="11991"/>
                  </a:cubicBezTo>
                  <a:cubicBezTo>
                    <a:pt x="7639" y="11983"/>
                    <a:pt x="7639" y="11976"/>
                    <a:pt x="7647" y="11968"/>
                  </a:cubicBezTo>
                  <a:cubicBezTo>
                    <a:pt x="7655" y="11930"/>
                    <a:pt x="7662" y="11892"/>
                    <a:pt x="7677" y="11854"/>
                  </a:cubicBezTo>
                  <a:cubicBezTo>
                    <a:pt x="7677" y="11846"/>
                    <a:pt x="7677" y="11846"/>
                    <a:pt x="7677" y="11846"/>
                  </a:cubicBezTo>
                  <a:cubicBezTo>
                    <a:pt x="7685" y="11808"/>
                    <a:pt x="7693" y="11770"/>
                    <a:pt x="7708" y="11732"/>
                  </a:cubicBezTo>
                  <a:lnTo>
                    <a:pt x="7716" y="11702"/>
                  </a:lnTo>
                  <a:cubicBezTo>
                    <a:pt x="7723" y="11671"/>
                    <a:pt x="7738" y="11641"/>
                    <a:pt x="7746" y="11610"/>
                  </a:cubicBezTo>
                  <a:lnTo>
                    <a:pt x="7754" y="11588"/>
                  </a:lnTo>
                  <a:cubicBezTo>
                    <a:pt x="7769" y="11550"/>
                    <a:pt x="7784" y="11512"/>
                    <a:pt x="7792" y="11473"/>
                  </a:cubicBezTo>
                  <a:cubicBezTo>
                    <a:pt x="7792" y="11458"/>
                    <a:pt x="7807" y="11443"/>
                    <a:pt x="7807" y="11435"/>
                  </a:cubicBezTo>
                  <a:lnTo>
                    <a:pt x="7837" y="11359"/>
                  </a:lnTo>
                  <a:lnTo>
                    <a:pt x="7883" y="11215"/>
                  </a:lnTo>
                  <a:cubicBezTo>
                    <a:pt x="8035" y="10789"/>
                    <a:pt x="8180" y="10355"/>
                    <a:pt x="8111" y="9921"/>
                  </a:cubicBezTo>
                  <a:cubicBezTo>
                    <a:pt x="8111" y="9906"/>
                    <a:pt x="8111" y="9891"/>
                    <a:pt x="8104" y="9876"/>
                  </a:cubicBezTo>
                  <a:cubicBezTo>
                    <a:pt x="8104" y="9845"/>
                    <a:pt x="8096" y="9815"/>
                    <a:pt x="8088" y="9777"/>
                  </a:cubicBezTo>
                  <a:cubicBezTo>
                    <a:pt x="8088" y="9777"/>
                    <a:pt x="8088" y="9769"/>
                    <a:pt x="8088" y="9762"/>
                  </a:cubicBezTo>
                  <a:cubicBezTo>
                    <a:pt x="8081" y="9739"/>
                    <a:pt x="8073" y="9716"/>
                    <a:pt x="8065" y="9686"/>
                  </a:cubicBezTo>
                  <a:cubicBezTo>
                    <a:pt x="8065" y="9686"/>
                    <a:pt x="8065" y="9678"/>
                    <a:pt x="8065" y="9678"/>
                  </a:cubicBezTo>
                  <a:cubicBezTo>
                    <a:pt x="8058" y="9648"/>
                    <a:pt x="8050" y="9625"/>
                    <a:pt x="8035" y="9594"/>
                  </a:cubicBezTo>
                  <a:cubicBezTo>
                    <a:pt x="8027" y="9572"/>
                    <a:pt x="8012" y="9541"/>
                    <a:pt x="8005" y="9511"/>
                  </a:cubicBezTo>
                  <a:cubicBezTo>
                    <a:pt x="7929" y="9343"/>
                    <a:pt x="7837" y="9183"/>
                    <a:pt x="7738" y="9039"/>
                  </a:cubicBezTo>
                  <a:lnTo>
                    <a:pt x="7647" y="8910"/>
                  </a:lnTo>
                  <a:cubicBezTo>
                    <a:pt x="7571" y="8803"/>
                    <a:pt x="7495" y="8704"/>
                    <a:pt x="7426" y="8598"/>
                  </a:cubicBezTo>
                  <a:cubicBezTo>
                    <a:pt x="7381" y="8544"/>
                    <a:pt x="7343" y="8484"/>
                    <a:pt x="7305" y="8423"/>
                  </a:cubicBezTo>
                  <a:cubicBezTo>
                    <a:pt x="7229" y="8324"/>
                    <a:pt x="7168" y="8210"/>
                    <a:pt x="7107" y="8096"/>
                  </a:cubicBezTo>
                  <a:cubicBezTo>
                    <a:pt x="7084" y="8058"/>
                    <a:pt x="7069" y="8019"/>
                    <a:pt x="7046" y="7974"/>
                  </a:cubicBezTo>
                  <a:cubicBezTo>
                    <a:pt x="7031" y="7936"/>
                    <a:pt x="7016" y="7898"/>
                    <a:pt x="7000" y="7852"/>
                  </a:cubicBezTo>
                  <a:cubicBezTo>
                    <a:pt x="6947" y="7708"/>
                    <a:pt x="6924" y="7563"/>
                    <a:pt x="6924" y="7411"/>
                  </a:cubicBezTo>
                  <a:lnTo>
                    <a:pt x="6924" y="7373"/>
                  </a:lnTo>
                  <a:cubicBezTo>
                    <a:pt x="6924" y="7335"/>
                    <a:pt x="6932" y="7289"/>
                    <a:pt x="6939" y="7243"/>
                  </a:cubicBezTo>
                  <a:lnTo>
                    <a:pt x="6947" y="7205"/>
                  </a:lnTo>
                  <a:cubicBezTo>
                    <a:pt x="6955" y="7167"/>
                    <a:pt x="6962" y="7137"/>
                    <a:pt x="6970" y="7107"/>
                  </a:cubicBezTo>
                  <a:cubicBezTo>
                    <a:pt x="6978" y="7068"/>
                    <a:pt x="6985" y="7053"/>
                    <a:pt x="6993" y="7030"/>
                  </a:cubicBezTo>
                  <a:cubicBezTo>
                    <a:pt x="7099" y="6696"/>
                    <a:pt x="7328" y="6399"/>
                    <a:pt x="7548" y="6102"/>
                  </a:cubicBezTo>
                  <a:cubicBezTo>
                    <a:pt x="7693" y="5920"/>
                    <a:pt x="7814" y="5729"/>
                    <a:pt x="7921" y="5532"/>
                  </a:cubicBezTo>
                  <a:cubicBezTo>
                    <a:pt x="7989" y="5395"/>
                    <a:pt x="8035" y="5250"/>
                    <a:pt x="8065" y="5106"/>
                  </a:cubicBezTo>
                  <a:cubicBezTo>
                    <a:pt x="8187" y="4489"/>
                    <a:pt x="7860" y="3926"/>
                    <a:pt x="7541" y="3348"/>
                  </a:cubicBezTo>
                  <a:cubicBezTo>
                    <a:pt x="7449" y="3181"/>
                    <a:pt x="7358" y="3006"/>
                    <a:pt x="7282" y="2831"/>
                  </a:cubicBezTo>
                  <a:cubicBezTo>
                    <a:pt x="7236" y="2740"/>
                    <a:pt x="7198" y="2641"/>
                    <a:pt x="7168" y="2549"/>
                  </a:cubicBezTo>
                  <a:cubicBezTo>
                    <a:pt x="7122" y="2405"/>
                    <a:pt x="7084" y="2260"/>
                    <a:pt x="7069" y="2116"/>
                  </a:cubicBezTo>
                  <a:cubicBezTo>
                    <a:pt x="7054" y="2002"/>
                    <a:pt x="7046" y="1887"/>
                    <a:pt x="7046" y="1773"/>
                  </a:cubicBezTo>
                  <a:cubicBezTo>
                    <a:pt x="7046" y="1712"/>
                    <a:pt x="7046" y="1652"/>
                    <a:pt x="7054" y="1598"/>
                  </a:cubicBezTo>
                  <a:cubicBezTo>
                    <a:pt x="7054" y="1537"/>
                    <a:pt x="7061" y="1484"/>
                    <a:pt x="7069" y="1423"/>
                  </a:cubicBezTo>
                  <a:cubicBezTo>
                    <a:pt x="7092" y="1241"/>
                    <a:pt x="7137" y="1058"/>
                    <a:pt x="7198" y="883"/>
                  </a:cubicBezTo>
                  <a:lnTo>
                    <a:pt x="7213" y="845"/>
                  </a:lnTo>
                  <a:cubicBezTo>
                    <a:pt x="7229" y="815"/>
                    <a:pt x="7236" y="777"/>
                    <a:pt x="7251" y="746"/>
                  </a:cubicBezTo>
                  <a:lnTo>
                    <a:pt x="7274" y="693"/>
                  </a:lnTo>
                  <a:cubicBezTo>
                    <a:pt x="7289" y="663"/>
                    <a:pt x="7305" y="632"/>
                    <a:pt x="7320" y="594"/>
                  </a:cubicBezTo>
                  <a:cubicBezTo>
                    <a:pt x="7328" y="579"/>
                    <a:pt x="7335" y="564"/>
                    <a:pt x="7343" y="548"/>
                  </a:cubicBezTo>
                  <a:cubicBezTo>
                    <a:pt x="7366" y="503"/>
                    <a:pt x="7388" y="457"/>
                    <a:pt x="7419" y="419"/>
                  </a:cubicBezTo>
                  <a:lnTo>
                    <a:pt x="7426" y="396"/>
                  </a:lnTo>
                  <a:cubicBezTo>
                    <a:pt x="7449" y="358"/>
                    <a:pt x="7472" y="320"/>
                    <a:pt x="7495" y="290"/>
                  </a:cubicBezTo>
                  <a:lnTo>
                    <a:pt x="7525" y="244"/>
                  </a:lnTo>
                  <a:cubicBezTo>
                    <a:pt x="7548" y="214"/>
                    <a:pt x="7571" y="183"/>
                    <a:pt x="7594" y="160"/>
                  </a:cubicBezTo>
                  <a:lnTo>
                    <a:pt x="7624" y="122"/>
                  </a:lnTo>
                  <a:cubicBezTo>
                    <a:pt x="7655" y="77"/>
                    <a:pt x="7685" y="39"/>
                    <a:pt x="7716" y="1"/>
                  </a:cubicBezTo>
                  <a:close/>
                  <a:moveTo>
                    <a:pt x="9766" y="25599"/>
                  </a:moveTo>
                  <a:cubicBezTo>
                    <a:pt x="9792" y="25633"/>
                    <a:pt x="9819" y="25667"/>
                    <a:pt x="9846" y="25700"/>
                  </a:cubicBezTo>
                  <a:cubicBezTo>
                    <a:pt x="9824" y="25664"/>
                    <a:pt x="9795" y="25635"/>
                    <a:pt x="9766" y="25599"/>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37"/>
            <p:cNvSpPr/>
            <p:nvPr/>
          </p:nvSpPr>
          <p:spPr>
            <a:xfrm rot="1511358">
              <a:off x="9493148" y="3805774"/>
              <a:ext cx="12965" cy="12541"/>
            </a:xfrm>
            <a:custGeom>
              <a:rect b="b" l="l" r="r" t="t"/>
              <a:pathLst>
                <a:path extrusionOk="0" h="207" w="214">
                  <a:moveTo>
                    <a:pt x="213" y="1"/>
                  </a:moveTo>
                  <a:cubicBezTo>
                    <a:pt x="137" y="62"/>
                    <a:pt x="69" y="130"/>
                    <a:pt x="0" y="206"/>
                  </a:cubicBezTo>
                  <a:cubicBezTo>
                    <a:pt x="76" y="138"/>
                    <a:pt x="152" y="69"/>
                    <a:pt x="213" y="1"/>
                  </a:cubicBezTo>
                  <a:close/>
                </a:path>
              </a:pathLst>
            </a:custGeom>
            <a:solidFill>
              <a:srgbClr val="AEB5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37"/>
            <p:cNvSpPr/>
            <p:nvPr/>
          </p:nvSpPr>
          <p:spPr>
            <a:xfrm rot="1511358">
              <a:off x="8698111" y="3680691"/>
              <a:ext cx="605715" cy="1542761"/>
            </a:xfrm>
            <a:custGeom>
              <a:rect b="b" l="l" r="r" t="t"/>
              <a:pathLst>
                <a:path extrusionOk="0" h="25465" w="9998">
                  <a:moveTo>
                    <a:pt x="7472" y="1"/>
                  </a:moveTo>
                  <a:lnTo>
                    <a:pt x="7472" y="1"/>
                  </a:lnTo>
                  <a:cubicBezTo>
                    <a:pt x="6696" y="358"/>
                    <a:pt x="5638" y="252"/>
                    <a:pt x="4786" y="564"/>
                  </a:cubicBezTo>
                  <a:cubicBezTo>
                    <a:pt x="3957" y="860"/>
                    <a:pt x="3333" y="1553"/>
                    <a:pt x="2755" y="2222"/>
                  </a:cubicBezTo>
                  <a:cubicBezTo>
                    <a:pt x="2374" y="2663"/>
                    <a:pt x="1979" y="3127"/>
                    <a:pt x="1872" y="3698"/>
                  </a:cubicBezTo>
                  <a:cubicBezTo>
                    <a:pt x="1773" y="4170"/>
                    <a:pt x="1887" y="4718"/>
                    <a:pt x="1583" y="5098"/>
                  </a:cubicBezTo>
                  <a:cubicBezTo>
                    <a:pt x="1317" y="5440"/>
                    <a:pt x="792" y="5539"/>
                    <a:pt x="601" y="5920"/>
                  </a:cubicBezTo>
                  <a:cubicBezTo>
                    <a:pt x="274" y="6589"/>
                    <a:pt x="1203" y="7259"/>
                    <a:pt x="1172" y="8004"/>
                  </a:cubicBezTo>
                  <a:cubicBezTo>
                    <a:pt x="1142" y="8628"/>
                    <a:pt x="457" y="9008"/>
                    <a:pt x="229" y="9594"/>
                  </a:cubicBezTo>
                  <a:cubicBezTo>
                    <a:pt x="0" y="10172"/>
                    <a:pt x="274" y="10834"/>
                    <a:pt x="594" y="11374"/>
                  </a:cubicBezTo>
                  <a:cubicBezTo>
                    <a:pt x="913" y="11915"/>
                    <a:pt x="1301" y="12462"/>
                    <a:pt x="1309" y="13094"/>
                  </a:cubicBezTo>
                  <a:cubicBezTo>
                    <a:pt x="1309" y="13573"/>
                    <a:pt x="1088" y="14068"/>
                    <a:pt x="1241" y="14524"/>
                  </a:cubicBezTo>
                  <a:cubicBezTo>
                    <a:pt x="1583" y="15559"/>
                    <a:pt x="3386" y="15445"/>
                    <a:pt x="3713" y="16479"/>
                  </a:cubicBezTo>
                  <a:cubicBezTo>
                    <a:pt x="3903" y="17080"/>
                    <a:pt x="3477" y="17803"/>
                    <a:pt x="3827" y="18321"/>
                  </a:cubicBezTo>
                  <a:cubicBezTo>
                    <a:pt x="4185" y="18861"/>
                    <a:pt x="5113" y="18762"/>
                    <a:pt x="5448" y="19310"/>
                  </a:cubicBezTo>
                  <a:cubicBezTo>
                    <a:pt x="5668" y="19682"/>
                    <a:pt x="5509" y="20169"/>
                    <a:pt x="5623" y="20595"/>
                  </a:cubicBezTo>
                  <a:cubicBezTo>
                    <a:pt x="5790" y="21250"/>
                    <a:pt x="6543" y="21546"/>
                    <a:pt x="7175" y="21805"/>
                  </a:cubicBezTo>
                  <a:cubicBezTo>
                    <a:pt x="7608" y="21980"/>
                    <a:pt x="9214" y="24536"/>
                    <a:pt x="9997" y="25464"/>
                  </a:cubicBezTo>
                  <a:cubicBezTo>
                    <a:pt x="9647" y="25038"/>
                    <a:pt x="9374" y="24567"/>
                    <a:pt x="9168" y="24049"/>
                  </a:cubicBezTo>
                  <a:cubicBezTo>
                    <a:pt x="9069" y="23867"/>
                    <a:pt x="8978" y="23684"/>
                    <a:pt x="8894" y="23486"/>
                  </a:cubicBezTo>
                  <a:cubicBezTo>
                    <a:pt x="7677" y="20641"/>
                    <a:pt x="6734" y="17803"/>
                    <a:pt x="5258" y="14935"/>
                  </a:cubicBezTo>
                  <a:cubicBezTo>
                    <a:pt x="4071" y="12691"/>
                    <a:pt x="3774" y="10180"/>
                    <a:pt x="3766" y="7548"/>
                  </a:cubicBezTo>
                  <a:cubicBezTo>
                    <a:pt x="3812" y="4504"/>
                    <a:pt x="5524" y="2123"/>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37"/>
            <p:cNvSpPr/>
            <p:nvPr/>
          </p:nvSpPr>
          <p:spPr>
            <a:xfrm rot="1511358">
              <a:off x="8816528" y="4612914"/>
              <a:ext cx="159093" cy="64824"/>
            </a:xfrm>
            <a:custGeom>
              <a:rect b="b" l="l" r="r" t="t"/>
              <a:pathLst>
                <a:path extrusionOk="0" h="1070" w="2626">
                  <a:moveTo>
                    <a:pt x="1960" y="0"/>
                  </a:moveTo>
                  <a:cubicBezTo>
                    <a:pt x="1525" y="0"/>
                    <a:pt x="1095" y="32"/>
                    <a:pt x="670" y="95"/>
                  </a:cubicBezTo>
                  <a:cubicBezTo>
                    <a:pt x="442" y="133"/>
                    <a:pt x="213" y="187"/>
                    <a:pt x="0" y="270"/>
                  </a:cubicBezTo>
                  <a:cubicBezTo>
                    <a:pt x="107" y="377"/>
                    <a:pt x="183" y="514"/>
                    <a:pt x="236" y="658"/>
                  </a:cubicBezTo>
                  <a:cubicBezTo>
                    <a:pt x="259" y="750"/>
                    <a:pt x="274" y="841"/>
                    <a:pt x="282" y="940"/>
                  </a:cubicBezTo>
                  <a:cubicBezTo>
                    <a:pt x="487" y="993"/>
                    <a:pt x="693" y="1031"/>
                    <a:pt x="906" y="1069"/>
                  </a:cubicBezTo>
                  <a:cubicBezTo>
                    <a:pt x="1362" y="963"/>
                    <a:pt x="1834" y="894"/>
                    <a:pt x="2306" y="879"/>
                  </a:cubicBezTo>
                  <a:cubicBezTo>
                    <a:pt x="2412" y="871"/>
                    <a:pt x="2519" y="871"/>
                    <a:pt x="2625" y="864"/>
                  </a:cubicBezTo>
                  <a:cubicBezTo>
                    <a:pt x="2496" y="582"/>
                    <a:pt x="2359" y="293"/>
                    <a:pt x="2222" y="4"/>
                  </a:cubicBezTo>
                  <a:cubicBezTo>
                    <a:pt x="2134" y="2"/>
                    <a:pt x="2047" y="0"/>
                    <a:pt x="19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37"/>
            <p:cNvSpPr/>
            <p:nvPr/>
          </p:nvSpPr>
          <p:spPr>
            <a:xfrm rot="1511358">
              <a:off x="8779278" y="4316436"/>
              <a:ext cx="179812" cy="38774"/>
            </a:xfrm>
            <a:custGeom>
              <a:rect b="b" l="l" r="r" t="t"/>
              <a:pathLst>
                <a:path extrusionOk="0" h="640" w="2968">
                  <a:moveTo>
                    <a:pt x="1" y="1"/>
                  </a:moveTo>
                  <a:lnTo>
                    <a:pt x="1" y="1"/>
                  </a:lnTo>
                  <a:cubicBezTo>
                    <a:pt x="130" y="206"/>
                    <a:pt x="244" y="419"/>
                    <a:pt x="351" y="640"/>
                  </a:cubicBezTo>
                  <a:cubicBezTo>
                    <a:pt x="503" y="617"/>
                    <a:pt x="647" y="594"/>
                    <a:pt x="792" y="571"/>
                  </a:cubicBezTo>
                  <a:cubicBezTo>
                    <a:pt x="1445" y="489"/>
                    <a:pt x="2103" y="456"/>
                    <a:pt x="2757" y="456"/>
                  </a:cubicBezTo>
                  <a:cubicBezTo>
                    <a:pt x="2827" y="456"/>
                    <a:pt x="2898" y="456"/>
                    <a:pt x="2968" y="457"/>
                  </a:cubicBezTo>
                  <a:cubicBezTo>
                    <a:pt x="1987" y="259"/>
                    <a:pt x="997" y="10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37"/>
            <p:cNvSpPr/>
            <p:nvPr/>
          </p:nvSpPr>
          <p:spPr>
            <a:xfrm rot="1511358">
              <a:off x="8739843" y="4455110"/>
              <a:ext cx="83484" cy="39682"/>
            </a:xfrm>
            <a:custGeom>
              <a:rect b="b" l="l" r="r" t="t"/>
              <a:pathLst>
                <a:path extrusionOk="0" h="655" w="1378">
                  <a:moveTo>
                    <a:pt x="1" y="0"/>
                  </a:moveTo>
                  <a:lnTo>
                    <a:pt x="1" y="0"/>
                  </a:lnTo>
                  <a:cubicBezTo>
                    <a:pt x="9" y="84"/>
                    <a:pt x="24" y="160"/>
                    <a:pt x="47" y="236"/>
                  </a:cubicBezTo>
                  <a:cubicBezTo>
                    <a:pt x="100" y="396"/>
                    <a:pt x="191" y="541"/>
                    <a:pt x="305" y="655"/>
                  </a:cubicBezTo>
                  <a:cubicBezTo>
                    <a:pt x="655" y="502"/>
                    <a:pt x="1013" y="388"/>
                    <a:pt x="1378" y="305"/>
                  </a:cubicBezTo>
                  <a:cubicBezTo>
                    <a:pt x="1203" y="282"/>
                    <a:pt x="1036" y="251"/>
                    <a:pt x="868" y="221"/>
                  </a:cubicBezTo>
                  <a:cubicBezTo>
                    <a:pt x="572" y="168"/>
                    <a:pt x="282" y="9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37"/>
            <p:cNvSpPr/>
            <p:nvPr/>
          </p:nvSpPr>
          <p:spPr>
            <a:xfrm rot="1511358">
              <a:off x="8888969" y="4995646"/>
              <a:ext cx="60887" cy="19871"/>
            </a:xfrm>
            <a:custGeom>
              <a:rect b="b" l="l" r="r" t="t"/>
              <a:pathLst>
                <a:path extrusionOk="0" h="328" w="1005">
                  <a:moveTo>
                    <a:pt x="868" y="0"/>
                  </a:moveTo>
                  <a:cubicBezTo>
                    <a:pt x="586" y="84"/>
                    <a:pt x="297" y="153"/>
                    <a:pt x="0" y="198"/>
                  </a:cubicBezTo>
                  <a:cubicBezTo>
                    <a:pt x="24" y="198"/>
                    <a:pt x="48" y="197"/>
                    <a:pt x="72" y="197"/>
                  </a:cubicBezTo>
                  <a:cubicBezTo>
                    <a:pt x="384" y="197"/>
                    <a:pt x="701" y="243"/>
                    <a:pt x="1004" y="328"/>
                  </a:cubicBezTo>
                  <a:lnTo>
                    <a:pt x="868" y="0"/>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37"/>
            <p:cNvSpPr/>
            <p:nvPr/>
          </p:nvSpPr>
          <p:spPr>
            <a:xfrm rot="1511358">
              <a:off x="8827688" y="4956310"/>
              <a:ext cx="99175" cy="16660"/>
            </a:xfrm>
            <a:custGeom>
              <a:rect b="b" l="l" r="r" t="t"/>
              <a:pathLst>
                <a:path extrusionOk="0" h="275" w="1637">
                  <a:moveTo>
                    <a:pt x="1" y="0"/>
                  </a:moveTo>
                  <a:cubicBezTo>
                    <a:pt x="107" y="107"/>
                    <a:pt x="229" y="198"/>
                    <a:pt x="358" y="274"/>
                  </a:cubicBezTo>
                  <a:cubicBezTo>
                    <a:pt x="784" y="191"/>
                    <a:pt x="1210" y="130"/>
                    <a:pt x="1636" y="31"/>
                  </a:cubicBezTo>
                  <a:cubicBezTo>
                    <a:pt x="1517" y="26"/>
                    <a:pt x="1397" y="24"/>
                    <a:pt x="1277" y="24"/>
                  </a:cubicBezTo>
                  <a:cubicBezTo>
                    <a:pt x="1036" y="24"/>
                    <a:pt x="794" y="31"/>
                    <a:pt x="556" y="31"/>
                  </a:cubicBezTo>
                  <a:cubicBezTo>
                    <a:pt x="381" y="23"/>
                    <a:pt x="191" y="1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37"/>
            <p:cNvSpPr/>
            <p:nvPr/>
          </p:nvSpPr>
          <p:spPr>
            <a:xfrm rot="1511358">
              <a:off x="8787726" y="4703493"/>
              <a:ext cx="186719" cy="66400"/>
            </a:xfrm>
            <a:custGeom>
              <a:rect b="b" l="l" r="r" t="t"/>
              <a:pathLst>
                <a:path extrusionOk="0" h="1096" w="3082">
                  <a:moveTo>
                    <a:pt x="746" y="0"/>
                  </a:moveTo>
                  <a:cubicBezTo>
                    <a:pt x="503" y="54"/>
                    <a:pt x="259" y="137"/>
                    <a:pt x="31" y="236"/>
                  </a:cubicBezTo>
                  <a:cubicBezTo>
                    <a:pt x="8" y="480"/>
                    <a:pt x="1" y="715"/>
                    <a:pt x="92" y="928"/>
                  </a:cubicBezTo>
                  <a:cubicBezTo>
                    <a:pt x="427" y="1012"/>
                    <a:pt x="761" y="1073"/>
                    <a:pt x="1104" y="1096"/>
                  </a:cubicBezTo>
                  <a:cubicBezTo>
                    <a:pt x="1522" y="1005"/>
                    <a:pt x="1941" y="951"/>
                    <a:pt x="2367" y="936"/>
                  </a:cubicBezTo>
                  <a:cubicBezTo>
                    <a:pt x="2610" y="921"/>
                    <a:pt x="2846" y="913"/>
                    <a:pt x="3082" y="913"/>
                  </a:cubicBezTo>
                  <a:cubicBezTo>
                    <a:pt x="2975" y="647"/>
                    <a:pt x="2854" y="373"/>
                    <a:pt x="2739" y="107"/>
                  </a:cubicBezTo>
                  <a:cubicBezTo>
                    <a:pt x="2632" y="109"/>
                    <a:pt x="2525" y="111"/>
                    <a:pt x="2417" y="111"/>
                  </a:cubicBezTo>
                  <a:cubicBezTo>
                    <a:pt x="1863" y="111"/>
                    <a:pt x="1308" y="77"/>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37"/>
            <p:cNvSpPr/>
            <p:nvPr/>
          </p:nvSpPr>
          <p:spPr>
            <a:xfrm rot="1511358">
              <a:off x="9153674" y="3796193"/>
              <a:ext cx="81182" cy="188597"/>
            </a:xfrm>
            <a:custGeom>
              <a:rect b="b" l="l" r="r" t="t"/>
              <a:pathLst>
                <a:path extrusionOk="0" h="3113" w="1340">
                  <a:moveTo>
                    <a:pt x="222" y="1"/>
                  </a:moveTo>
                  <a:cubicBezTo>
                    <a:pt x="153" y="69"/>
                    <a:pt x="77" y="145"/>
                    <a:pt x="1" y="222"/>
                  </a:cubicBezTo>
                  <a:cubicBezTo>
                    <a:pt x="168" y="921"/>
                    <a:pt x="404" y="1599"/>
                    <a:pt x="701" y="2253"/>
                  </a:cubicBezTo>
                  <a:cubicBezTo>
                    <a:pt x="830" y="2542"/>
                    <a:pt x="960" y="2831"/>
                    <a:pt x="1104" y="3113"/>
                  </a:cubicBezTo>
                  <a:cubicBezTo>
                    <a:pt x="1180" y="2930"/>
                    <a:pt x="1256" y="2747"/>
                    <a:pt x="1340" y="2565"/>
                  </a:cubicBezTo>
                  <a:cubicBezTo>
                    <a:pt x="921" y="1735"/>
                    <a:pt x="571" y="868"/>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37"/>
            <p:cNvSpPr/>
            <p:nvPr/>
          </p:nvSpPr>
          <p:spPr>
            <a:xfrm rot="1511358">
              <a:off x="9272970" y="3778376"/>
              <a:ext cx="39258" cy="151701"/>
            </a:xfrm>
            <a:custGeom>
              <a:rect b="b" l="l" r="r" t="t"/>
              <a:pathLst>
                <a:path extrusionOk="0" h="2504" w="648">
                  <a:moveTo>
                    <a:pt x="137" y="1"/>
                  </a:moveTo>
                  <a:cubicBezTo>
                    <a:pt x="92" y="16"/>
                    <a:pt x="46" y="31"/>
                    <a:pt x="1" y="46"/>
                  </a:cubicBezTo>
                  <a:cubicBezTo>
                    <a:pt x="16" y="876"/>
                    <a:pt x="122" y="1697"/>
                    <a:pt x="320" y="2504"/>
                  </a:cubicBezTo>
                  <a:cubicBezTo>
                    <a:pt x="427" y="2329"/>
                    <a:pt x="533" y="2154"/>
                    <a:pt x="647" y="1979"/>
                  </a:cubicBezTo>
                  <a:cubicBezTo>
                    <a:pt x="404" y="1347"/>
                    <a:pt x="267" y="678"/>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37"/>
            <p:cNvSpPr/>
            <p:nvPr/>
          </p:nvSpPr>
          <p:spPr>
            <a:xfrm rot="1511358">
              <a:off x="9314845" y="3784559"/>
              <a:ext cx="45680" cy="107899"/>
            </a:xfrm>
            <a:custGeom>
              <a:rect b="b" l="l" r="r" t="t"/>
              <a:pathLst>
                <a:path extrusionOk="0" h="1781" w="754">
                  <a:moveTo>
                    <a:pt x="753" y="1"/>
                  </a:moveTo>
                  <a:cubicBezTo>
                    <a:pt x="495" y="31"/>
                    <a:pt x="244" y="61"/>
                    <a:pt x="0" y="107"/>
                  </a:cubicBezTo>
                  <a:cubicBezTo>
                    <a:pt x="99" y="670"/>
                    <a:pt x="236" y="1233"/>
                    <a:pt x="411" y="1781"/>
                  </a:cubicBezTo>
                  <a:cubicBezTo>
                    <a:pt x="510" y="1629"/>
                    <a:pt x="624" y="1484"/>
                    <a:pt x="731" y="1340"/>
                  </a:cubicBezTo>
                  <a:cubicBezTo>
                    <a:pt x="723" y="1050"/>
                    <a:pt x="715" y="769"/>
                    <a:pt x="723" y="480"/>
                  </a:cubicBezTo>
                  <a:cubicBezTo>
                    <a:pt x="731" y="320"/>
                    <a:pt x="738" y="160"/>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37"/>
            <p:cNvSpPr/>
            <p:nvPr/>
          </p:nvSpPr>
          <p:spPr>
            <a:xfrm rot="1511358">
              <a:off x="8849967" y="4846441"/>
              <a:ext cx="44771" cy="14782"/>
            </a:xfrm>
            <a:custGeom>
              <a:rect b="b" l="l" r="r" t="t"/>
              <a:pathLst>
                <a:path extrusionOk="0" h="244" w="739">
                  <a:moveTo>
                    <a:pt x="738" y="0"/>
                  </a:moveTo>
                  <a:lnTo>
                    <a:pt x="738" y="0"/>
                  </a:lnTo>
                  <a:cubicBezTo>
                    <a:pt x="487" y="8"/>
                    <a:pt x="244" y="15"/>
                    <a:pt x="0" y="23"/>
                  </a:cubicBezTo>
                  <a:cubicBezTo>
                    <a:pt x="16" y="91"/>
                    <a:pt x="23" y="167"/>
                    <a:pt x="31" y="243"/>
                  </a:cubicBezTo>
                  <a:cubicBezTo>
                    <a:pt x="168" y="183"/>
                    <a:pt x="305" y="137"/>
                    <a:pt x="442" y="91"/>
                  </a:cubicBezTo>
                  <a:cubicBezTo>
                    <a:pt x="541" y="61"/>
                    <a:pt x="640" y="30"/>
                    <a:pt x="7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37"/>
            <p:cNvSpPr/>
            <p:nvPr/>
          </p:nvSpPr>
          <p:spPr>
            <a:xfrm rot="1511358">
              <a:off x="8786365" y="4378480"/>
              <a:ext cx="193686" cy="26293"/>
            </a:xfrm>
            <a:custGeom>
              <a:rect b="b" l="l" r="r" t="t"/>
              <a:pathLst>
                <a:path extrusionOk="0" h="434" w="3197">
                  <a:moveTo>
                    <a:pt x="2227" y="1"/>
                  </a:moveTo>
                  <a:cubicBezTo>
                    <a:pt x="1483" y="1"/>
                    <a:pt x="738" y="38"/>
                    <a:pt x="1" y="159"/>
                  </a:cubicBezTo>
                  <a:cubicBezTo>
                    <a:pt x="24" y="213"/>
                    <a:pt x="31" y="258"/>
                    <a:pt x="46" y="304"/>
                  </a:cubicBezTo>
                  <a:lnTo>
                    <a:pt x="259" y="372"/>
                  </a:lnTo>
                  <a:cubicBezTo>
                    <a:pt x="343" y="395"/>
                    <a:pt x="427" y="418"/>
                    <a:pt x="510" y="433"/>
                  </a:cubicBezTo>
                  <a:cubicBezTo>
                    <a:pt x="978" y="366"/>
                    <a:pt x="1453" y="327"/>
                    <a:pt x="1931" y="327"/>
                  </a:cubicBezTo>
                  <a:cubicBezTo>
                    <a:pt x="2099" y="327"/>
                    <a:pt x="2267" y="332"/>
                    <a:pt x="2435" y="342"/>
                  </a:cubicBezTo>
                  <a:cubicBezTo>
                    <a:pt x="2686" y="350"/>
                    <a:pt x="2945" y="372"/>
                    <a:pt x="3196" y="403"/>
                  </a:cubicBezTo>
                  <a:cubicBezTo>
                    <a:pt x="3158" y="273"/>
                    <a:pt x="3120" y="144"/>
                    <a:pt x="3082" y="15"/>
                  </a:cubicBezTo>
                  <a:cubicBezTo>
                    <a:pt x="2797" y="6"/>
                    <a:pt x="2512" y="1"/>
                    <a:pt x="2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37"/>
            <p:cNvSpPr/>
            <p:nvPr/>
          </p:nvSpPr>
          <p:spPr>
            <a:xfrm rot="1511358">
              <a:off x="8811971" y="4800796"/>
              <a:ext cx="153519" cy="27747"/>
            </a:xfrm>
            <a:custGeom>
              <a:rect b="b" l="l" r="r" t="t"/>
              <a:pathLst>
                <a:path extrusionOk="0" h="458" w="2534">
                  <a:moveTo>
                    <a:pt x="2359" y="1"/>
                  </a:moveTo>
                  <a:cubicBezTo>
                    <a:pt x="2275" y="8"/>
                    <a:pt x="2199" y="16"/>
                    <a:pt x="2115" y="16"/>
                  </a:cubicBezTo>
                  <a:cubicBezTo>
                    <a:pt x="1734" y="52"/>
                    <a:pt x="1352" y="69"/>
                    <a:pt x="971" y="69"/>
                  </a:cubicBezTo>
                  <a:cubicBezTo>
                    <a:pt x="713" y="69"/>
                    <a:pt x="456" y="62"/>
                    <a:pt x="198" y="46"/>
                  </a:cubicBezTo>
                  <a:cubicBezTo>
                    <a:pt x="137" y="54"/>
                    <a:pt x="69" y="69"/>
                    <a:pt x="0" y="92"/>
                  </a:cubicBezTo>
                  <a:cubicBezTo>
                    <a:pt x="267" y="183"/>
                    <a:pt x="533" y="274"/>
                    <a:pt x="715" y="457"/>
                  </a:cubicBezTo>
                  <a:cubicBezTo>
                    <a:pt x="1237" y="457"/>
                    <a:pt x="1759" y="424"/>
                    <a:pt x="2276" y="424"/>
                  </a:cubicBezTo>
                  <a:cubicBezTo>
                    <a:pt x="2362" y="424"/>
                    <a:pt x="2448" y="424"/>
                    <a:pt x="2534" y="427"/>
                  </a:cubicBezTo>
                  <a:lnTo>
                    <a:pt x="23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37"/>
            <p:cNvSpPr/>
            <p:nvPr/>
          </p:nvSpPr>
          <p:spPr>
            <a:xfrm rot="1511358">
              <a:off x="9065827" y="3845200"/>
              <a:ext cx="118986" cy="167392"/>
            </a:xfrm>
            <a:custGeom>
              <a:rect b="b" l="l" r="r" t="t"/>
              <a:pathLst>
                <a:path extrusionOk="0" h="2763" w="1964">
                  <a:moveTo>
                    <a:pt x="190" y="0"/>
                  </a:moveTo>
                  <a:cubicBezTo>
                    <a:pt x="122" y="84"/>
                    <a:pt x="61" y="175"/>
                    <a:pt x="0" y="259"/>
                  </a:cubicBezTo>
                  <a:cubicBezTo>
                    <a:pt x="411" y="974"/>
                    <a:pt x="898" y="1644"/>
                    <a:pt x="1438" y="2260"/>
                  </a:cubicBezTo>
                  <a:cubicBezTo>
                    <a:pt x="1583" y="2427"/>
                    <a:pt x="1727" y="2595"/>
                    <a:pt x="1879" y="2762"/>
                  </a:cubicBezTo>
                  <a:cubicBezTo>
                    <a:pt x="1902" y="2671"/>
                    <a:pt x="1933" y="2564"/>
                    <a:pt x="1963" y="2465"/>
                  </a:cubicBezTo>
                  <a:lnTo>
                    <a:pt x="1955" y="2458"/>
                  </a:lnTo>
                  <a:cubicBezTo>
                    <a:pt x="1377" y="1628"/>
                    <a:pt x="784" y="814"/>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37"/>
            <p:cNvSpPr/>
            <p:nvPr/>
          </p:nvSpPr>
          <p:spPr>
            <a:xfrm rot="1511358">
              <a:off x="8924830" y="3973084"/>
              <a:ext cx="175692" cy="148914"/>
            </a:xfrm>
            <a:custGeom>
              <a:rect b="b" l="l" r="r" t="t"/>
              <a:pathLst>
                <a:path extrusionOk="0" h="2458" w="2900">
                  <a:moveTo>
                    <a:pt x="366" y="0"/>
                  </a:moveTo>
                  <a:cubicBezTo>
                    <a:pt x="244" y="84"/>
                    <a:pt x="115" y="153"/>
                    <a:pt x="1" y="236"/>
                  </a:cubicBezTo>
                  <a:cubicBezTo>
                    <a:pt x="191" y="396"/>
                    <a:pt x="381" y="541"/>
                    <a:pt x="579" y="685"/>
                  </a:cubicBezTo>
                  <a:cubicBezTo>
                    <a:pt x="891" y="921"/>
                    <a:pt x="1180" y="1164"/>
                    <a:pt x="1477" y="1408"/>
                  </a:cubicBezTo>
                  <a:cubicBezTo>
                    <a:pt x="1713" y="1613"/>
                    <a:pt x="1949" y="1811"/>
                    <a:pt x="2184" y="2009"/>
                  </a:cubicBezTo>
                  <a:cubicBezTo>
                    <a:pt x="2420" y="2153"/>
                    <a:pt x="2656" y="2306"/>
                    <a:pt x="2884" y="2458"/>
                  </a:cubicBezTo>
                  <a:lnTo>
                    <a:pt x="2884" y="2169"/>
                  </a:lnTo>
                  <a:cubicBezTo>
                    <a:pt x="2884" y="2070"/>
                    <a:pt x="2892" y="1956"/>
                    <a:pt x="2900" y="1857"/>
                  </a:cubicBezTo>
                  <a:cubicBezTo>
                    <a:pt x="2496" y="1621"/>
                    <a:pt x="2093" y="1385"/>
                    <a:pt x="1698" y="1142"/>
                  </a:cubicBezTo>
                  <a:cubicBezTo>
                    <a:pt x="1370" y="929"/>
                    <a:pt x="1097" y="655"/>
                    <a:pt x="807" y="396"/>
                  </a:cubicBezTo>
                  <a:cubicBezTo>
                    <a:pt x="663" y="267"/>
                    <a:pt x="518" y="13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37"/>
            <p:cNvSpPr/>
            <p:nvPr/>
          </p:nvSpPr>
          <p:spPr>
            <a:xfrm rot="1511358">
              <a:off x="9006677" y="3919011"/>
              <a:ext cx="130497" cy="150308"/>
            </a:xfrm>
            <a:custGeom>
              <a:rect b="b" l="l" r="r" t="t"/>
              <a:pathLst>
                <a:path extrusionOk="0" h="2481" w="2154">
                  <a:moveTo>
                    <a:pt x="61" y="1"/>
                  </a:moveTo>
                  <a:cubicBezTo>
                    <a:pt x="54" y="191"/>
                    <a:pt x="39" y="381"/>
                    <a:pt x="1" y="571"/>
                  </a:cubicBezTo>
                  <a:cubicBezTo>
                    <a:pt x="320" y="891"/>
                    <a:pt x="655" y="1187"/>
                    <a:pt x="982" y="1499"/>
                  </a:cubicBezTo>
                  <a:cubicBezTo>
                    <a:pt x="1332" y="1842"/>
                    <a:pt x="1697" y="2169"/>
                    <a:pt x="2062" y="2481"/>
                  </a:cubicBezTo>
                  <a:cubicBezTo>
                    <a:pt x="2093" y="2291"/>
                    <a:pt x="2116" y="2116"/>
                    <a:pt x="2154" y="1933"/>
                  </a:cubicBezTo>
                  <a:cubicBezTo>
                    <a:pt x="1545" y="1454"/>
                    <a:pt x="967" y="936"/>
                    <a:pt x="419" y="381"/>
                  </a:cubicBezTo>
                  <a:cubicBezTo>
                    <a:pt x="305" y="252"/>
                    <a:pt x="183" y="122"/>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37"/>
            <p:cNvSpPr/>
            <p:nvPr/>
          </p:nvSpPr>
          <p:spPr>
            <a:xfrm rot="1511358">
              <a:off x="9047777" y="3867388"/>
              <a:ext cx="78395" cy="99599"/>
            </a:xfrm>
            <a:custGeom>
              <a:rect b="b" l="l" r="r" t="t"/>
              <a:pathLst>
                <a:path extrusionOk="0" h="1644" w="1294">
                  <a:moveTo>
                    <a:pt x="115" y="1"/>
                  </a:moveTo>
                  <a:cubicBezTo>
                    <a:pt x="61" y="107"/>
                    <a:pt x="23" y="229"/>
                    <a:pt x="1" y="343"/>
                  </a:cubicBezTo>
                  <a:cubicBezTo>
                    <a:pt x="214" y="556"/>
                    <a:pt x="411" y="777"/>
                    <a:pt x="624" y="997"/>
                  </a:cubicBezTo>
                  <a:cubicBezTo>
                    <a:pt x="830" y="1210"/>
                    <a:pt x="1058" y="1439"/>
                    <a:pt x="1294" y="1644"/>
                  </a:cubicBezTo>
                  <a:cubicBezTo>
                    <a:pt x="929" y="1203"/>
                    <a:pt x="594" y="746"/>
                    <a:pt x="282" y="275"/>
                  </a:cubicBezTo>
                  <a:cubicBezTo>
                    <a:pt x="229" y="183"/>
                    <a:pt x="168" y="92"/>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37"/>
            <p:cNvSpPr/>
            <p:nvPr/>
          </p:nvSpPr>
          <p:spPr>
            <a:xfrm rot="1511358">
              <a:off x="8914855" y="5055876"/>
              <a:ext cx="30049" cy="16176"/>
            </a:xfrm>
            <a:custGeom>
              <a:rect b="b" l="l" r="r" t="t"/>
              <a:pathLst>
                <a:path extrusionOk="0" h="267" w="496">
                  <a:moveTo>
                    <a:pt x="381" y="1"/>
                  </a:moveTo>
                  <a:cubicBezTo>
                    <a:pt x="260" y="46"/>
                    <a:pt x="130" y="84"/>
                    <a:pt x="1" y="115"/>
                  </a:cubicBezTo>
                  <a:cubicBezTo>
                    <a:pt x="161" y="168"/>
                    <a:pt x="328" y="221"/>
                    <a:pt x="495" y="267"/>
                  </a:cubicBezTo>
                  <a:lnTo>
                    <a:pt x="381" y="1"/>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37"/>
            <p:cNvSpPr/>
            <p:nvPr/>
          </p:nvSpPr>
          <p:spPr>
            <a:xfrm rot="1511358">
              <a:off x="8836560" y="4144015"/>
              <a:ext cx="153095" cy="66884"/>
            </a:xfrm>
            <a:custGeom>
              <a:rect b="b" l="l" r="r" t="t"/>
              <a:pathLst>
                <a:path extrusionOk="0" h="1104" w="2527">
                  <a:moveTo>
                    <a:pt x="374" y="0"/>
                  </a:moveTo>
                  <a:cubicBezTo>
                    <a:pt x="252" y="153"/>
                    <a:pt x="123" y="297"/>
                    <a:pt x="1" y="457"/>
                  </a:cubicBezTo>
                  <a:cubicBezTo>
                    <a:pt x="853" y="624"/>
                    <a:pt x="1698" y="837"/>
                    <a:pt x="2527" y="1104"/>
                  </a:cubicBezTo>
                  <a:cubicBezTo>
                    <a:pt x="1895" y="761"/>
                    <a:pt x="1272" y="419"/>
                    <a:pt x="625" y="115"/>
                  </a:cubicBezTo>
                  <a:lnTo>
                    <a:pt x="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37"/>
            <p:cNvSpPr/>
            <p:nvPr/>
          </p:nvSpPr>
          <p:spPr>
            <a:xfrm rot="1511358">
              <a:off x="9205088" y="3767445"/>
              <a:ext cx="65067" cy="173330"/>
            </a:xfrm>
            <a:custGeom>
              <a:rect b="b" l="l" r="r" t="t"/>
              <a:pathLst>
                <a:path extrusionOk="0" h="2861" w="1074">
                  <a:moveTo>
                    <a:pt x="663" y="0"/>
                  </a:moveTo>
                  <a:cubicBezTo>
                    <a:pt x="427" y="122"/>
                    <a:pt x="206" y="274"/>
                    <a:pt x="1" y="441"/>
                  </a:cubicBezTo>
                  <a:cubicBezTo>
                    <a:pt x="320" y="1255"/>
                    <a:pt x="648" y="2069"/>
                    <a:pt x="1028" y="2861"/>
                  </a:cubicBezTo>
                  <a:cubicBezTo>
                    <a:pt x="1043" y="2830"/>
                    <a:pt x="1058" y="2807"/>
                    <a:pt x="1074" y="2777"/>
                  </a:cubicBezTo>
                  <a:cubicBezTo>
                    <a:pt x="830" y="1872"/>
                    <a:pt x="693" y="93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37"/>
            <p:cNvSpPr/>
            <p:nvPr/>
          </p:nvSpPr>
          <p:spPr>
            <a:xfrm rot="1511358">
              <a:off x="8876828" y="4014490"/>
              <a:ext cx="198714" cy="177995"/>
            </a:xfrm>
            <a:custGeom>
              <a:rect b="b" l="l" r="r" t="t"/>
              <a:pathLst>
                <a:path extrusionOk="0" h="2938" w="3280">
                  <a:moveTo>
                    <a:pt x="1" y="1"/>
                  </a:moveTo>
                  <a:cubicBezTo>
                    <a:pt x="1" y="252"/>
                    <a:pt x="138" y="510"/>
                    <a:pt x="282" y="777"/>
                  </a:cubicBezTo>
                  <a:cubicBezTo>
                    <a:pt x="830" y="1187"/>
                    <a:pt x="1416" y="1537"/>
                    <a:pt x="1956" y="1956"/>
                  </a:cubicBezTo>
                  <a:cubicBezTo>
                    <a:pt x="2291" y="2199"/>
                    <a:pt x="2610" y="2450"/>
                    <a:pt x="2937" y="2701"/>
                  </a:cubicBezTo>
                  <a:cubicBezTo>
                    <a:pt x="3051" y="2777"/>
                    <a:pt x="3166" y="2853"/>
                    <a:pt x="3280" y="2937"/>
                  </a:cubicBezTo>
                  <a:cubicBezTo>
                    <a:pt x="3264" y="2694"/>
                    <a:pt x="3257" y="2450"/>
                    <a:pt x="3249" y="2207"/>
                  </a:cubicBezTo>
                  <a:cubicBezTo>
                    <a:pt x="3067" y="2070"/>
                    <a:pt x="2884" y="1933"/>
                    <a:pt x="2709" y="1788"/>
                  </a:cubicBezTo>
                  <a:cubicBezTo>
                    <a:pt x="2565" y="1674"/>
                    <a:pt x="2420" y="1560"/>
                    <a:pt x="2283" y="1446"/>
                  </a:cubicBezTo>
                  <a:cubicBezTo>
                    <a:pt x="1804" y="1142"/>
                    <a:pt x="1332" y="845"/>
                    <a:pt x="853" y="533"/>
                  </a:cubicBezTo>
                  <a:cubicBezTo>
                    <a:pt x="571" y="343"/>
                    <a:pt x="282"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37"/>
            <p:cNvSpPr/>
            <p:nvPr/>
          </p:nvSpPr>
          <p:spPr>
            <a:xfrm rot="1511358">
              <a:off x="9390214" y="3801136"/>
              <a:ext cx="62280" cy="71973"/>
            </a:xfrm>
            <a:custGeom>
              <a:rect b="b" l="l" r="r" t="t"/>
              <a:pathLst>
                <a:path extrusionOk="0" h="1188" w="1028">
                  <a:moveTo>
                    <a:pt x="1028" y="1"/>
                  </a:moveTo>
                  <a:lnTo>
                    <a:pt x="1028" y="1"/>
                  </a:lnTo>
                  <a:cubicBezTo>
                    <a:pt x="716" y="130"/>
                    <a:pt x="381" y="221"/>
                    <a:pt x="38" y="259"/>
                  </a:cubicBezTo>
                  <a:cubicBezTo>
                    <a:pt x="8" y="564"/>
                    <a:pt x="0" y="875"/>
                    <a:pt x="0" y="1187"/>
                  </a:cubicBezTo>
                  <a:cubicBezTo>
                    <a:pt x="328" y="777"/>
                    <a:pt x="678" y="389"/>
                    <a:pt x="1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37"/>
            <p:cNvSpPr/>
            <p:nvPr/>
          </p:nvSpPr>
          <p:spPr>
            <a:xfrm rot="1511358">
              <a:off x="8867676" y="5098011"/>
              <a:ext cx="118986" cy="163212"/>
            </a:xfrm>
            <a:custGeom>
              <a:rect b="b" l="l" r="r" t="t"/>
              <a:pathLst>
                <a:path extrusionOk="0" h="2694" w="1964">
                  <a:moveTo>
                    <a:pt x="1" y="0"/>
                  </a:moveTo>
                  <a:lnTo>
                    <a:pt x="1" y="0"/>
                  </a:lnTo>
                  <a:cubicBezTo>
                    <a:pt x="648" y="875"/>
                    <a:pt x="1469" y="2108"/>
                    <a:pt x="1964" y="2693"/>
                  </a:cubicBezTo>
                  <a:cubicBezTo>
                    <a:pt x="1614" y="2267"/>
                    <a:pt x="1332" y="1796"/>
                    <a:pt x="1135" y="1278"/>
                  </a:cubicBezTo>
                  <a:cubicBezTo>
                    <a:pt x="1036" y="1096"/>
                    <a:pt x="937" y="913"/>
                    <a:pt x="853" y="715"/>
                  </a:cubicBezTo>
                  <a:cubicBezTo>
                    <a:pt x="777" y="540"/>
                    <a:pt x="708" y="358"/>
                    <a:pt x="632" y="183"/>
                  </a:cubicBezTo>
                  <a:cubicBezTo>
                    <a:pt x="427" y="122"/>
                    <a:pt x="214" y="69"/>
                    <a:pt x="1" y="0"/>
                  </a:cubicBez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37"/>
            <p:cNvSpPr/>
            <p:nvPr/>
          </p:nvSpPr>
          <p:spPr>
            <a:xfrm rot="1511358">
              <a:off x="9126147" y="3808702"/>
              <a:ext cx="52162" cy="94510"/>
            </a:xfrm>
            <a:custGeom>
              <a:rect b="b" l="l" r="r" t="t"/>
              <a:pathLst>
                <a:path extrusionOk="0" h="1560" w="861">
                  <a:moveTo>
                    <a:pt x="328" y="0"/>
                  </a:moveTo>
                  <a:cubicBezTo>
                    <a:pt x="251" y="76"/>
                    <a:pt x="183" y="160"/>
                    <a:pt x="115" y="236"/>
                  </a:cubicBezTo>
                  <a:lnTo>
                    <a:pt x="0" y="373"/>
                  </a:lnTo>
                  <a:lnTo>
                    <a:pt x="860" y="1560"/>
                  </a:lnTo>
                  <a:cubicBezTo>
                    <a:pt x="685" y="1134"/>
                    <a:pt x="525" y="700"/>
                    <a:pt x="396" y="259"/>
                  </a:cubicBezTo>
                  <a:cubicBezTo>
                    <a:pt x="373" y="175"/>
                    <a:pt x="350" y="84"/>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37"/>
            <p:cNvSpPr/>
            <p:nvPr/>
          </p:nvSpPr>
          <p:spPr>
            <a:xfrm rot="1511358">
              <a:off x="8991325" y="3956328"/>
              <a:ext cx="72458" cy="65067"/>
            </a:xfrm>
            <a:custGeom>
              <a:rect b="b" l="l" r="r" t="t"/>
              <a:pathLst>
                <a:path extrusionOk="0" h="1074" w="1196">
                  <a:moveTo>
                    <a:pt x="54" y="0"/>
                  </a:moveTo>
                  <a:lnTo>
                    <a:pt x="47" y="8"/>
                  </a:lnTo>
                  <a:cubicBezTo>
                    <a:pt x="31" y="23"/>
                    <a:pt x="16" y="38"/>
                    <a:pt x="1" y="54"/>
                  </a:cubicBezTo>
                  <a:cubicBezTo>
                    <a:pt x="396" y="396"/>
                    <a:pt x="769" y="769"/>
                    <a:pt x="1195" y="1073"/>
                  </a:cubicBezTo>
                  <a:cubicBezTo>
                    <a:pt x="1058" y="936"/>
                    <a:pt x="914" y="807"/>
                    <a:pt x="769" y="677"/>
                  </a:cubicBezTo>
                  <a:cubicBezTo>
                    <a:pt x="533" y="449"/>
                    <a:pt x="290" y="229"/>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37"/>
            <p:cNvSpPr/>
            <p:nvPr/>
          </p:nvSpPr>
          <p:spPr>
            <a:xfrm rot="1511358">
              <a:off x="8755020" y="4428416"/>
              <a:ext cx="226340" cy="65006"/>
            </a:xfrm>
            <a:custGeom>
              <a:rect b="b" l="l" r="r" t="t"/>
              <a:pathLst>
                <a:path extrusionOk="0" h="1073" w="3736">
                  <a:moveTo>
                    <a:pt x="495" y="0"/>
                  </a:moveTo>
                  <a:cubicBezTo>
                    <a:pt x="358" y="23"/>
                    <a:pt x="221" y="54"/>
                    <a:pt x="76" y="84"/>
                  </a:cubicBezTo>
                  <a:cubicBezTo>
                    <a:pt x="61" y="267"/>
                    <a:pt x="23" y="449"/>
                    <a:pt x="0" y="624"/>
                  </a:cubicBezTo>
                  <a:cubicBezTo>
                    <a:pt x="381" y="769"/>
                    <a:pt x="784" y="860"/>
                    <a:pt x="1187" y="921"/>
                  </a:cubicBezTo>
                  <a:cubicBezTo>
                    <a:pt x="1666" y="989"/>
                    <a:pt x="2153" y="1035"/>
                    <a:pt x="2640" y="1058"/>
                  </a:cubicBezTo>
                  <a:cubicBezTo>
                    <a:pt x="2754" y="1065"/>
                    <a:pt x="2868" y="1073"/>
                    <a:pt x="2982" y="1073"/>
                  </a:cubicBezTo>
                  <a:cubicBezTo>
                    <a:pt x="3234" y="1050"/>
                    <a:pt x="3485" y="1035"/>
                    <a:pt x="3736" y="1027"/>
                  </a:cubicBezTo>
                  <a:cubicBezTo>
                    <a:pt x="3622" y="784"/>
                    <a:pt x="3523" y="540"/>
                    <a:pt x="3431" y="289"/>
                  </a:cubicBezTo>
                  <a:lnTo>
                    <a:pt x="3264" y="289"/>
                  </a:lnTo>
                  <a:cubicBezTo>
                    <a:pt x="2518" y="289"/>
                    <a:pt x="1773" y="236"/>
                    <a:pt x="1042" y="107"/>
                  </a:cubicBezTo>
                  <a:cubicBezTo>
                    <a:pt x="860" y="76"/>
                    <a:pt x="677" y="38"/>
                    <a:pt x="4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37"/>
            <p:cNvSpPr/>
            <p:nvPr/>
          </p:nvSpPr>
          <p:spPr>
            <a:xfrm rot="1511358">
              <a:off x="8760576" y="4525696"/>
              <a:ext cx="218101" cy="41984"/>
            </a:xfrm>
            <a:custGeom>
              <a:rect b="b" l="l" r="r" t="t"/>
              <a:pathLst>
                <a:path extrusionOk="0" h="693" w="3600">
                  <a:moveTo>
                    <a:pt x="2275" y="0"/>
                  </a:moveTo>
                  <a:cubicBezTo>
                    <a:pt x="2146" y="8"/>
                    <a:pt x="2017" y="23"/>
                    <a:pt x="1895" y="38"/>
                  </a:cubicBezTo>
                  <a:cubicBezTo>
                    <a:pt x="1248" y="107"/>
                    <a:pt x="609" y="251"/>
                    <a:pt x="0" y="464"/>
                  </a:cubicBezTo>
                  <a:lnTo>
                    <a:pt x="38" y="479"/>
                  </a:lnTo>
                  <a:cubicBezTo>
                    <a:pt x="183" y="533"/>
                    <a:pt x="328" y="571"/>
                    <a:pt x="480" y="593"/>
                  </a:cubicBezTo>
                  <a:cubicBezTo>
                    <a:pt x="852" y="657"/>
                    <a:pt x="1229" y="672"/>
                    <a:pt x="1607" y="672"/>
                  </a:cubicBezTo>
                  <a:cubicBezTo>
                    <a:pt x="1863" y="672"/>
                    <a:pt x="2119" y="665"/>
                    <a:pt x="2374" y="662"/>
                  </a:cubicBezTo>
                  <a:cubicBezTo>
                    <a:pt x="2777" y="662"/>
                    <a:pt x="3188" y="677"/>
                    <a:pt x="3599" y="692"/>
                  </a:cubicBezTo>
                  <a:cubicBezTo>
                    <a:pt x="3515" y="533"/>
                    <a:pt x="3439" y="373"/>
                    <a:pt x="3356" y="213"/>
                  </a:cubicBezTo>
                  <a:cubicBezTo>
                    <a:pt x="3318" y="145"/>
                    <a:pt x="3287" y="76"/>
                    <a:pt x="3249" y="8"/>
                  </a:cubicBezTo>
                  <a:lnTo>
                    <a:pt x="3082" y="8"/>
                  </a:lnTo>
                  <a:cubicBezTo>
                    <a:pt x="2815" y="8"/>
                    <a:pt x="2542" y="8"/>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37"/>
            <p:cNvSpPr/>
            <p:nvPr/>
          </p:nvSpPr>
          <p:spPr>
            <a:xfrm rot="1511358">
              <a:off x="8874743" y="4127466"/>
              <a:ext cx="169210" cy="103780"/>
            </a:xfrm>
            <a:custGeom>
              <a:rect b="b" l="l" r="r" t="t"/>
              <a:pathLst>
                <a:path extrusionOk="0" h="1713" w="2793">
                  <a:moveTo>
                    <a:pt x="92" y="0"/>
                  </a:moveTo>
                  <a:cubicBezTo>
                    <a:pt x="77" y="92"/>
                    <a:pt x="46" y="191"/>
                    <a:pt x="1" y="274"/>
                  </a:cubicBezTo>
                  <a:lnTo>
                    <a:pt x="411" y="465"/>
                  </a:lnTo>
                  <a:cubicBezTo>
                    <a:pt x="769" y="632"/>
                    <a:pt x="1119" y="822"/>
                    <a:pt x="1469" y="1012"/>
                  </a:cubicBezTo>
                  <a:cubicBezTo>
                    <a:pt x="1910" y="1248"/>
                    <a:pt x="2351" y="1476"/>
                    <a:pt x="2793" y="1712"/>
                  </a:cubicBezTo>
                  <a:lnTo>
                    <a:pt x="2785" y="1606"/>
                  </a:lnTo>
                  <a:lnTo>
                    <a:pt x="2618" y="1484"/>
                  </a:lnTo>
                  <a:cubicBezTo>
                    <a:pt x="2526" y="1408"/>
                    <a:pt x="2420" y="1332"/>
                    <a:pt x="2321" y="1256"/>
                  </a:cubicBezTo>
                  <a:cubicBezTo>
                    <a:pt x="1865" y="936"/>
                    <a:pt x="1385" y="647"/>
                    <a:pt x="898" y="388"/>
                  </a:cubicBezTo>
                  <a:cubicBezTo>
                    <a:pt x="640" y="244"/>
                    <a:pt x="366" y="115"/>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37"/>
            <p:cNvSpPr/>
            <p:nvPr/>
          </p:nvSpPr>
          <p:spPr>
            <a:xfrm rot="1511358">
              <a:off x="8832729" y="4870414"/>
              <a:ext cx="134677" cy="68762"/>
            </a:xfrm>
            <a:custGeom>
              <a:rect b="b" l="l" r="r" t="t"/>
              <a:pathLst>
                <a:path extrusionOk="0" h="1135" w="2223">
                  <a:moveTo>
                    <a:pt x="1774" y="1"/>
                  </a:moveTo>
                  <a:cubicBezTo>
                    <a:pt x="1386" y="107"/>
                    <a:pt x="982" y="183"/>
                    <a:pt x="594" y="305"/>
                  </a:cubicBezTo>
                  <a:cubicBezTo>
                    <a:pt x="397" y="366"/>
                    <a:pt x="199" y="442"/>
                    <a:pt x="9" y="533"/>
                  </a:cubicBezTo>
                  <a:cubicBezTo>
                    <a:pt x="1" y="678"/>
                    <a:pt x="16" y="815"/>
                    <a:pt x="54" y="959"/>
                  </a:cubicBezTo>
                  <a:cubicBezTo>
                    <a:pt x="62" y="997"/>
                    <a:pt x="77" y="1043"/>
                    <a:pt x="92" y="1081"/>
                  </a:cubicBezTo>
                  <a:cubicBezTo>
                    <a:pt x="404" y="1119"/>
                    <a:pt x="716" y="1127"/>
                    <a:pt x="1028" y="1127"/>
                  </a:cubicBezTo>
                  <a:cubicBezTo>
                    <a:pt x="1226" y="1127"/>
                    <a:pt x="1426" y="1125"/>
                    <a:pt x="1625" y="1125"/>
                  </a:cubicBezTo>
                  <a:cubicBezTo>
                    <a:pt x="1825" y="1125"/>
                    <a:pt x="2025" y="1127"/>
                    <a:pt x="2222" y="1134"/>
                  </a:cubicBezTo>
                  <a:cubicBezTo>
                    <a:pt x="2078" y="754"/>
                    <a:pt x="1926" y="374"/>
                    <a:pt x="1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37"/>
            <p:cNvSpPr/>
            <p:nvPr/>
          </p:nvSpPr>
          <p:spPr>
            <a:xfrm rot="1511358">
              <a:off x="8795721" y="4196386"/>
              <a:ext cx="226401" cy="83000"/>
            </a:xfrm>
            <a:custGeom>
              <a:rect b="b" l="l" r="r" t="t"/>
              <a:pathLst>
                <a:path extrusionOk="0" h="1370" w="3737">
                  <a:moveTo>
                    <a:pt x="16" y="0"/>
                  </a:moveTo>
                  <a:lnTo>
                    <a:pt x="1" y="38"/>
                  </a:lnTo>
                  <a:lnTo>
                    <a:pt x="198" y="114"/>
                  </a:lnTo>
                  <a:cubicBezTo>
                    <a:pt x="1096" y="419"/>
                    <a:pt x="2001" y="685"/>
                    <a:pt x="2892" y="1027"/>
                  </a:cubicBezTo>
                  <a:cubicBezTo>
                    <a:pt x="3173" y="1142"/>
                    <a:pt x="3455" y="1256"/>
                    <a:pt x="3736" y="1370"/>
                  </a:cubicBezTo>
                  <a:cubicBezTo>
                    <a:pt x="3713" y="1240"/>
                    <a:pt x="3698" y="1111"/>
                    <a:pt x="3683" y="982"/>
                  </a:cubicBezTo>
                  <a:lnTo>
                    <a:pt x="3363" y="883"/>
                  </a:lnTo>
                  <a:cubicBezTo>
                    <a:pt x="2268" y="540"/>
                    <a:pt x="1149" y="206"/>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37"/>
            <p:cNvSpPr/>
            <p:nvPr/>
          </p:nvSpPr>
          <p:spPr>
            <a:xfrm rot="1511358">
              <a:off x="8775455" y="4217786"/>
              <a:ext cx="239790" cy="88089"/>
            </a:xfrm>
            <a:custGeom>
              <a:rect b="b" l="l" r="r" t="t"/>
              <a:pathLst>
                <a:path extrusionOk="0" h="1454" w="3958">
                  <a:moveTo>
                    <a:pt x="47" y="0"/>
                  </a:moveTo>
                  <a:lnTo>
                    <a:pt x="47" y="0"/>
                  </a:lnTo>
                  <a:cubicBezTo>
                    <a:pt x="1" y="419"/>
                    <a:pt x="153" y="852"/>
                    <a:pt x="366" y="1248"/>
                  </a:cubicBezTo>
                  <a:lnTo>
                    <a:pt x="937" y="1263"/>
                  </a:lnTo>
                  <a:cubicBezTo>
                    <a:pt x="1949" y="1294"/>
                    <a:pt x="2960" y="1332"/>
                    <a:pt x="3957" y="1453"/>
                  </a:cubicBezTo>
                  <a:cubicBezTo>
                    <a:pt x="3957" y="1438"/>
                    <a:pt x="3957" y="1423"/>
                    <a:pt x="3950" y="1408"/>
                  </a:cubicBezTo>
                  <a:cubicBezTo>
                    <a:pt x="3105" y="1050"/>
                    <a:pt x="2253" y="715"/>
                    <a:pt x="1386" y="441"/>
                  </a:cubicBezTo>
                  <a:cubicBezTo>
                    <a:pt x="937" y="297"/>
                    <a:pt x="488" y="16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37"/>
            <p:cNvSpPr/>
            <p:nvPr/>
          </p:nvSpPr>
          <p:spPr>
            <a:xfrm rot="1511358">
              <a:off x="8937451" y="3716364"/>
              <a:ext cx="361866" cy="1471333"/>
            </a:xfrm>
            <a:custGeom>
              <a:rect b="b" l="l" r="r" t="t"/>
              <a:pathLst>
                <a:path extrusionOk="0" h="24286" w="5973">
                  <a:moveTo>
                    <a:pt x="4078" y="1"/>
                  </a:moveTo>
                  <a:cubicBezTo>
                    <a:pt x="3964" y="92"/>
                    <a:pt x="3835" y="168"/>
                    <a:pt x="3706" y="229"/>
                  </a:cubicBezTo>
                  <a:cubicBezTo>
                    <a:pt x="1758" y="2359"/>
                    <a:pt x="46" y="4740"/>
                    <a:pt x="0" y="7784"/>
                  </a:cubicBezTo>
                  <a:cubicBezTo>
                    <a:pt x="8" y="10416"/>
                    <a:pt x="305" y="12927"/>
                    <a:pt x="1492" y="15171"/>
                  </a:cubicBezTo>
                  <a:cubicBezTo>
                    <a:pt x="2968" y="18039"/>
                    <a:pt x="3911" y="20877"/>
                    <a:pt x="5121" y="23722"/>
                  </a:cubicBezTo>
                  <a:cubicBezTo>
                    <a:pt x="5204" y="23920"/>
                    <a:pt x="5296" y="24103"/>
                    <a:pt x="5402" y="24285"/>
                  </a:cubicBezTo>
                  <a:cubicBezTo>
                    <a:pt x="4946" y="23152"/>
                    <a:pt x="4900" y="21896"/>
                    <a:pt x="5258" y="20725"/>
                  </a:cubicBezTo>
                  <a:cubicBezTo>
                    <a:pt x="5516" y="19918"/>
                    <a:pt x="5973" y="19059"/>
                    <a:pt x="5661" y="18267"/>
                  </a:cubicBezTo>
                  <a:cubicBezTo>
                    <a:pt x="5425" y="17682"/>
                    <a:pt x="4786" y="17240"/>
                    <a:pt x="4793" y="16601"/>
                  </a:cubicBezTo>
                  <a:cubicBezTo>
                    <a:pt x="4809" y="16076"/>
                    <a:pt x="5273" y="15650"/>
                    <a:pt x="5311" y="15125"/>
                  </a:cubicBezTo>
                  <a:cubicBezTo>
                    <a:pt x="5372" y="14250"/>
                    <a:pt x="4261" y="13733"/>
                    <a:pt x="4010" y="12889"/>
                  </a:cubicBezTo>
                  <a:cubicBezTo>
                    <a:pt x="3706" y="11907"/>
                    <a:pt x="4664" y="10903"/>
                    <a:pt x="4482" y="9883"/>
                  </a:cubicBezTo>
                  <a:cubicBezTo>
                    <a:pt x="4322" y="8963"/>
                    <a:pt x="3257" y="8324"/>
                    <a:pt x="3287" y="7388"/>
                  </a:cubicBezTo>
                  <a:cubicBezTo>
                    <a:pt x="3325" y="6528"/>
                    <a:pt x="4276" y="5958"/>
                    <a:pt x="4428" y="5113"/>
                  </a:cubicBezTo>
                  <a:cubicBezTo>
                    <a:pt x="4603" y="4208"/>
                    <a:pt x="3827" y="3424"/>
                    <a:pt x="3531" y="2542"/>
                  </a:cubicBezTo>
                  <a:cubicBezTo>
                    <a:pt x="3241" y="1659"/>
                    <a:pt x="3454" y="693"/>
                    <a:pt x="4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37"/>
            <p:cNvSpPr/>
            <p:nvPr/>
          </p:nvSpPr>
          <p:spPr>
            <a:xfrm rot="1511358">
              <a:off x="9098179" y="4578597"/>
              <a:ext cx="57191" cy="84817"/>
            </a:xfrm>
            <a:custGeom>
              <a:rect b="b" l="l" r="r" t="t"/>
              <a:pathLst>
                <a:path extrusionOk="0" h="1400" w="944">
                  <a:moveTo>
                    <a:pt x="875" y="0"/>
                  </a:moveTo>
                  <a:cubicBezTo>
                    <a:pt x="586" y="472"/>
                    <a:pt x="297" y="936"/>
                    <a:pt x="0" y="1400"/>
                  </a:cubicBezTo>
                  <a:cubicBezTo>
                    <a:pt x="114" y="1248"/>
                    <a:pt x="221" y="1096"/>
                    <a:pt x="335" y="943"/>
                  </a:cubicBezTo>
                  <a:cubicBezTo>
                    <a:pt x="533" y="654"/>
                    <a:pt x="731" y="358"/>
                    <a:pt x="944" y="76"/>
                  </a:cubicBezTo>
                  <a:lnTo>
                    <a:pt x="8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37"/>
            <p:cNvSpPr/>
            <p:nvPr/>
          </p:nvSpPr>
          <p:spPr>
            <a:xfrm rot="1511358">
              <a:off x="8977225" y="4505962"/>
              <a:ext cx="151217" cy="228218"/>
            </a:xfrm>
            <a:custGeom>
              <a:rect b="b" l="l" r="r" t="t"/>
              <a:pathLst>
                <a:path extrusionOk="0" h="3767" w="2496">
                  <a:moveTo>
                    <a:pt x="2222" y="1"/>
                  </a:moveTo>
                  <a:cubicBezTo>
                    <a:pt x="1705" y="541"/>
                    <a:pt x="1225" y="1119"/>
                    <a:pt x="776" y="1720"/>
                  </a:cubicBezTo>
                  <a:cubicBezTo>
                    <a:pt x="510" y="2086"/>
                    <a:pt x="244" y="2466"/>
                    <a:pt x="0" y="2854"/>
                  </a:cubicBezTo>
                  <a:cubicBezTo>
                    <a:pt x="145" y="3158"/>
                    <a:pt x="290" y="3463"/>
                    <a:pt x="427" y="3767"/>
                  </a:cubicBezTo>
                  <a:cubicBezTo>
                    <a:pt x="1081" y="2618"/>
                    <a:pt x="1804" y="1507"/>
                    <a:pt x="2496" y="381"/>
                  </a:cubicBezTo>
                  <a:cubicBezTo>
                    <a:pt x="2397" y="260"/>
                    <a:pt x="2306" y="138"/>
                    <a:pt x="2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37"/>
            <p:cNvSpPr/>
            <p:nvPr/>
          </p:nvSpPr>
          <p:spPr>
            <a:xfrm rot="1511358">
              <a:off x="9017467" y="4176485"/>
              <a:ext cx="197321" cy="234701"/>
            </a:xfrm>
            <a:custGeom>
              <a:rect b="b" l="l" r="r" t="t"/>
              <a:pathLst>
                <a:path extrusionOk="0" h="3874" w="3257">
                  <a:moveTo>
                    <a:pt x="3150" y="1"/>
                  </a:moveTo>
                  <a:lnTo>
                    <a:pt x="3120" y="31"/>
                  </a:lnTo>
                  <a:cubicBezTo>
                    <a:pt x="2694" y="419"/>
                    <a:pt x="2260" y="815"/>
                    <a:pt x="1834" y="1210"/>
                  </a:cubicBezTo>
                  <a:cubicBezTo>
                    <a:pt x="1164" y="1819"/>
                    <a:pt x="548" y="2489"/>
                    <a:pt x="0" y="3204"/>
                  </a:cubicBezTo>
                  <a:cubicBezTo>
                    <a:pt x="38" y="3432"/>
                    <a:pt x="69" y="3653"/>
                    <a:pt x="115" y="3873"/>
                  </a:cubicBezTo>
                  <a:cubicBezTo>
                    <a:pt x="830" y="2770"/>
                    <a:pt x="1613" y="1690"/>
                    <a:pt x="2595" y="807"/>
                  </a:cubicBezTo>
                  <a:cubicBezTo>
                    <a:pt x="2815" y="617"/>
                    <a:pt x="3036" y="427"/>
                    <a:pt x="3257" y="252"/>
                  </a:cubicBezTo>
                  <a:cubicBezTo>
                    <a:pt x="3219" y="168"/>
                    <a:pt x="3181" y="84"/>
                    <a:pt x="3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37"/>
            <p:cNvSpPr/>
            <p:nvPr/>
          </p:nvSpPr>
          <p:spPr>
            <a:xfrm rot="1511358">
              <a:off x="9139602" y="4152492"/>
              <a:ext cx="110202" cy="120804"/>
            </a:xfrm>
            <a:custGeom>
              <a:rect b="b" l="l" r="r" t="t"/>
              <a:pathLst>
                <a:path extrusionOk="0" h="1994" w="1819">
                  <a:moveTo>
                    <a:pt x="1819" y="0"/>
                  </a:moveTo>
                  <a:lnTo>
                    <a:pt x="1819" y="0"/>
                  </a:lnTo>
                  <a:cubicBezTo>
                    <a:pt x="1674" y="122"/>
                    <a:pt x="1537" y="244"/>
                    <a:pt x="1408" y="381"/>
                  </a:cubicBezTo>
                  <a:cubicBezTo>
                    <a:pt x="898" y="883"/>
                    <a:pt x="426" y="1423"/>
                    <a:pt x="0" y="1993"/>
                  </a:cubicBezTo>
                  <a:cubicBezTo>
                    <a:pt x="160" y="1834"/>
                    <a:pt x="320" y="1681"/>
                    <a:pt x="487" y="1537"/>
                  </a:cubicBezTo>
                  <a:cubicBezTo>
                    <a:pt x="913" y="1157"/>
                    <a:pt x="1324" y="753"/>
                    <a:pt x="1750" y="381"/>
                  </a:cubicBezTo>
                  <a:lnTo>
                    <a:pt x="1750" y="350"/>
                  </a:lnTo>
                  <a:cubicBezTo>
                    <a:pt x="1758" y="228"/>
                    <a:pt x="1781" y="114"/>
                    <a:pt x="1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37"/>
            <p:cNvSpPr/>
            <p:nvPr/>
          </p:nvSpPr>
          <p:spPr>
            <a:xfrm rot="1511358">
              <a:off x="8969422" y="4380683"/>
              <a:ext cx="194534" cy="268264"/>
            </a:xfrm>
            <a:custGeom>
              <a:rect b="b" l="l" r="r" t="t"/>
              <a:pathLst>
                <a:path extrusionOk="0" h="4428" w="3211">
                  <a:moveTo>
                    <a:pt x="3211" y="0"/>
                  </a:moveTo>
                  <a:cubicBezTo>
                    <a:pt x="3165" y="46"/>
                    <a:pt x="3120" y="99"/>
                    <a:pt x="3074" y="152"/>
                  </a:cubicBezTo>
                  <a:cubicBezTo>
                    <a:pt x="2716" y="540"/>
                    <a:pt x="2336" y="913"/>
                    <a:pt x="1948" y="1271"/>
                  </a:cubicBezTo>
                  <a:cubicBezTo>
                    <a:pt x="1309" y="1864"/>
                    <a:pt x="639" y="2419"/>
                    <a:pt x="0" y="3005"/>
                  </a:cubicBezTo>
                  <a:cubicBezTo>
                    <a:pt x="130" y="3325"/>
                    <a:pt x="274" y="3637"/>
                    <a:pt x="434" y="3941"/>
                  </a:cubicBezTo>
                  <a:cubicBezTo>
                    <a:pt x="518" y="4101"/>
                    <a:pt x="601" y="4268"/>
                    <a:pt x="685" y="4428"/>
                  </a:cubicBezTo>
                  <a:cubicBezTo>
                    <a:pt x="769" y="4276"/>
                    <a:pt x="852" y="4124"/>
                    <a:pt x="944" y="3971"/>
                  </a:cubicBezTo>
                  <a:cubicBezTo>
                    <a:pt x="1301" y="3340"/>
                    <a:pt x="1674" y="2716"/>
                    <a:pt x="2085" y="2115"/>
                  </a:cubicBezTo>
                  <a:cubicBezTo>
                    <a:pt x="2344" y="1735"/>
                    <a:pt x="2625" y="1370"/>
                    <a:pt x="2914" y="1004"/>
                  </a:cubicBezTo>
                  <a:cubicBezTo>
                    <a:pt x="2975" y="662"/>
                    <a:pt x="3074" y="327"/>
                    <a:pt x="3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37"/>
            <p:cNvSpPr/>
            <p:nvPr/>
          </p:nvSpPr>
          <p:spPr>
            <a:xfrm rot="1511358">
              <a:off x="9174445" y="3908414"/>
              <a:ext cx="147521" cy="144310"/>
            </a:xfrm>
            <a:custGeom>
              <a:rect b="b" l="l" r="r" t="t"/>
              <a:pathLst>
                <a:path extrusionOk="0" h="2382" w="2435">
                  <a:moveTo>
                    <a:pt x="2435" y="0"/>
                  </a:moveTo>
                  <a:lnTo>
                    <a:pt x="2435" y="0"/>
                  </a:lnTo>
                  <a:cubicBezTo>
                    <a:pt x="1773" y="495"/>
                    <a:pt x="1149" y="1043"/>
                    <a:pt x="563" y="1628"/>
                  </a:cubicBezTo>
                  <a:cubicBezTo>
                    <a:pt x="403" y="1781"/>
                    <a:pt x="251" y="1940"/>
                    <a:pt x="91" y="2100"/>
                  </a:cubicBezTo>
                  <a:cubicBezTo>
                    <a:pt x="61" y="2199"/>
                    <a:pt x="30" y="2290"/>
                    <a:pt x="0" y="2382"/>
                  </a:cubicBezTo>
                  <a:cubicBezTo>
                    <a:pt x="616" y="1651"/>
                    <a:pt x="1293" y="974"/>
                    <a:pt x="2016" y="350"/>
                  </a:cubicBezTo>
                  <a:cubicBezTo>
                    <a:pt x="2153" y="229"/>
                    <a:pt x="2298" y="114"/>
                    <a:pt x="2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37"/>
            <p:cNvSpPr/>
            <p:nvPr/>
          </p:nvSpPr>
          <p:spPr>
            <a:xfrm rot="1511358">
              <a:off x="8986325" y="4807341"/>
              <a:ext cx="101902" cy="160486"/>
            </a:xfrm>
            <a:custGeom>
              <a:rect b="b" l="l" r="r" t="t"/>
              <a:pathLst>
                <a:path extrusionOk="0" h="2649" w="1682">
                  <a:moveTo>
                    <a:pt x="1461" y="1"/>
                  </a:moveTo>
                  <a:cubicBezTo>
                    <a:pt x="1241" y="373"/>
                    <a:pt x="1020" y="754"/>
                    <a:pt x="799" y="1127"/>
                  </a:cubicBezTo>
                  <a:cubicBezTo>
                    <a:pt x="510" y="1614"/>
                    <a:pt x="236" y="2123"/>
                    <a:pt x="1" y="2648"/>
                  </a:cubicBezTo>
                  <a:cubicBezTo>
                    <a:pt x="39" y="2595"/>
                    <a:pt x="69" y="2549"/>
                    <a:pt x="100" y="2496"/>
                  </a:cubicBezTo>
                  <a:cubicBezTo>
                    <a:pt x="366" y="2116"/>
                    <a:pt x="632" y="1735"/>
                    <a:pt x="914" y="1363"/>
                  </a:cubicBezTo>
                  <a:cubicBezTo>
                    <a:pt x="1134" y="1073"/>
                    <a:pt x="1378" y="784"/>
                    <a:pt x="1614" y="495"/>
                  </a:cubicBezTo>
                  <a:cubicBezTo>
                    <a:pt x="1636" y="472"/>
                    <a:pt x="1659" y="442"/>
                    <a:pt x="1682" y="412"/>
                  </a:cubicBezTo>
                  <a:cubicBezTo>
                    <a:pt x="1674" y="404"/>
                    <a:pt x="1674" y="389"/>
                    <a:pt x="1667" y="373"/>
                  </a:cubicBezTo>
                  <a:cubicBezTo>
                    <a:pt x="1614" y="244"/>
                    <a:pt x="1545" y="115"/>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37"/>
            <p:cNvSpPr/>
            <p:nvPr/>
          </p:nvSpPr>
          <p:spPr>
            <a:xfrm rot="1511358">
              <a:off x="9142967" y="4686327"/>
              <a:ext cx="11571" cy="19447"/>
            </a:xfrm>
            <a:custGeom>
              <a:rect b="b" l="l" r="r" t="t"/>
              <a:pathLst>
                <a:path extrusionOk="0" h="321" w="191">
                  <a:moveTo>
                    <a:pt x="191" y="0"/>
                  </a:moveTo>
                  <a:lnTo>
                    <a:pt x="1" y="320"/>
                  </a:lnTo>
                  <a:cubicBezTo>
                    <a:pt x="39" y="274"/>
                    <a:pt x="84" y="221"/>
                    <a:pt x="122" y="175"/>
                  </a:cubicBezTo>
                  <a:cubicBezTo>
                    <a:pt x="145" y="115"/>
                    <a:pt x="168" y="61"/>
                    <a:pt x="191" y="0"/>
                  </a:cubicBezTo>
                  <a:close/>
                </a:path>
              </a:pathLst>
            </a:custGeom>
            <a:solidFill>
              <a:srgbClr val="89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37"/>
            <p:cNvSpPr/>
            <p:nvPr/>
          </p:nvSpPr>
          <p:spPr>
            <a:xfrm rot="1511358">
              <a:off x="8978469" y="4581638"/>
              <a:ext cx="158608" cy="265962"/>
            </a:xfrm>
            <a:custGeom>
              <a:rect b="b" l="l" r="r" t="t"/>
              <a:pathLst>
                <a:path extrusionOk="0" h="4390" w="2618">
                  <a:moveTo>
                    <a:pt x="2405" y="0"/>
                  </a:moveTo>
                  <a:cubicBezTo>
                    <a:pt x="2169" y="304"/>
                    <a:pt x="1956" y="632"/>
                    <a:pt x="1728" y="951"/>
                  </a:cubicBezTo>
                  <a:cubicBezTo>
                    <a:pt x="1446" y="1362"/>
                    <a:pt x="1142" y="1750"/>
                    <a:pt x="830" y="2146"/>
                  </a:cubicBezTo>
                  <a:cubicBezTo>
                    <a:pt x="548" y="2511"/>
                    <a:pt x="267" y="2884"/>
                    <a:pt x="1" y="3272"/>
                  </a:cubicBezTo>
                  <a:cubicBezTo>
                    <a:pt x="160" y="3644"/>
                    <a:pt x="320" y="4017"/>
                    <a:pt x="480" y="4390"/>
                  </a:cubicBezTo>
                  <a:cubicBezTo>
                    <a:pt x="564" y="4230"/>
                    <a:pt x="655" y="4070"/>
                    <a:pt x="746" y="3911"/>
                  </a:cubicBezTo>
                  <a:cubicBezTo>
                    <a:pt x="959" y="3431"/>
                    <a:pt x="1165" y="2944"/>
                    <a:pt x="1416" y="2488"/>
                  </a:cubicBezTo>
                  <a:cubicBezTo>
                    <a:pt x="1652" y="2047"/>
                    <a:pt x="1910" y="1613"/>
                    <a:pt x="2161" y="1179"/>
                  </a:cubicBezTo>
                  <a:cubicBezTo>
                    <a:pt x="2313" y="921"/>
                    <a:pt x="2473" y="647"/>
                    <a:pt x="2618" y="381"/>
                  </a:cubicBezTo>
                  <a:cubicBezTo>
                    <a:pt x="2564" y="244"/>
                    <a:pt x="2488" y="114"/>
                    <a:pt x="2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37"/>
            <p:cNvSpPr/>
            <p:nvPr/>
          </p:nvSpPr>
          <p:spPr>
            <a:xfrm rot="1511358">
              <a:off x="8961588" y="4857948"/>
              <a:ext cx="103295" cy="184416"/>
            </a:xfrm>
            <a:custGeom>
              <a:rect b="b" l="l" r="r" t="t"/>
              <a:pathLst>
                <a:path extrusionOk="0" h="3044" w="1705">
                  <a:moveTo>
                    <a:pt x="1704" y="0"/>
                  </a:moveTo>
                  <a:cubicBezTo>
                    <a:pt x="1453" y="297"/>
                    <a:pt x="1210" y="601"/>
                    <a:pt x="982" y="913"/>
                  </a:cubicBezTo>
                  <a:cubicBezTo>
                    <a:pt x="647" y="1369"/>
                    <a:pt x="327" y="1841"/>
                    <a:pt x="0" y="2313"/>
                  </a:cubicBezTo>
                  <a:cubicBezTo>
                    <a:pt x="99" y="2556"/>
                    <a:pt x="190" y="2800"/>
                    <a:pt x="289" y="3043"/>
                  </a:cubicBezTo>
                  <a:cubicBezTo>
                    <a:pt x="594" y="2465"/>
                    <a:pt x="936" y="1910"/>
                    <a:pt x="1309" y="1369"/>
                  </a:cubicBezTo>
                  <a:lnTo>
                    <a:pt x="1484" y="1096"/>
                  </a:lnTo>
                  <a:cubicBezTo>
                    <a:pt x="1621" y="746"/>
                    <a:pt x="1697" y="373"/>
                    <a:pt x="1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37"/>
            <p:cNvSpPr/>
            <p:nvPr/>
          </p:nvSpPr>
          <p:spPr>
            <a:xfrm rot="1511358">
              <a:off x="9235963" y="3834875"/>
              <a:ext cx="154912" cy="167817"/>
            </a:xfrm>
            <a:custGeom>
              <a:rect b="b" l="l" r="r" t="t"/>
              <a:pathLst>
                <a:path extrusionOk="0" h="2770" w="2557">
                  <a:moveTo>
                    <a:pt x="2557" y="0"/>
                  </a:moveTo>
                  <a:lnTo>
                    <a:pt x="2557" y="0"/>
                  </a:lnTo>
                  <a:cubicBezTo>
                    <a:pt x="1956" y="396"/>
                    <a:pt x="1385" y="830"/>
                    <a:pt x="845" y="1294"/>
                  </a:cubicBezTo>
                  <a:cubicBezTo>
                    <a:pt x="525" y="1765"/>
                    <a:pt x="244" y="2260"/>
                    <a:pt x="0" y="2770"/>
                  </a:cubicBezTo>
                  <a:cubicBezTo>
                    <a:pt x="510" y="2268"/>
                    <a:pt x="1050" y="1796"/>
                    <a:pt x="1621" y="1355"/>
                  </a:cubicBezTo>
                  <a:cubicBezTo>
                    <a:pt x="1925" y="1126"/>
                    <a:pt x="2237" y="906"/>
                    <a:pt x="2557" y="693"/>
                  </a:cubicBezTo>
                  <a:cubicBezTo>
                    <a:pt x="2526" y="465"/>
                    <a:pt x="2526" y="229"/>
                    <a:pt x="2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37"/>
            <p:cNvSpPr/>
            <p:nvPr/>
          </p:nvSpPr>
          <p:spPr>
            <a:xfrm rot="1511358">
              <a:off x="9139321" y="3905491"/>
              <a:ext cx="231429" cy="231429"/>
            </a:xfrm>
            <a:custGeom>
              <a:rect b="b" l="l" r="r" t="t"/>
              <a:pathLst>
                <a:path extrusionOk="0" h="3820" w="3820">
                  <a:moveTo>
                    <a:pt x="3554" y="1"/>
                  </a:moveTo>
                  <a:cubicBezTo>
                    <a:pt x="2557" y="746"/>
                    <a:pt x="1644" y="1591"/>
                    <a:pt x="822" y="2526"/>
                  </a:cubicBezTo>
                  <a:cubicBezTo>
                    <a:pt x="556" y="2823"/>
                    <a:pt x="305" y="3135"/>
                    <a:pt x="69" y="3462"/>
                  </a:cubicBezTo>
                  <a:cubicBezTo>
                    <a:pt x="46" y="3576"/>
                    <a:pt x="24" y="3698"/>
                    <a:pt x="1" y="3820"/>
                  </a:cubicBezTo>
                  <a:cubicBezTo>
                    <a:pt x="526" y="3287"/>
                    <a:pt x="1104" y="2808"/>
                    <a:pt x="1667" y="2321"/>
                  </a:cubicBezTo>
                  <a:cubicBezTo>
                    <a:pt x="2123" y="1925"/>
                    <a:pt x="2580" y="1537"/>
                    <a:pt x="3036" y="1157"/>
                  </a:cubicBezTo>
                  <a:cubicBezTo>
                    <a:pt x="3287" y="944"/>
                    <a:pt x="3546" y="723"/>
                    <a:pt x="3820" y="518"/>
                  </a:cubicBezTo>
                  <a:cubicBezTo>
                    <a:pt x="3721" y="343"/>
                    <a:pt x="3630" y="175"/>
                    <a:pt x="3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37"/>
            <p:cNvSpPr/>
            <p:nvPr/>
          </p:nvSpPr>
          <p:spPr>
            <a:xfrm rot="1511358">
              <a:off x="8927409" y="4995024"/>
              <a:ext cx="51193" cy="182599"/>
            </a:xfrm>
            <a:custGeom>
              <a:rect b="b" l="l" r="r" t="t"/>
              <a:pathLst>
                <a:path extrusionOk="0" h="3014" w="845">
                  <a:moveTo>
                    <a:pt x="571" y="1"/>
                  </a:moveTo>
                  <a:cubicBezTo>
                    <a:pt x="418" y="244"/>
                    <a:pt x="282" y="503"/>
                    <a:pt x="145" y="761"/>
                  </a:cubicBezTo>
                  <a:cubicBezTo>
                    <a:pt x="91" y="853"/>
                    <a:pt x="46" y="959"/>
                    <a:pt x="0" y="1058"/>
                  </a:cubicBezTo>
                  <a:cubicBezTo>
                    <a:pt x="190" y="1522"/>
                    <a:pt x="380" y="1986"/>
                    <a:pt x="571" y="2450"/>
                  </a:cubicBezTo>
                  <a:cubicBezTo>
                    <a:pt x="647" y="2648"/>
                    <a:pt x="746" y="2831"/>
                    <a:pt x="845" y="3013"/>
                  </a:cubicBezTo>
                  <a:cubicBezTo>
                    <a:pt x="472" y="2055"/>
                    <a:pt x="373" y="1012"/>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37"/>
            <p:cNvSpPr/>
            <p:nvPr/>
          </p:nvSpPr>
          <p:spPr>
            <a:xfrm rot="1511358">
              <a:off x="9101213" y="3953302"/>
              <a:ext cx="256329" cy="275231"/>
            </a:xfrm>
            <a:custGeom>
              <a:rect b="b" l="l" r="r" t="t"/>
              <a:pathLst>
                <a:path extrusionOk="0" h="4543" w="4231">
                  <a:moveTo>
                    <a:pt x="4094" y="0"/>
                  </a:moveTo>
                  <a:cubicBezTo>
                    <a:pt x="3774" y="251"/>
                    <a:pt x="3455" y="518"/>
                    <a:pt x="3143" y="791"/>
                  </a:cubicBezTo>
                  <a:cubicBezTo>
                    <a:pt x="2664" y="1195"/>
                    <a:pt x="2192" y="1598"/>
                    <a:pt x="1713" y="2001"/>
                  </a:cubicBezTo>
                  <a:cubicBezTo>
                    <a:pt x="1119" y="2496"/>
                    <a:pt x="556" y="3021"/>
                    <a:pt x="31" y="3584"/>
                  </a:cubicBezTo>
                  <a:cubicBezTo>
                    <a:pt x="16" y="3751"/>
                    <a:pt x="8" y="3918"/>
                    <a:pt x="1" y="4086"/>
                  </a:cubicBezTo>
                  <a:lnTo>
                    <a:pt x="1" y="4542"/>
                  </a:lnTo>
                  <a:cubicBezTo>
                    <a:pt x="701" y="3462"/>
                    <a:pt x="1515" y="2450"/>
                    <a:pt x="2496" y="1613"/>
                  </a:cubicBezTo>
                  <a:cubicBezTo>
                    <a:pt x="3052" y="1134"/>
                    <a:pt x="3645" y="708"/>
                    <a:pt x="4231" y="266"/>
                  </a:cubicBezTo>
                  <a:cubicBezTo>
                    <a:pt x="4185" y="175"/>
                    <a:pt x="4140" y="91"/>
                    <a:pt x="4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37"/>
            <p:cNvSpPr/>
            <p:nvPr/>
          </p:nvSpPr>
          <p:spPr>
            <a:xfrm rot="1511358">
              <a:off x="9383645" y="3790905"/>
              <a:ext cx="91784" cy="94510"/>
            </a:xfrm>
            <a:custGeom>
              <a:rect b="b" l="l" r="r" t="t"/>
              <a:pathLst>
                <a:path extrusionOk="0" h="1560" w="1515">
                  <a:moveTo>
                    <a:pt x="1514" y="0"/>
                  </a:moveTo>
                  <a:cubicBezTo>
                    <a:pt x="1400" y="92"/>
                    <a:pt x="1278" y="168"/>
                    <a:pt x="1142" y="229"/>
                  </a:cubicBezTo>
                  <a:cubicBezTo>
                    <a:pt x="746" y="655"/>
                    <a:pt x="366" y="1103"/>
                    <a:pt x="0" y="1560"/>
                  </a:cubicBezTo>
                  <a:cubicBezTo>
                    <a:pt x="320" y="1317"/>
                    <a:pt x="655" y="1096"/>
                    <a:pt x="997" y="875"/>
                  </a:cubicBezTo>
                  <a:cubicBezTo>
                    <a:pt x="1111" y="548"/>
                    <a:pt x="1286" y="251"/>
                    <a:pt x="15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37"/>
            <p:cNvSpPr/>
            <p:nvPr/>
          </p:nvSpPr>
          <p:spPr>
            <a:xfrm rot="1511358">
              <a:off x="9110719" y="4236764"/>
              <a:ext cx="127710" cy="122258"/>
            </a:xfrm>
            <a:custGeom>
              <a:rect b="b" l="l" r="r" t="t"/>
              <a:pathLst>
                <a:path extrusionOk="0" h="2018" w="2108">
                  <a:moveTo>
                    <a:pt x="1994" y="1"/>
                  </a:moveTo>
                  <a:cubicBezTo>
                    <a:pt x="1712" y="222"/>
                    <a:pt x="1454" y="442"/>
                    <a:pt x="1202" y="678"/>
                  </a:cubicBezTo>
                  <a:cubicBezTo>
                    <a:pt x="761" y="1089"/>
                    <a:pt x="366" y="1538"/>
                    <a:pt x="0" y="2017"/>
                  </a:cubicBezTo>
                  <a:cubicBezTo>
                    <a:pt x="464" y="1591"/>
                    <a:pt x="951" y="1195"/>
                    <a:pt x="1431" y="785"/>
                  </a:cubicBezTo>
                  <a:lnTo>
                    <a:pt x="2108" y="176"/>
                  </a:lnTo>
                  <a:cubicBezTo>
                    <a:pt x="2070" y="115"/>
                    <a:pt x="2032" y="62"/>
                    <a:pt x="19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37"/>
            <p:cNvSpPr/>
            <p:nvPr/>
          </p:nvSpPr>
          <p:spPr>
            <a:xfrm rot="1511358">
              <a:off x="9113204" y="3997512"/>
              <a:ext cx="247605" cy="244334"/>
            </a:xfrm>
            <a:custGeom>
              <a:rect b="b" l="l" r="r" t="t"/>
              <a:pathLst>
                <a:path extrusionOk="0" h="4033" w="4087">
                  <a:moveTo>
                    <a:pt x="3987" y="1"/>
                  </a:moveTo>
                  <a:cubicBezTo>
                    <a:pt x="3379" y="465"/>
                    <a:pt x="2755" y="921"/>
                    <a:pt x="2177" y="1431"/>
                  </a:cubicBezTo>
                  <a:cubicBezTo>
                    <a:pt x="1629" y="1933"/>
                    <a:pt x="1127" y="2481"/>
                    <a:pt x="678" y="3074"/>
                  </a:cubicBezTo>
                  <a:cubicBezTo>
                    <a:pt x="442" y="3386"/>
                    <a:pt x="214" y="3706"/>
                    <a:pt x="1" y="4033"/>
                  </a:cubicBezTo>
                  <a:cubicBezTo>
                    <a:pt x="320" y="3691"/>
                    <a:pt x="663" y="3356"/>
                    <a:pt x="1020" y="3036"/>
                  </a:cubicBezTo>
                  <a:cubicBezTo>
                    <a:pt x="1500" y="2603"/>
                    <a:pt x="2017" y="2199"/>
                    <a:pt x="2519" y="1789"/>
                  </a:cubicBezTo>
                  <a:cubicBezTo>
                    <a:pt x="2998" y="1385"/>
                    <a:pt x="3501" y="1013"/>
                    <a:pt x="4018" y="670"/>
                  </a:cubicBezTo>
                  <a:lnTo>
                    <a:pt x="4071" y="640"/>
                  </a:lnTo>
                  <a:cubicBezTo>
                    <a:pt x="4086" y="419"/>
                    <a:pt x="4064" y="206"/>
                    <a:pt x="39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37"/>
            <p:cNvSpPr/>
            <p:nvPr/>
          </p:nvSpPr>
          <p:spPr>
            <a:xfrm rot="1511358">
              <a:off x="8999934" y="4245219"/>
              <a:ext cx="221312" cy="244334"/>
            </a:xfrm>
            <a:custGeom>
              <a:rect b="b" l="l" r="r" t="t"/>
              <a:pathLst>
                <a:path extrusionOk="0" h="4033" w="3653">
                  <a:moveTo>
                    <a:pt x="3561" y="0"/>
                  </a:moveTo>
                  <a:cubicBezTo>
                    <a:pt x="3279" y="251"/>
                    <a:pt x="2998" y="502"/>
                    <a:pt x="2716" y="753"/>
                  </a:cubicBezTo>
                  <a:cubicBezTo>
                    <a:pt x="2214" y="1195"/>
                    <a:pt x="1697" y="1613"/>
                    <a:pt x="1218" y="2077"/>
                  </a:cubicBezTo>
                  <a:cubicBezTo>
                    <a:pt x="784" y="2496"/>
                    <a:pt x="373" y="2937"/>
                    <a:pt x="0" y="3409"/>
                  </a:cubicBezTo>
                  <a:cubicBezTo>
                    <a:pt x="46" y="3622"/>
                    <a:pt x="99" y="3827"/>
                    <a:pt x="160" y="4032"/>
                  </a:cubicBezTo>
                  <a:cubicBezTo>
                    <a:pt x="365" y="3804"/>
                    <a:pt x="571" y="3584"/>
                    <a:pt x="784" y="3363"/>
                  </a:cubicBezTo>
                  <a:cubicBezTo>
                    <a:pt x="1590" y="2389"/>
                    <a:pt x="2366" y="1393"/>
                    <a:pt x="3264" y="510"/>
                  </a:cubicBezTo>
                  <a:cubicBezTo>
                    <a:pt x="3393" y="381"/>
                    <a:pt x="3523" y="259"/>
                    <a:pt x="3652" y="130"/>
                  </a:cubicBezTo>
                  <a:lnTo>
                    <a:pt x="35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37"/>
            <p:cNvSpPr/>
            <p:nvPr/>
          </p:nvSpPr>
          <p:spPr>
            <a:xfrm rot="1511358">
              <a:off x="8997770" y="4286493"/>
              <a:ext cx="226340" cy="260934"/>
            </a:xfrm>
            <a:custGeom>
              <a:rect b="b" l="l" r="r" t="t"/>
              <a:pathLst>
                <a:path extrusionOk="0" h="4307" w="3736">
                  <a:moveTo>
                    <a:pt x="3606" y="0"/>
                  </a:moveTo>
                  <a:lnTo>
                    <a:pt x="3340" y="327"/>
                  </a:lnTo>
                  <a:cubicBezTo>
                    <a:pt x="2983" y="761"/>
                    <a:pt x="2610" y="1172"/>
                    <a:pt x="2214" y="1568"/>
                  </a:cubicBezTo>
                  <a:cubicBezTo>
                    <a:pt x="1742" y="2054"/>
                    <a:pt x="1240" y="2519"/>
                    <a:pt x="761" y="3013"/>
                  </a:cubicBezTo>
                  <a:cubicBezTo>
                    <a:pt x="510" y="3317"/>
                    <a:pt x="251" y="3622"/>
                    <a:pt x="0" y="3926"/>
                  </a:cubicBezTo>
                  <a:cubicBezTo>
                    <a:pt x="46" y="4055"/>
                    <a:pt x="92" y="4185"/>
                    <a:pt x="137" y="4306"/>
                  </a:cubicBezTo>
                  <a:cubicBezTo>
                    <a:pt x="472" y="3964"/>
                    <a:pt x="807" y="3614"/>
                    <a:pt x="1134" y="3257"/>
                  </a:cubicBezTo>
                  <a:cubicBezTo>
                    <a:pt x="1613" y="2739"/>
                    <a:pt x="2085" y="2207"/>
                    <a:pt x="2549" y="1674"/>
                  </a:cubicBezTo>
                  <a:cubicBezTo>
                    <a:pt x="2922" y="1240"/>
                    <a:pt x="3310" y="837"/>
                    <a:pt x="3713" y="426"/>
                  </a:cubicBezTo>
                  <a:lnTo>
                    <a:pt x="3736" y="404"/>
                  </a:lnTo>
                  <a:cubicBezTo>
                    <a:pt x="3736" y="388"/>
                    <a:pt x="3736" y="373"/>
                    <a:pt x="3728" y="358"/>
                  </a:cubicBezTo>
                  <a:cubicBezTo>
                    <a:pt x="3698" y="236"/>
                    <a:pt x="3660" y="114"/>
                    <a:pt x="3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37"/>
            <p:cNvSpPr/>
            <p:nvPr/>
          </p:nvSpPr>
          <p:spPr>
            <a:xfrm rot="1511358">
              <a:off x="9052844" y="4054962"/>
              <a:ext cx="257238" cy="293164"/>
            </a:xfrm>
            <a:custGeom>
              <a:rect b="b" l="l" r="r" t="t"/>
              <a:pathLst>
                <a:path extrusionOk="0" h="4839" w="4246">
                  <a:moveTo>
                    <a:pt x="4245" y="0"/>
                  </a:moveTo>
                  <a:cubicBezTo>
                    <a:pt x="3781" y="320"/>
                    <a:pt x="3340" y="677"/>
                    <a:pt x="2899" y="1043"/>
                  </a:cubicBezTo>
                  <a:cubicBezTo>
                    <a:pt x="2389" y="1453"/>
                    <a:pt x="1864" y="1864"/>
                    <a:pt x="1377" y="2313"/>
                  </a:cubicBezTo>
                  <a:cubicBezTo>
                    <a:pt x="883" y="2777"/>
                    <a:pt x="426" y="3272"/>
                    <a:pt x="0" y="3797"/>
                  </a:cubicBezTo>
                  <a:cubicBezTo>
                    <a:pt x="15" y="4147"/>
                    <a:pt x="46" y="4497"/>
                    <a:pt x="84" y="4839"/>
                  </a:cubicBezTo>
                  <a:lnTo>
                    <a:pt x="114" y="4786"/>
                  </a:lnTo>
                  <a:cubicBezTo>
                    <a:pt x="875" y="3607"/>
                    <a:pt x="1735" y="2450"/>
                    <a:pt x="2762" y="1476"/>
                  </a:cubicBezTo>
                  <a:cubicBezTo>
                    <a:pt x="3112" y="1157"/>
                    <a:pt x="3485" y="852"/>
                    <a:pt x="3873" y="571"/>
                  </a:cubicBezTo>
                  <a:cubicBezTo>
                    <a:pt x="4009" y="388"/>
                    <a:pt x="4131" y="198"/>
                    <a:pt x="4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37"/>
            <p:cNvSpPr/>
            <p:nvPr/>
          </p:nvSpPr>
          <p:spPr>
            <a:xfrm rot="1511358">
              <a:off x="8967434" y="4726805"/>
              <a:ext cx="114806" cy="212043"/>
            </a:xfrm>
            <a:custGeom>
              <a:rect b="b" l="l" r="r" t="t"/>
              <a:pathLst>
                <a:path extrusionOk="0" h="3500" w="1895">
                  <a:moveTo>
                    <a:pt x="1484" y="0"/>
                  </a:moveTo>
                  <a:cubicBezTo>
                    <a:pt x="1233" y="365"/>
                    <a:pt x="974" y="723"/>
                    <a:pt x="723" y="1088"/>
                  </a:cubicBezTo>
                  <a:cubicBezTo>
                    <a:pt x="609" y="1271"/>
                    <a:pt x="487" y="1461"/>
                    <a:pt x="373" y="1644"/>
                  </a:cubicBezTo>
                  <a:cubicBezTo>
                    <a:pt x="312" y="1803"/>
                    <a:pt x="244" y="1956"/>
                    <a:pt x="175" y="2108"/>
                  </a:cubicBezTo>
                  <a:lnTo>
                    <a:pt x="1" y="2511"/>
                  </a:lnTo>
                  <a:cubicBezTo>
                    <a:pt x="130" y="2838"/>
                    <a:pt x="259" y="3165"/>
                    <a:pt x="396" y="3500"/>
                  </a:cubicBezTo>
                  <a:cubicBezTo>
                    <a:pt x="411" y="3454"/>
                    <a:pt x="434" y="3416"/>
                    <a:pt x="457" y="3371"/>
                  </a:cubicBezTo>
                  <a:cubicBezTo>
                    <a:pt x="883" y="2488"/>
                    <a:pt x="1408" y="1666"/>
                    <a:pt x="1895" y="822"/>
                  </a:cubicBezTo>
                  <a:cubicBezTo>
                    <a:pt x="1705" y="563"/>
                    <a:pt x="1522" y="297"/>
                    <a:pt x="1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37"/>
          <p:cNvGrpSpPr/>
          <p:nvPr/>
        </p:nvGrpSpPr>
        <p:grpSpPr>
          <a:xfrm>
            <a:off x="7449165" y="3536680"/>
            <a:ext cx="1913056" cy="1809268"/>
            <a:chOff x="7390240" y="7555305"/>
            <a:chExt cx="1913056" cy="1809268"/>
          </a:xfrm>
        </p:grpSpPr>
        <p:sp>
          <p:nvSpPr>
            <p:cNvPr id="9068" name="Google Shape;9068;p37"/>
            <p:cNvSpPr/>
            <p:nvPr/>
          </p:nvSpPr>
          <p:spPr>
            <a:xfrm rot="1748691">
              <a:off x="7585694" y="7924026"/>
              <a:ext cx="1414124" cy="1170278"/>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37"/>
            <p:cNvSpPr/>
            <p:nvPr/>
          </p:nvSpPr>
          <p:spPr>
            <a:xfrm rot="1748691">
              <a:off x="7759324" y="7818406"/>
              <a:ext cx="1364386" cy="1092187"/>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37"/>
            <p:cNvSpPr/>
            <p:nvPr/>
          </p:nvSpPr>
          <p:spPr>
            <a:xfrm rot="1748691">
              <a:off x="8644555" y="8312287"/>
              <a:ext cx="102870" cy="271532"/>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37"/>
            <p:cNvSpPr/>
            <p:nvPr/>
          </p:nvSpPr>
          <p:spPr>
            <a:xfrm rot="1748691">
              <a:off x="8534611" y="8053577"/>
              <a:ext cx="229124" cy="375735"/>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37"/>
            <p:cNvSpPr/>
            <p:nvPr/>
          </p:nvSpPr>
          <p:spPr>
            <a:xfrm rot="1748691">
              <a:off x="8460051" y="7950417"/>
              <a:ext cx="293645" cy="413962"/>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37"/>
            <p:cNvSpPr/>
            <p:nvPr/>
          </p:nvSpPr>
          <p:spPr>
            <a:xfrm rot="1748691">
              <a:off x="8701604" y="8656950"/>
              <a:ext cx="61370" cy="189988"/>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37"/>
            <p:cNvSpPr/>
            <p:nvPr/>
          </p:nvSpPr>
          <p:spPr>
            <a:xfrm rot="1748691">
              <a:off x="8343840" y="7793365"/>
              <a:ext cx="273834" cy="316242"/>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37"/>
            <p:cNvSpPr/>
            <p:nvPr/>
          </p:nvSpPr>
          <p:spPr>
            <a:xfrm rot="1748691">
              <a:off x="8550943" y="8182359"/>
              <a:ext cx="39258"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37"/>
            <p:cNvSpPr/>
            <p:nvPr/>
          </p:nvSpPr>
          <p:spPr>
            <a:xfrm rot="1748691">
              <a:off x="8496703" y="7844230"/>
              <a:ext cx="85301"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37"/>
            <p:cNvSpPr/>
            <p:nvPr/>
          </p:nvSpPr>
          <p:spPr>
            <a:xfrm rot="1748691">
              <a:off x="8743422" y="9077983"/>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37"/>
            <p:cNvSpPr/>
            <p:nvPr/>
          </p:nvSpPr>
          <p:spPr>
            <a:xfrm rot="1748691">
              <a:off x="8411834" y="7862801"/>
              <a:ext cx="220885" cy="300127"/>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37"/>
            <p:cNvSpPr/>
            <p:nvPr/>
          </p:nvSpPr>
          <p:spPr>
            <a:xfrm rot="1748691">
              <a:off x="8132409" y="7658831"/>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37"/>
            <p:cNvSpPr/>
            <p:nvPr/>
          </p:nvSpPr>
          <p:spPr>
            <a:xfrm rot="1748691">
              <a:off x="8177854" y="7668275"/>
              <a:ext cx="163695"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37"/>
            <p:cNvSpPr/>
            <p:nvPr/>
          </p:nvSpPr>
          <p:spPr>
            <a:xfrm rot="1748691">
              <a:off x="8057360" y="7631101"/>
              <a:ext cx="148004"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37"/>
            <p:cNvSpPr/>
            <p:nvPr/>
          </p:nvSpPr>
          <p:spPr>
            <a:xfrm rot="1748691">
              <a:off x="8309084" y="7759763"/>
              <a:ext cx="258204" cy="282619"/>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37"/>
            <p:cNvSpPr/>
            <p:nvPr/>
          </p:nvSpPr>
          <p:spPr>
            <a:xfrm rot="1748691">
              <a:off x="8212479" y="7691025"/>
              <a:ext cx="199620" cy="200529"/>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37"/>
            <p:cNvSpPr/>
            <p:nvPr/>
          </p:nvSpPr>
          <p:spPr>
            <a:xfrm rot="1748691">
              <a:off x="8740446" y="8898211"/>
              <a:ext cx="23082" cy="97781"/>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37"/>
            <p:cNvSpPr/>
            <p:nvPr/>
          </p:nvSpPr>
          <p:spPr>
            <a:xfrm rot="1748691">
              <a:off x="8733488" y="8821650"/>
              <a:ext cx="17569" cy="113472"/>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37"/>
            <p:cNvSpPr/>
            <p:nvPr/>
          </p:nvSpPr>
          <p:spPr>
            <a:xfrm rot="1748691">
              <a:off x="8746734" y="8978480"/>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37"/>
            <p:cNvSpPr/>
            <p:nvPr/>
          </p:nvSpPr>
          <p:spPr>
            <a:xfrm rot="1748691">
              <a:off x="8248313" y="7717388"/>
              <a:ext cx="244755" cy="241241"/>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37"/>
            <p:cNvSpPr/>
            <p:nvPr/>
          </p:nvSpPr>
          <p:spPr>
            <a:xfrm rot="1748691">
              <a:off x="8675194" y="8482453"/>
              <a:ext cx="76092" cy="236515"/>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37"/>
            <p:cNvSpPr/>
            <p:nvPr/>
          </p:nvSpPr>
          <p:spPr>
            <a:xfrm rot="1748691">
              <a:off x="8726581" y="9132425"/>
              <a:ext cx="77001" cy="118985"/>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37"/>
            <p:cNvSpPr/>
            <p:nvPr/>
          </p:nvSpPr>
          <p:spPr>
            <a:xfrm rot="1748691">
              <a:off x="7791143" y="7850708"/>
              <a:ext cx="1213656" cy="842162"/>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37"/>
            <p:cNvSpPr/>
            <p:nvPr/>
          </p:nvSpPr>
          <p:spPr>
            <a:xfrm rot="1748691">
              <a:off x="8026655" y="7910834"/>
              <a:ext cx="484481"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37"/>
            <p:cNvSpPr/>
            <p:nvPr/>
          </p:nvSpPr>
          <p:spPr>
            <a:xfrm rot="1748691">
              <a:off x="8049656" y="7748193"/>
              <a:ext cx="119954"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37"/>
            <p:cNvSpPr/>
            <p:nvPr/>
          </p:nvSpPr>
          <p:spPr>
            <a:xfrm rot="1748691">
              <a:off x="8455276" y="8164307"/>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37"/>
            <p:cNvSpPr/>
            <p:nvPr/>
          </p:nvSpPr>
          <p:spPr>
            <a:xfrm rot="1748691">
              <a:off x="8042430" y="7732155"/>
              <a:ext cx="210707"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37"/>
            <p:cNvSpPr/>
            <p:nvPr/>
          </p:nvSpPr>
          <p:spPr>
            <a:xfrm rot="1748691">
              <a:off x="8047862" y="8055165"/>
              <a:ext cx="578021"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37"/>
            <p:cNvSpPr/>
            <p:nvPr/>
          </p:nvSpPr>
          <p:spPr>
            <a:xfrm rot="1748691">
              <a:off x="8303982" y="8404480"/>
              <a:ext cx="411660"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37"/>
            <p:cNvSpPr/>
            <p:nvPr/>
          </p:nvSpPr>
          <p:spPr>
            <a:xfrm rot="1748691">
              <a:off x="8058182" y="7673396"/>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37"/>
            <p:cNvSpPr/>
            <p:nvPr/>
          </p:nvSpPr>
          <p:spPr>
            <a:xfrm rot="1748691">
              <a:off x="8163214" y="8030124"/>
              <a:ext cx="387669"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37"/>
            <p:cNvSpPr/>
            <p:nvPr/>
          </p:nvSpPr>
          <p:spPr>
            <a:xfrm rot="1748691">
              <a:off x="8153523" y="8238076"/>
              <a:ext cx="542519"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37"/>
            <p:cNvSpPr/>
            <p:nvPr/>
          </p:nvSpPr>
          <p:spPr>
            <a:xfrm rot="1748691">
              <a:off x="8064550" y="7618512"/>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37"/>
            <p:cNvSpPr/>
            <p:nvPr/>
          </p:nvSpPr>
          <p:spPr>
            <a:xfrm rot="1748691">
              <a:off x="8033741" y="7851907"/>
              <a:ext cx="400150"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37"/>
            <p:cNvSpPr/>
            <p:nvPr/>
          </p:nvSpPr>
          <p:spPr>
            <a:xfrm rot="1748691">
              <a:off x="8487225" y="8549146"/>
              <a:ext cx="225429" cy="62764"/>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37"/>
            <p:cNvSpPr/>
            <p:nvPr/>
          </p:nvSpPr>
          <p:spPr>
            <a:xfrm rot="1748691">
              <a:off x="8637183" y="8769035"/>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37"/>
            <p:cNvSpPr/>
            <p:nvPr/>
          </p:nvSpPr>
          <p:spPr>
            <a:xfrm rot="1748691">
              <a:off x="8607468" y="8705044"/>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37"/>
            <p:cNvSpPr/>
            <p:nvPr/>
          </p:nvSpPr>
          <p:spPr>
            <a:xfrm rot="1748691">
              <a:off x="8507915" y="8595160"/>
              <a:ext cx="210707"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37"/>
            <p:cNvSpPr/>
            <p:nvPr/>
          </p:nvSpPr>
          <p:spPr>
            <a:xfrm rot="1748691">
              <a:off x="8684574" y="8874425"/>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37"/>
            <p:cNvSpPr/>
            <p:nvPr/>
          </p:nvSpPr>
          <p:spPr>
            <a:xfrm rot="1748691">
              <a:off x="8412614" y="8426008"/>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37"/>
            <p:cNvSpPr/>
            <p:nvPr/>
          </p:nvSpPr>
          <p:spPr>
            <a:xfrm rot="1748691">
              <a:off x="8072632" y="8127901"/>
              <a:ext cx="594620"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37"/>
            <p:cNvSpPr/>
            <p:nvPr/>
          </p:nvSpPr>
          <p:spPr>
            <a:xfrm rot="1748691">
              <a:off x="8187356" y="8269813"/>
              <a:ext cx="461883" cy="60462"/>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10" name="Google Shape;9110;p37"/>
          <p:cNvGrpSpPr/>
          <p:nvPr/>
        </p:nvGrpSpPr>
        <p:grpSpPr>
          <a:xfrm>
            <a:off x="7606143" y="4290486"/>
            <a:ext cx="1432677" cy="944227"/>
            <a:chOff x="7606143" y="4290486"/>
            <a:chExt cx="1432677" cy="944227"/>
          </a:xfrm>
        </p:grpSpPr>
        <p:sp>
          <p:nvSpPr>
            <p:cNvPr id="9111" name="Google Shape;9111;p37"/>
            <p:cNvSpPr/>
            <p:nvPr/>
          </p:nvSpPr>
          <p:spPr>
            <a:xfrm flipH="1" rot="-4613497">
              <a:off x="8053871" y="4177482"/>
              <a:ext cx="686837" cy="1157450"/>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37"/>
            <p:cNvSpPr/>
            <p:nvPr/>
          </p:nvSpPr>
          <p:spPr>
            <a:xfrm flipH="1" rot="-4613497">
              <a:off x="7882911" y="4359001"/>
              <a:ext cx="541194" cy="997994"/>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37"/>
            <p:cNvSpPr/>
            <p:nvPr/>
          </p:nvSpPr>
          <p:spPr>
            <a:xfrm flipH="1" rot="-4613497">
              <a:off x="7882911" y="4359001"/>
              <a:ext cx="541194" cy="997994"/>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37"/>
            <p:cNvSpPr/>
            <p:nvPr/>
          </p:nvSpPr>
          <p:spPr>
            <a:xfrm flipH="1" rot="-4613497">
              <a:off x="7752296" y="4490495"/>
              <a:ext cx="21750" cy="91784"/>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37"/>
            <p:cNvSpPr/>
            <p:nvPr/>
          </p:nvSpPr>
          <p:spPr>
            <a:xfrm flipH="1" rot="-4613497">
              <a:off x="7855323" y="4550620"/>
              <a:ext cx="66884" cy="82091"/>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37"/>
            <p:cNvSpPr/>
            <p:nvPr/>
          </p:nvSpPr>
          <p:spPr>
            <a:xfrm flipH="1" rot="-4613497">
              <a:off x="7891924" y="4564129"/>
              <a:ext cx="98691" cy="124499"/>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37"/>
            <p:cNvSpPr/>
            <p:nvPr/>
          </p:nvSpPr>
          <p:spPr>
            <a:xfrm flipH="1" rot="-4613497">
              <a:off x="7936462" y="4587360"/>
              <a:ext cx="115291" cy="146188"/>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37"/>
            <p:cNvSpPr/>
            <p:nvPr/>
          </p:nvSpPr>
          <p:spPr>
            <a:xfrm flipH="1" rot="-4613497">
              <a:off x="7986987" y="4592570"/>
              <a:ext cx="123591" cy="204712"/>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37"/>
            <p:cNvSpPr/>
            <p:nvPr/>
          </p:nvSpPr>
          <p:spPr>
            <a:xfrm flipH="1" rot="-4613497">
              <a:off x="8048472" y="4660344"/>
              <a:ext cx="162364" cy="252634"/>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37"/>
            <p:cNvSpPr/>
            <p:nvPr/>
          </p:nvSpPr>
          <p:spPr>
            <a:xfrm flipH="1" rot="-4613497">
              <a:off x="8284896" y="4762146"/>
              <a:ext cx="48467" cy="139706"/>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37"/>
            <p:cNvSpPr/>
            <p:nvPr/>
          </p:nvSpPr>
          <p:spPr>
            <a:xfrm flipH="1" rot="-4613497">
              <a:off x="8071558" y="4816749"/>
              <a:ext cx="95964" cy="128195"/>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37"/>
            <p:cNvSpPr/>
            <p:nvPr/>
          </p:nvSpPr>
          <p:spPr>
            <a:xfrm flipH="1" rot="-4613497">
              <a:off x="8099792" y="4683506"/>
              <a:ext cx="167332" cy="284864"/>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37"/>
            <p:cNvSpPr/>
            <p:nvPr/>
          </p:nvSpPr>
          <p:spPr>
            <a:xfrm flipH="1" rot="-4613497">
              <a:off x="8347985" y="4806092"/>
              <a:ext cx="48043" cy="135526"/>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37"/>
            <p:cNvSpPr/>
            <p:nvPr/>
          </p:nvSpPr>
          <p:spPr>
            <a:xfrm flipH="1" rot="-4613497">
              <a:off x="8096238" y="4884701"/>
              <a:ext cx="59493" cy="87604"/>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37"/>
            <p:cNvSpPr/>
            <p:nvPr/>
          </p:nvSpPr>
          <p:spPr>
            <a:xfrm flipH="1" rot="-4613497">
              <a:off x="8441567" y="4889132"/>
              <a:ext cx="21265" cy="69247"/>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37"/>
            <p:cNvSpPr/>
            <p:nvPr/>
          </p:nvSpPr>
          <p:spPr>
            <a:xfrm flipH="1" rot="-4613497">
              <a:off x="8360591" y="4971677"/>
              <a:ext cx="123106" cy="162304"/>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37"/>
            <p:cNvSpPr/>
            <p:nvPr/>
          </p:nvSpPr>
          <p:spPr>
            <a:xfrm flipH="1" rot="-4613497">
              <a:off x="8209983" y="5018946"/>
              <a:ext cx="96873" cy="110262"/>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37"/>
            <p:cNvSpPr/>
            <p:nvPr/>
          </p:nvSpPr>
          <p:spPr>
            <a:xfrm flipH="1" rot="-4613497">
              <a:off x="8360836" y="4956857"/>
              <a:ext cx="186719" cy="284501"/>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37"/>
            <p:cNvSpPr/>
            <p:nvPr/>
          </p:nvSpPr>
          <p:spPr>
            <a:xfrm flipH="1" rot="-4613497">
              <a:off x="8530340" y="5075901"/>
              <a:ext cx="55798" cy="83484"/>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37"/>
            <p:cNvSpPr/>
            <p:nvPr/>
          </p:nvSpPr>
          <p:spPr>
            <a:xfrm flipH="1" rot="-4613497">
              <a:off x="8525638" y="5158512"/>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37"/>
            <p:cNvSpPr/>
            <p:nvPr/>
          </p:nvSpPr>
          <p:spPr>
            <a:xfrm flipH="1" rot="-4613497">
              <a:off x="8243938" y="4826346"/>
              <a:ext cx="179388" cy="373862"/>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37"/>
            <p:cNvSpPr/>
            <p:nvPr/>
          </p:nvSpPr>
          <p:spPr>
            <a:xfrm flipH="1" rot="-4613497">
              <a:off x="8375939" y="5094061"/>
              <a:ext cx="77971" cy="115775"/>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37"/>
            <p:cNvSpPr/>
            <p:nvPr/>
          </p:nvSpPr>
          <p:spPr>
            <a:xfrm flipH="1" rot="-4613497">
              <a:off x="8454338" y="5172001"/>
              <a:ext cx="17085"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37"/>
            <p:cNvSpPr/>
            <p:nvPr/>
          </p:nvSpPr>
          <p:spPr>
            <a:xfrm flipH="1" rot="-4613497">
              <a:off x="8170823" y="4808440"/>
              <a:ext cx="156730" cy="291347"/>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37"/>
            <p:cNvSpPr/>
            <p:nvPr/>
          </p:nvSpPr>
          <p:spPr>
            <a:xfrm flipH="1" rot="-4613497">
              <a:off x="8084376" y="4647762"/>
              <a:ext cx="98751" cy="161395"/>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37"/>
            <p:cNvSpPr/>
            <p:nvPr/>
          </p:nvSpPr>
          <p:spPr>
            <a:xfrm flipH="1" rot="-4613497">
              <a:off x="7819405" y="4533270"/>
              <a:ext cx="44287" cy="65006"/>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37"/>
            <p:cNvSpPr/>
            <p:nvPr/>
          </p:nvSpPr>
          <p:spPr>
            <a:xfrm flipH="1" rot="-4613497">
              <a:off x="7977235" y="4138645"/>
              <a:ext cx="530592" cy="1159753"/>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37"/>
            <p:cNvSpPr/>
            <p:nvPr/>
          </p:nvSpPr>
          <p:spPr>
            <a:xfrm flipH="1" rot="-4613497">
              <a:off x="7977235" y="4138645"/>
              <a:ext cx="530592" cy="1159753"/>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37"/>
            <p:cNvSpPr/>
            <p:nvPr/>
          </p:nvSpPr>
          <p:spPr>
            <a:xfrm flipH="1" rot="-4613497">
              <a:off x="7858940" y="4488997"/>
              <a:ext cx="61856" cy="73791"/>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37"/>
            <p:cNvSpPr/>
            <p:nvPr/>
          </p:nvSpPr>
          <p:spPr>
            <a:xfrm flipH="1" rot="-4613497">
              <a:off x="7910219" y="4484927"/>
              <a:ext cx="96449" cy="96389"/>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37"/>
            <p:cNvSpPr/>
            <p:nvPr/>
          </p:nvSpPr>
          <p:spPr>
            <a:xfrm flipH="1" rot="-4613497">
              <a:off x="7961784" y="4475593"/>
              <a:ext cx="143886" cy="141099"/>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37"/>
            <p:cNvSpPr/>
            <p:nvPr/>
          </p:nvSpPr>
          <p:spPr>
            <a:xfrm flipH="1" rot="-4613497">
              <a:off x="8073633" y="4497458"/>
              <a:ext cx="260934" cy="190899"/>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37"/>
            <p:cNvSpPr/>
            <p:nvPr/>
          </p:nvSpPr>
          <p:spPr>
            <a:xfrm flipH="1" rot="-4613497">
              <a:off x="8159361" y="4551686"/>
              <a:ext cx="344357" cy="184901"/>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37"/>
            <p:cNvSpPr/>
            <p:nvPr/>
          </p:nvSpPr>
          <p:spPr>
            <a:xfrm flipH="1" rot="-4613497">
              <a:off x="8241928" y="4639229"/>
              <a:ext cx="372044" cy="91602"/>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37"/>
            <p:cNvSpPr/>
            <p:nvPr/>
          </p:nvSpPr>
          <p:spPr>
            <a:xfrm flipH="1" rot="-4613497">
              <a:off x="8284401" y="4668706"/>
              <a:ext cx="391370" cy="94813"/>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37"/>
            <p:cNvSpPr/>
            <p:nvPr/>
          </p:nvSpPr>
          <p:spPr>
            <a:xfrm flipH="1" rot="-4613497">
              <a:off x="8362610" y="4738075"/>
              <a:ext cx="401064" cy="68157"/>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37"/>
            <p:cNvSpPr/>
            <p:nvPr/>
          </p:nvSpPr>
          <p:spPr>
            <a:xfrm flipH="1" rot="-4613497">
              <a:off x="8462803" y="4767868"/>
              <a:ext cx="360049" cy="99115"/>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37"/>
            <p:cNvSpPr/>
            <p:nvPr/>
          </p:nvSpPr>
          <p:spPr>
            <a:xfrm flipH="1" rot="-4613497">
              <a:off x="8724017" y="4768320"/>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37"/>
            <p:cNvSpPr/>
            <p:nvPr/>
          </p:nvSpPr>
          <p:spPr>
            <a:xfrm flipH="1" rot="-4613497">
              <a:off x="8529224" y="4852389"/>
              <a:ext cx="267416" cy="143401"/>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37"/>
            <p:cNvSpPr/>
            <p:nvPr/>
          </p:nvSpPr>
          <p:spPr>
            <a:xfrm flipH="1" rot="-4613497">
              <a:off x="8580937" y="4899080"/>
              <a:ext cx="249847" cy="142917"/>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37"/>
            <p:cNvSpPr/>
            <p:nvPr/>
          </p:nvSpPr>
          <p:spPr>
            <a:xfrm flipH="1" rot="-4613497">
              <a:off x="8118971" y="4524001"/>
              <a:ext cx="304736" cy="188597"/>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37"/>
            <p:cNvSpPr/>
            <p:nvPr/>
          </p:nvSpPr>
          <p:spPr>
            <a:xfrm flipH="1" rot="-4613497">
              <a:off x="8020182" y="4482362"/>
              <a:ext cx="186295" cy="179812"/>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37"/>
            <p:cNvSpPr/>
            <p:nvPr/>
          </p:nvSpPr>
          <p:spPr>
            <a:xfrm flipH="1" rot="-4613497">
              <a:off x="7809004" y="4496317"/>
              <a:ext cx="31867" cy="53980"/>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37"/>
            <p:cNvSpPr/>
            <p:nvPr/>
          </p:nvSpPr>
          <p:spPr>
            <a:xfrm flipH="1" rot="-4613497">
              <a:off x="7726898" y="4477203"/>
              <a:ext cx="16600" cy="80273"/>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3">
  <p:cSld name="CUSTOM_23_1">
    <p:bg>
      <p:bgPr>
        <a:solidFill>
          <a:schemeClr val="accent5"/>
        </a:solidFill>
      </p:bgPr>
    </p:bg>
    <p:spTree>
      <p:nvGrpSpPr>
        <p:cNvPr id="9155" name="Shape 9155"/>
        <p:cNvGrpSpPr/>
        <p:nvPr/>
      </p:nvGrpSpPr>
      <p:grpSpPr>
        <a:xfrm>
          <a:off x="0" y="0"/>
          <a:ext cx="0" cy="0"/>
          <a:chOff x="0" y="0"/>
          <a:chExt cx="0" cy="0"/>
        </a:xfrm>
      </p:grpSpPr>
      <p:grpSp>
        <p:nvGrpSpPr>
          <p:cNvPr id="9156" name="Google Shape;9156;p38"/>
          <p:cNvGrpSpPr/>
          <p:nvPr/>
        </p:nvGrpSpPr>
        <p:grpSpPr>
          <a:xfrm>
            <a:off x="491388" y="2024359"/>
            <a:ext cx="1149079" cy="2549617"/>
            <a:chOff x="3629488" y="-4696354"/>
            <a:chExt cx="1149079" cy="2549617"/>
          </a:xfrm>
        </p:grpSpPr>
        <p:sp>
          <p:nvSpPr>
            <p:cNvPr id="9157" name="Google Shape;9157;p38"/>
            <p:cNvSpPr/>
            <p:nvPr/>
          </p:nvSpPr>
          <p:spPr>
            <a:xfrm>
              <a:off x="3629488" y="-4536959"/>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38"/>
            <p:cNvSpPr/>
            <p:nvPr/>
          </p:nvSpPr>
          <p:spPr>
            <a:xfrm>
              <a:off x="3796334" y="-4607175"/>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38"/>
            <p:cNvSpPr/>
            <p:nvPr/>
          </p:nvSpPr>
          <p:spPr>
            <a:xfrm>
              <a:off x="3878849" y="-4587183"/>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38"/>
            <p:cNvSpPr/>
            <p:nvPr/>
          </p:nvSpPr>
          <p:spPr>
            <a:xfrm>
              <a:off x="4030489" y="-4331824"/>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38"/>
            <p:cNvSpPr/>
            <p:nvPr/>
          </p:nvSpPr>
          <p:spPr>
            <a:xfrm>
              <a:off x="3970572" y="-4439238"/>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38"/>
            <p:cNvSpPr/>
            <p:nvPr/>
          </p:nvSpPr>
          <p:spPr>
            <a:xfrm>
              <a:off x="3924468" y="-4532355"/>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38"/>
            <p:cNvSpPr/>
            <p:nvPr/>
          </p:nvSpPr>
          <p:spPr>
            <a:xfrm>
              <a:off x="3939190" y="-4506062"/>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38"/>
            <p:cNvSpPr/>
            <p:nvPr/>
          </p:nvSpPr>
          <p:spPr>
            <a:xfrm>
              <a:off x="4501039" y="-3859880"/>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38"/>
            <p:cNvSpPr/>
            <p:nvPr/>
          </p:nvSpPr>
          <p:spPr>
            <a:xfrm>
              <a:off x="4353095" y="-4022122"/>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38"/>
            <p:cNvSpPr/>
            <p:nvPr/>
          </p:nvSpPr>
          <p:spPr>
            <a:xfrm>
              <a:off x="4401501" y="-4091732"/>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38"/>
            <p:cNvSpPr/>
            <p:nvPr/>
          </p:nvSpPr>
          <p:spPr>
            <a:xfrm>
              <a:off x="4271065" y="-4074345"/>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38"/>
            <p:cNvSpPr/>
            <p:nvPr/>
          </p:nvSpPr>
          <p:spPr>
            <a:xfrm>
              <a:off x="3985294" y="-4408341"/>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38"/>
            <p:cNvSpPr/>
            <p:nvPr/>
          </p:nvSpPr>
          <p:spPr>
            <a:xfrm>
              <a:off x="4456813" y="-3957116"/>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38"/>
            <p:cNvSpPr/>
            <p:nvPr/>
          </p:nvSpPr>
          <p:spPr>
            <a:xfrm>
              <a:off x="4489104" y="-3906893"/>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38"/>
            <p:cNvSpPr/>
            <p:nvPr/>
          </p:nvSpPr>
          <p:spPr>
            <a:xfrm>
              <a:off x="4517215" y="-3805052"/>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38"/>
            <p:cNvSpPr/>
            <p:nvPr/>
          </p:nvSpPr>
          <p:spPr>
            <a:xfrm>
              <a:off x="4200546" y="-4226470"/>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38"/>
            <p:cNvSpPr/>
            <p:nvPr/>
          </p:nvSpPr>
          <p:spPr>
            <a:xfrm>
              <a:off x="4247074" y="-4142865"/>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38"/>
            <p:cNvSpPr/>
            <p:nvPr/>
          </p:nvSpPr>
          <p:spPr>
            <a:xfrm>
              <a:off x="4069201" y="-4300502"/>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38"/>
            <p:cNvSpPr/>
            <p:nvPr/>
          </p:nvSpPr>
          <p:spPr>
            <a:xfrm>
              <a:off x="4279850" y="-4167764"/>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38"/>
            <p:cNvSpPr/>
            <p:nvPr/>
          </p:nvSpPr>
          <p:spPr>
            <a:xfrm>
              <a:off x="3706005" y="-4696354"/>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38"/>
            <p:cNvSpPr/>
            <p:nvPr/>
          </p:nvSpPr>
          <p:spPr>
            <a:xfrm>
              <a:off x="4306991" y="-4530053"/>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38"/>
            <p:cNvSpPr/>
            <p:nvPr/>
          </p:nvSpPr>
          <p:spPr>
            <a:xfrm>
              <a:off x="4448998" y="-4263607"/>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38"/>
            <p:cNvSpPr/>
            <p:nvPr/>
          </p:nvSpPr>
          <p:spPr>
            <a:xfrm>
              <a:off x="4423190" y="-4309287"/>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38"/>
            <p:cNvSpPr/>
            <p:nvPr/>
          </p:nvSpPr>
          <p:spPr>
            <a:xfrm>
              <a:off x="4142931" y="-4632378"/>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38"/>
            <p:cNvSpPr/>
            <p:nvPr/>
          </p:nvSpPr>
          <p:spPr>
            <a:xfrm>
              <a:off x="4234170" y="-4562767"/>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38"/>
            <p:cNvSpPr/>
            <p:nvPr/>
          </p:nvSpPr>
          <p:spPr>
            <a:xfrm>
              <a:off x="4623660" y="-3572230"/>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38"/>
            <p:cNvSpPr/>
            <p:nvPr/>
          </p:nvSpPr>
          <p:spPr>
            <a:xfrm>
              <a:off x="4048421" y="-4691810"/>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38"/>
            <p:cNvSpPr/>
            <p:nvPr/>
          </p:nvSpPr>
          <p:spPr>
            <a:xfrm>
              <a:off x="3957183" y="-4693203"/>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38"/>
            <p:cNvSpPr/>
            <p:nvPr/>
          </p:nvSpPr>
          <p:spPr>
            <a:xfrm>
              <a:off x="4545750" y="-3920221"/>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38"/>
            <p:cNvSpPr/>
            <p:nvPr/>
          </p:nvSpPr>
          <p:spPr>
            <a:xfrm>
              <a:off x="4511217" y="-4099548"/>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38"/>
            <p:cNvSpPr/>
            <p:nvPr/>
          </p:nvSpPr>
          <p:spPr>
            <a:xfrm>
              <a:off x="4451724" y="-4351695"/>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38"/>
            <p:cNvSpPr/>
            <p:nvPr/>
          </p:nvSpPr>
          <p:spPr>
            <a:xfrm>
              <a:off x="4274276" y="-4551257"/>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38"/>
            <p:cNvSpPr/>
            <p:nvPr/>
          </p:nvSpPr>
          <p:spPr>
            <a:xfrm>
              <a:off x="4635655" y="-3517887"/>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38"/>
            <p:cNvSpPr/>
            <p:nvPr/>
          </p:nvSpPr>
          <p:spPr>
            <a:xfrm>
              <a:off x="4505219" y="-4198662"/>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38"/>
            <p:cNvSpPr/>
            <p:nvPr/>
          </p:nvSpPr>
          <p:spPr>
            <a:xfrm>
              <a:off x="4599245" y="-3685158"/>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38"/>
            <p:cNvSpPr/>
            <p:nvPr/>
          </p:nvSpPr>
          <p:spPr>
            <a:xfrm>
              <a:off x="4531937" y="-4107847"/>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38"/>
            <p:cNvSpPr/>
            <p:nvPr/>
          </p:nvSpPr>
          <p:spPr>
            <a:xfrm>
              <a:off x="4465598" y="-4237375"/>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38"/>
            <p:cNvSpPr/>
            <p:nvPr/>
          </p:nvSpPr>
          <p:spPr>
            <a:xfrm>
              <a:off x="4370179" y="-4478860"/>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38"/>
            <p:cNvSpPr/>
            <p:nvPr/>
          </p:nvSpPr>
          <p:spPr>
            <a:xfrm>
              <a:off x="4561441" y="-3854791"/>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38"/>
            <p:cNvSpPr/>
            <p:nvPr/>
          </p:nvSpPr>
          <p:spPr>
            <a:xfrm>
              <a:off x="4581736" y="-3805052"/>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38"/>
            <p:cNvSpPr/>
            <p:nvPr/>
          </p:nvSpPr>
          <p:spPr>
            <a:xfrm>
              <a:off x="4653649" y="-3881993"/>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38"/>
            <p:cNvSpPr/>
            <p:nvPr/>
          </p:nvSpPr>
          <p:spPr>
            <a:xfrm>
              <a:off x="4574345" y="-3639114"/>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38"/>
            <p:cNvSpPr/>
            <p:nvPr/>
          </p:nvSpPr>
          <p:spPr>
            <a:xfrm>
              <a:off x="4444818" y="-4063137"/>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38"/>
          <p:cNvGrpSpPr/>
          <p:nvPr/>
        </p:nvGrpSpPr>
        <p:grpSpPr>
          <a:xfrm>
            <a:off x="1573151" y="2826483"/>
            <a:ext cx="613523" cy="2087068"/>
            <a:chOff x="-150486" y="-4130930"/>
            <a:chExt cx="613523" cy="2087068"/>
          </a:xfrm>
        </p:grpSpPr>
        <p:sp>
          <p:nvSpPr>
            <p:cNvPr id="9201" name="Google Shape;9201;p38"/>
            <p:cNvSpPr/>
            <p:nvPr/>
          </p:nvSpPr>
          <p:spPr>
            <a:xfrm>
              <a:off x="-150486" y="-4041933"/>
              <a:ext cx="508893" cy="1998071"/>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38"/>
            <p:cNvSpPr/>
            <p:nvPr/>
          </p:nvSpPr>
          <p:spPr>
            <a:xfrm>
              <a:off x="-47252" y="-4130930"/>
              <a:ext cx="439284" cy="1894415"/>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38"/>
            <p:cNvSpPr/>
            <p:nvPr/>
          </p:nvSpPr>
          <p:spPr>
            <a:xfrm>
              <a:off x="-4844" y="-3132577"/>
              <a:ext cx="77485" cy="199619"/>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38"/>
            <p:cNvSpPr/>
            <p:nvPr/>
          </p:nvSpPr>
          <p:spPr>
            <a:xfrm>
              <a:off x="-47252" y="-3473177"/>
              <a:ext cx="98204" cy="384881"/>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38"/>
            <p:cNvSpPr/>
            <p:nvPr/>
          </p:nvSpPr>
          <p:spPr>
            <a:xfrm>
              <a:off x="-21444" y="-3555207"/>
              <a:ext cx="89480" cy="404267"/>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38"/>
            <p:cNvSpPr/>
            <p:nvPr/>
          </p:nvSpPr>
          <p:spPr>
            <a:xfrm>
              <a:off x="11756" y="-2854197"/>
              <a:ext cx="104687" cy="225003"/>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38"/>
            <p:cNvSpPr/>
            <p:nvPr/>
          </p:nvSpPr>
          <p:spPr>
            <a:xfrm>
              <a:off x="67977" y="-3670436"/>
              <a:ext cx="37379" cy="212523"/>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38"/>
            <p:cNvSpPr/>
            <p:nvPr/>
          </p:nvSpPr>
          <p:spPr>
            <a:xfrm>
              <a:off x="56891" y="-3430768"/>
              <a:ext cx="20840" cy="88087"/>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38"/>
            <p:cNvSpPr/>
            <p:nvPr/>
          </p:nvSpPr>
          <p:spPr>
            <a:xfrm>
              <a:off x="119110" y="-2357778"/>
              <a:ext cx="30049" cy="120802"/>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38"/>
            <p:cNvSpPr/>
            <p:nvPr/>
          </p:nvSpPr>
          <p:spPr>
            <a:xfrm>
              <a:off x="39382" y="-3612821"/>
              <a:ext cx="48951" cy="205132"/>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38"/>
            <p:cNvSpPr/>
            <p:nvPr/>
          </p:nvSpPr>
          <p:spPr>
            <a:xfrm>
              <a:off x="273537" y="-4095913"/>
              <a:ext cx="38349" cy="234212"/>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38"/>
            <p:cNvSpPr/>
            <p:nvPr/>
          </p:nvSpPr>
          <p:spPr>
            <a:xfrm>
              <a:off x="229311" y="-4083008"/>
              <a:ext cx="27686" cy="265109"/>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38"/>
            <p:cNvSpPr/>
            <p:nvPr/>
          </p:nvSpPr>
          <p:spPr>
            <a:xfrm>
              <a:off x="327940" y="-4130930"/>
              <a:ext cx="63672" cy="162301"/>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38"/>
            <p:cNvSpPr/>
            <p:nvPr/>
          </p:nvSpPr>
          <p:spPr>
            <a:xfrm>
              <a:off x="87788" y="-3950210"/>
              <a:ext cx="56281" cy="407478"/>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38"/>
            <p:cNvSpPr/>
            <p:nvPr/>
          </p:nvSpPr>
          <p:spPr>
            <a:xfrm>
              <a:off x="189205" y="-4065439"/>
              <a:ext cx="39257" cy="325449"/>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38"/>
            <p:cNvSpPr/>
            <p:nvPr/>
          </p:nvSpPr>
          <p:spPr>
            <a:xfrm>
              <a:off x="71673" y="-2563337"/>
              <a:ext cx="57190" cy="112986"/>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38"/>
            <p:cNvSpPr/>
            <p:nvPr/>
          </p:nvSpPr>
          <p:spPr>
            <a:xfrm>
              <a:off x="52771" y="-2651364"/>
              <a:ext cx="73789" cy="124497"/>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38"/>
            <p:cNvSpPr/>
            <p:nvPr/>
          </p:nvSpPr>
          <p:spPr>
            <a:xfrm>
              <a:off x="92392" y="-2470705"/>
              <a:ext cx="42468" cy="96871"/>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38"/>
            <p:cNvSpPr/>
            <p:nvPr/>
          </p:nvSpPr>
          <p:spPr>
            <a:xfrm>
              <a:off x="122381" y="-4035026"/>
              <a:ext cx="58583" cy="389061"/>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38"/>
            <p:cNvSpPr/>
            <p:nvPr/>
          </p:nvSpPr>
          <p:spPr>
            <a:xfrm>
              <a:off x="-22352" y="-3047276"/>
              <a:ext cx="119893" cy="270561"/>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38"/>
            <p:cNvSpPr/>
            <p:nvPr/>
          </p:nvSpPr>
          <p:spPr>
            <a:xfrm>
              <a:off x="144009" y="-2300163"/>
              <a:ext cx="32775" cy="167814"/>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38"/>
            <p:cNvSpPr/>
            <p:nvPr/>
          </p:nvSpPr>
          <p:spPr>
            <a:xfrm>
              <a:off x="42169" y="-4130445"/>
              <a:ext cx="420867" cy="1607254"/>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38"/>
            <p:cNvSpPr/>
            <p:nvPr/>
          </p:nvSpPr>
          <p:spPr>
            <a:xfrm>
              <a:off x="126986" y="-3914284"/>
              <a:ext cx="336051" cy="349864"/>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38"/>
            <p:cNvSpPr/>
            <p:nvPr/>
          </p:nvSpPr>
          <p:spPr>
            <a:xfrm>
              <a:off x="359262" y="-4004613"/>
              <a:ext cx="89965" cy="83483"/>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38"/>
            <p:cNvSpPr/>
            <p:nvPr/>
          </p:nvSpPr>
          <p:spPr>
            <a:xfrm>
              <a:off x="88697" y="-3476872"/>
              <a:ext cx="70155" cy="61370"/>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38"/>
            <p:cNvSpPr/>
            <p:nvPr/>
          </p:nvSpPr>
          <p:spPr>
            <a:xfrm>
              <a:off x="292014" y="-4047506"/>
              <a:ext cx="144308" cy="157272"/>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38"/>
            <p:cNvSpPr/>
            <p:nvPr/>
          </p:nvSpPr>
          <p:spPr>
            <a:xfrm>
              <a:off x="75369" y="-3690307"/>
              <a:ext cx="324965" cy="352227"/>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38"/>
            <p:cNvSpPr/>
            <p:nvPr/>
          </p:nvSpPr>
          <p:spPr>
            <a:xfrm>
              <a:off x="61980" y="-3163475"/>
              <a:ext cx="128677" cy="207010"/>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38"/>
            <p:cNvSpPr/>
            <p:nvPr/>
          </p:nvSpPr>
          <p:spPr>
            <a:xfrm>
              <a:off x="356536" y="-4080706"/>
              <a:ext cx="66883" cy="57675"/>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38"/>
            <p:cNvSpPr/>
            <p:nvPr/>
          </p:nvSpPr>
          <p:spPr>
            <a:xfrm>
              <a:off x="99784" y="-3738229"/>
              <a:ext cx="272015" cy="272924"/>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38"/>
            <p:cNvSpPr/>
            <p:nvPr/>
          </p:nvSpPr>
          <p:spPr>
            <a:xfrm>
              <a:off x="59193" y="-3496683"/>
              <a:ext cx="319027" cy="383063"/>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38"/>
            <p:cNvSpPr/>
            <p:nvPr/>
          </p:nvSpPr>
          <p:spPr>
            <a:xfrm>
              <a:off x="378649" y="-4130930"/>
              <a:ext cx="32775" cy="46164"/>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38"/>
            <p:cNvSpPr/>
            <p:nvPr/>
          </p:nvSpPr>
          <p:spPr>
            <a:xfrm>
              <a:off x="173089" y="-3953481"/>
              <a:ext cx="282557" cy="280315"/>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38"/>
            <p:cNvSpPr/>
            <p:nvPr/>
          </p:nvSpPr>
          <p:spPr>
            <a:xfrm>
              <a:off x="78579" y="-3041339"/>
              <a:ext cx="119893" cy="193198"/>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38"/>
            <p:cNvSpPr/>
            <p:nvPr/>
          </p:nvSpPr>
          <p:spPr>
            <a:xfrm>
              <a:off x="109477" y="-2744965"/>
              <a:ext cx="31382" cy="106565"/>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38"/>
            <p:cNvSpPr/>
            <p:nvPr/>
          </p:nvSpPr>
          <p:spPr>
            <a:xfrm>
              <a:off x="101601" y="-2828389"/>
              <a:ext cx="53555" cy="94569"/>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38"/>
            <p:cNvSpPr/>
            <p:nvPr/>
          </p:nvSpPr>
          <p:spPr>
            <a:xfrm>
              <a:off x="93301" y="-2992933"/>
              <a:ext cx="107473" cy="204284"/>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38"/>
            <p:cNvSpPr/>
            <p:nvPr/>
          </p:nvSpPr>
          <p:spPr>
            <a:xfrm>
              <a:off x="119594" y="-2608532"/>
              <a:ext cx="8845" cy="85361"/>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38"/>
            <p:cNvSpPr/>
            <p:nvPr/>
          </p:nvSpPr>
          <p:spPr>
            <a:xfrm>
              <a:off x="63373" y="-3616517"/>
              <a:ext cx="344836" cy="385850"/>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38"/>
            <p:cNvSpPr/>
            <p:nvPr/>
          </p:nvSpPr>
          <p:spPr>
            <a:xfrm>
              <a:off x="97966" y="-3266224"/>
              <a:ext cx="124497" cy="148003"/>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38"/>
          <p:cNvGrpSpPr/>
          <p:nvPr/>
        </p:nvGrpSpPr>
        <p:grpSpPr>
          <a:xfrm rot="-892785">
            <a:off x="908875" y="3358821"/>
            <a:ext cx="807600" cy="1664502"/>
            <a:chOff x="-2943333" y="-5283216"/>
            <a:chExt cx="807573" cy="1664445"/>
          </a:xfrm>
        </p:grpSpPr>
        <p:sp>
          <p:nvSpPr>
            <p:cNvPr id="9242" name="Google Shape;9242;p38"/>
            <p:cNvSpPr/>
            <p:nvPr/>
          </p:nvSpPr>
          <p:spPr>
            <a:xfrm>
              <a:off x="-2943333" y="-5193735"/>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38"/>
            <p:cNvSpPr/>
            <p:nvPr/>
          </p:nvSpPr>
          <p:spPr>
            <a:xfrm>
              <a:off x="-2834526" y="-5198218"/>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38"/>
            <p:cNvSpPr/>
            <p:nvPr/>
          </p:nvSpPr>
          <p:spPr>
            <a:xfrm>
              <a:off x="-2733170" y="-5185435"/>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38"/>
            <p:cNvSpPr/>
            <p:nvPr/>
          </p:nvSpPr>
          <p:spPr>
            <a:xfrm>
              <a:off x="-2640477" y="-5019982"/>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38"/>
            <p:cNvSpPr/>
            <p:nvPr/>
          </p:nvSpPr>
          <p:spPr>
            <a:xfrm>
              <a:off x="-2665377" y="-509001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38"/>
            <p:cNvSpPr/>
            <p:nvPr/>
          </p:nvSpPr>
          <p:spPr>
            <a:xfrm>
              <a:off x="-2696275" y="-5149933"/>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38"/>
            <p:cNvSpPr/>
            <p:nvPr/>
          </p:nvSpPr>
          <p:spPr>
            <a:xfrm>
              <a:off x="-2685672" y="-5132909"/>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38"/>
            <p:cNvSpPr/>
            <p:nvPr/>
          </p:nvSpPr>
          <p:spPr>
            <a:xfrm>
              <a:off x="-2323869" y="-471530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38"/>
            <p:cNvSpPr/>
            <p:nvPr/>
          </p:nvSpPr>
          <p:spPr>
            <a:xfrm>
              <a:off x="-2443218" y="-4820845"/>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38"/>
            <p:cNvSpPr/>
            <p:nvPr/>
          </p:nvSpPr>
          <p:spPr>
            <a:xfrm>
              <a:off x="-2380514" y="-4864162"/>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38"/>
            <p:cNvSpPr/>
            <p:nvPr/>
          </p:nvSpPr>
          <p:spPr>
            <a:xfrm>
              <a:off x="-2522522" y="-4853257"/>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38"/>
            <p:cNvSpPr/>
            <p:nvPr/>
          </p:nvSpPr>
          <p:spPr>
            <a:xfrm>
              <a:off x="-2657562" y="-5069721"/>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38"/>
            <p:cNvSpPr/>
            <p:nvPr/>
          </p:nvSpPr>
          <p:spPr>
            <a:xfrm>
              <a:off x="-2374517" y="-478025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38"/>
            <p:cNvSpPr/>
            <p:nvPr/>
          </p:nvSpPr>
          <p:spPr>
            <a:xfrm>
              <a:off x="-2347799" y="-4751234"/>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38"/>
            <p:cNvSpPr/>
            <p:nvPr/>
          </p:nvSpPr>
          <p:spPr>
            <a:xfrm>
              <a:off x="-2305391" y="-4678413"/>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38"/>
            <p:cNvSpPr/>
            <p:nvPr/>
          </p:nvSpPr>
          <p:spPr>
            <a:xfrm>
              <a:off x="-2615154" y="-4951583"/>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38"/>
            <p:cNvSpPr/>
            <p:nvPr/>
          </p:nvSpPr>
          <p:spPr>
            <a:xfrm>
              <a:off x="-2583832" y="-489760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38"/>
            <p:cNvSpPr/>
            <p:nvPr/>
          </p:nvSpPr>
          <p:spPr>
            <a:xfrm>
              <a:off x="-2634480" y="-4999687"/>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38"/>
            <p:cNvSpPr/>
            <p:nvPr/>
          </p:nvSpPr>
          <p:spPr>
            <a:xfrm>
              <a:off x="-2459333" y="-4913961"/>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38"/>
            <p:cNvSpPr/>
            <p:nvPr/>
          </p:nvSpPr>
          <p:spPr>
            <a:xfrm>
              <a:off x="-2838706" y="-5283216"/>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38"/>
            <p:cNvSpPr/>
            <p:nvPr/>
          </p:nvSpPr>
          <p:spPr>
            <a:xfrm>
              <a:off x="-2654351" y="-5282671"/>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38"/>
            <p:cNvSpPr/>
            <p:nvPr/>
          </p:nvSpPr>
          <p:spPr>
            <a:xfrm>
              <a:off x="-2578258" y="-5276249"/>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38"/>
            <p:cNvSpPr/>
            <p:nvPr/>
          </p:nvSpPr>
          <p:spPr>
            <a:xfrm>
              <a:off x="-2441401" y="-5176226"/>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38"/>
            <p:cNvSpPr/>
            <p:nvPr/>
          </p:nvSpPr>
          <p:spPr>
            <a:xfrm>
              <a:off x="-2508648" y="-525177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38"/>
            <p:cNvSpPr/>
            <p:nvPr/>
          </p:nvSpPr>
          <p:spPr>
            <a:xfrm>
              <a:off x="-2349677" y="-5051788"/>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38"/>
            <p:cNvSpPr/>
            <p:nvPr/>
          </p:nvSpPr>
          <p:spPr>
            <a:xfrm>
              <a:off x="-2753405" y="-5261952"/>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38"/>
            <p:cNvSpPr/>
            <p:nvPr/>
          </p:nvSpPr>
          <p:spPr>
            <a:xfrm>
              <a:off x="-2366277" y="-5081232"/>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38"/>
            <p:cNvSpPr/>
            <p:nvPr/>
          </p:nvSpPr>
          <p:spPr>
            <a:xfrm>
              <a:off x="-2550148" y="-526837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38"/>
            <p:cNvSpPr/>
            <p:nvPr/>
          </p:nvSpPr>
          <p:spPr>
            <a:xfrm>
              <a:off x="-2488837" y="-5230145"/>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38"/>
            <p:cNvSpPr/>
            <p:nvPr/>
          </p:nvSpPr>
          <p:spPr>
            <a:xfrm>
              <a:off x="-2236750" y="-4588568"/>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38"/>
            <p:cNvSpPr/>
            <p:nvPr/>
          </p:nvSpPr>
          <p:spPr>
            <a:xfrm>
              <a:off x="-2616971" y="-5282247"/>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38"/>
            <p:cNvSpPr/>
            <p:nvPr/>
          </p:nvSpPr>
          <p:spPr>
            <a:xfrm>
              <a:off x="-2677857" y="-528085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38"/>
            <p:cNvSpPr/>
            <p:nvPr/>
          </p:nvSpPr>
          <p:spPr>
            <a:xfrm>
              <a:off x="-2718872" y="-5276673"/>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38"/>
            <p:cNvSpPr/>
            <p:nvPr/>
          </p:nvSpPr>
          <p:spPr>
            <a:xfrm>
              <a:off x="-2286489" y="-4846653"/>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38"/>
            <p:cNvSpPr/>
            <p:nvPr/>
          </p:nvSpPr>
          <p:spPr>
            <a:xfrm>
              <a:off x="-2309087" y="-4869675"/>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38"/>
            <p:cNvSpPr/>
            <p:nvPr/>
          </p:nvSpPr>
          <p:spPr>
            <a:xfrm>
              <a:off x="-2348284" y="-5100618"/>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38"/>
            <p:cNvSpPr/>
            <p:nvPr/>
          </p:nvSpPr>
          <p:spPr>
            <a:xfrm>
              <a:off x="-2463029" y="-5220452"/>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38"/>
            <p:cNvSpPr/>
            <p:nvPr/>
          </p:nvSpPr>
          <p:spPr>
            <a:xfrm>
              <a:off x="-2228874" y="-4537860"/>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38"/>
            <p:cNvSpPr/>
            <p:nvPr/>
          </p:nvSpPr>
          <p:spPr>
            <a:xfrm>
              <a:off x="-2313267" y="-4976180"/>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38"/>
            <p:cNvSpPr/>
            <p:nvPr/>
          </p:nvSpPr>
          <p:spPr>
            <a:xfrm>
              <a:off x="-2252381" y="-4652120"/>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38"/>
            <p:cNvSpPr/>
            <p:nvPr/>
          </p:nvSpPr>
          <p:spPr>
            <a:xfrm>
              <a:off x="-2295698" y="-4922261"/>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38"/>
            <p:cNvSpPr/>
            <p:nvPr/>
          </p:nvSpPr>
          <p:spPr>
            <a:xfrm>
              <a:off x="-2339075" y="-5013984"/>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38"/>
            <p:cNvSpPr/>
            <p:nvPr/>
          </p:nvSpPr>
          <p:spPr>
            <a:xfrm>
              <a:off x="-2400810" y="-5133818"/>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38"/>
            <p:cNvSpPr/>
            <p:nvPr/>
          </p:nvSpPr>
          <p:spPr>
            <a:xfrm>
              <a:off x="-2276856" y="-4758141"/>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38"/>
            <p:cNvSpPr/>
            <p:nvPr/>
          </p:nvSpPr>
          <p:spPr>
            <a:xfrm>
              <a:off x="-2263952" y="-4717126"/>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38"/>
            <p:cNvSpPr/>
            <p:nvPr/>
          </p:nvSpPr>
          <p:spPr>
            <a:xfrm>
              <a:off x="-2217364" y="-4830053"/>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38"/>
            <p:cNvSpPr/>
            <p:nvPr/>
          </p:nvSpPr>
          <p:spPr>
            <a:xfrm>
              <a:off x="-2268556" y="-457148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38"/>
            <p:cNvSpPr/>
            <p:nvPr/>
          </p:nvSpPr>
          <p:spPr>
            <a:xfrm>
              <a:off x="-2353312" y="-4848955"/>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0" name="Google Shape;9290;p38"/>
          <p:cNvGrpSpPr/>
          <p:nvPr/>
        </p:nvGrpSpPr>
        <p:grpSpPr>
          <a:xfrm flipH="1" rot="-1592366">
            <a:off x="758184" y="4050957"/>
            <a:ext cx="1207616" cy="1478958"/>
            <a:chOff x="-2106839" y="-4664719"/>
            <a:chExt cx="1207653" cy="1479003"/>
          </a:xfrm>
        </p:grpSpPr>
        <p:sp>
          <p:nvSpPr>
            <p:cNvPr id="9291" name="Google Shape;9291;p38"/>
            <p:cNvSpPr/>
            <p:nvPr/>
          </p:nvSpPr>
          <p:spPr>
            <a:xfrm>
              <a:off x="-2106839" y="-450508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38"/>
            <p:cNvSpPr/>
            <p:nvPr/>
          </p:nvSpPr>
          <p:spPr>
            <a:xfrm>
              <a:off x="-946244" y="-430031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38"/>
            <p:cNvSpPr/>
            <p:nvPr/>
          </p:nvSpPr>
          <p:spPr>
            <a:xfrm>
              <a:off x="-2034017" y="-466471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38"/>
            <p:cNvSpPr/>
            <p:nvPr/>
          </p:nvSpPr>
          <p:spPr>
            <a:xfrm>
              <a:off x="-1963499" y="-430673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38"/>
            <p:cNvSpPr/>
            <p:nvPr/>
          </p:nvSpPr>
          <p:spPr>
            <a:xfrm>
              <a:off x="-1709533" y="-461231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38"/>
            <p:cNvSpPr/>
            <p:nvPr/>
          </p:nvSpPr>
          <p:spPr>
            <a:xfrm>
              <a:off x="-1896675" y="-451138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38"/>
            <p:cNvSpPr/>
            <p:nvPr/>
          </p:nvSpPr>
          <p:spPr>
            <a:xfrm>
              <a:off x="-1952412" y="-376560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38"/>
            <p:cNvSpPr/>
            <p:nvPr/>
          </p:nvSpPr>
          <p:spPr>
            <a:xfrm>
              <a:off x="-2010026" y="-386289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38"/>
            <p:cNvSpPr/>
            <p:nvPr/>
          </p:nvSpPr>
          <p:spPr>
            <a:xfrm>
              <a:off x="-2023415" y="-421918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38"/>
            <p:cNvSpPr/>
            <p:nvPr/>
          </p:nvSpPr>
          <p:spPr>
            <a:xfrm>
              <a:off x="-1181308" y="-449205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38"/>
            <p:cNvSpPr/>
            <p:nvPr/>
          </p:nvSpPr>
          <p:spPr>
            <a:xfrm>
              <a:off x="-1090069" y="-444268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38"/>
            <p:cNvSpPr/>
            <p:nvPr/>
          </p:nvSpPr>
          <p:spPr>
            <a:xfrm>
              <a:off x="-1042087" y="-440905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38"/>
            <p:cNvSpPr/>
            <p:nvPr/>
          </p:nvSpPr>
          <p:spPr>
            <a:xfrm>
              <a:off x="-2006331" y="-399424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38"/>
            <p:cNvSpPr/>
            <p:nvPr/>
          </p:nvSpPr>
          <p:spPr>
            <a:xfrm>
              <a:off x="-1758848" y="-456299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38"/>
            <p:cNvSpPr/>
            <p:nvPr/>
          </p:nvSpPr>
          <p:spPr>
            <a:xfrm>
              <a:off x="-2017418" y="-409196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38"/>
            <p:cNvSpPr/>
            <p:nvPr/>
          </p:nvSpPr>
          <p:spPr>
            <a:xfrm>
              <a:off x="-1239407" y="-453458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38"/>
            <p:cNvSpPr/>
            <p:nvPr/>
          </p:nvSpPr>
          <p:spPr>
            <a:xfrm>
              <a:off x="-1412251" y="-462340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38"/>
            <p:cNvSpPr/>
            <p:nvPr/>
          </p:nvSpPr>
          <p:spPr>
            <a:xfrm>
              <a:off x="-1324224" y="-458050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38"/>
            <p:cNvSpPr/>
            <p:nvPr/>
          </p:nvSpPr>
          <p:spPr>
            <a:xfrm>
              <a:off x="-1182701" y="-455791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38"/>
            <p:cNvSpPr/>
            <p:nvPr/>
          </p:nvSpPr>
          <p:spPr>
            <a:xfrm>
              <a:off x="-1905884" y="-367157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38"/>
            <p:cNvSpPr/>
            <p:nvPr/>
          </p:nvSpPr>
          <p:spPr>
            <a:xfrm>
              <a:off x="-1545898" y="-465423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38"/>
            <p:cNvSpPr/>
            <p:nvPr/>
          </p:nvSpPr>
          <p:spPr>
            <a:xfrm>
              <a:off x="-1121875" y="-446188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38"/>
            <p:cNvSpPr/>
            <p:nvPr/>
          </p:nvSpPr>
          <p:spPr>
            <a:xfrm>
              <a:off x="-1508094" y="-464442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38"/>
            <p:cNvSpPr/>
            <p:nvPr/>
          </p:nvSpPr>
          <p:spPr>
            <a:xfrm>
              <a:off x="-999739" y="-437082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38"/>
            <p:cNvSpPr/>
            <p:nvPr/>
          </p:nvSpPr>
          <p:spPr>
            <a:xfrm>
              <a:off x="-1898977" y="-363837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38"/>
            <p:cNvSpPr/>
            <p:nvPr/>
          </p:nvSpPr>
          <p:spPr>
            <a:xfrm>
              <a:off x="-1084071" y="-450786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38"/>
            <p:cNvSpPr/>
            <p:nvPr/>
          </p:nvSpPr>
          <p:spPr>
            <a:xfrm>
              <a:off x="-1845058" y="-453809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38"/>
            <p:cNvSpPr/>
            <p:nvPr/>
          </p:nvSpPr>
          <p:spPr>
            <a:xfrm>
              <a:off x="-1912306" y="-443625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38"/>
            <p:cNvSpPr/>
            <p:nvPr/>
          </p:nvSpPr>
          <p:spPr>
            <a:xfrm>
              <a:off x="-1553713" y="-463212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38"/>
            <p:cNvSpPr/>
            <p:nvPr/>
          </p:nvSpPr>
          <p:spPr>
            <a:xfrm>
              <a:off x="-2018326" y="-394953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38"/>
            <p:cNvSpPr/>
            <p:nvPr/>
          </p:nvSpPr>
          <p:spPr>
            <a:xfrm>
              <a:off x="-1625625" y="-466253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38"/>
            <p:cNvSpPr/>
            <p:nvPr/>
          </p:nvSpPr>
          <p:spPr>
            <a:xfrm>
              <a:off x="-1657916" y="-466441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38"/>
            <p:cNvSpPr/>
            <p:nvPr/>
          </p:nvSpPr>
          <p:spPr>
            <a:xfrm>
              <a:off x="-1969920" y="-452040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38"/>
            <p:cNvSpPr/>
            <p:nvPr/>
          </p:nvSpPr>
          <p:spPr>
            <a:xfrm>
              <a:off x="-1799863" y="-415557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38"/>
            <p:cNvSpPr/>
            <p:nvPr/>
          </p:nvSpPr>
          <p:spPr>
            <a:xfrm>
              <a:off x="-1903097" y="-421264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38"/>
            <p:cNvSpPr/>
            <p:nvPr/>
          </p:nvSpPr>
          <p:spPr>
            <a:xfrm>
              <a:off x="-1666640" y="-446715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38"/>
            <p:cNvSpPr/>
            <p:nvPr/>
          </p:nvSpPr>
          <p:spPr>
            <a:xfrm>
              <a:off x="-1491070" y="-444037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38"/>
            <p:cNvSpPr/>
            <p:nvPr/>
          </p:nvSpPr>
          <p:spPr>
            <a:xfrm>
              <a:off x="-1865778" y="-432611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38"/>
            <p:cNvSpPr/>
            <p:nvPr/>
          </p:nvSpPr>
          <p:spPr>
            <a:xfrm>
              <a:off x="-1220505" y="-450126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38"/>
            <p:cNvSpPr/>
            <p:nvPr/>
          </p:nvSpPr>
          <p:spPr>
            <a:xfrm>
              <a:off x="-1918788" y="-39264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38"/>
            <p:cNvSpPr/>
            <p:nvPr/>
          </p:nvSpPr>
          <p:spPr>
            <a:xfrm>
              <a:off x="-1779144" y="-406476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38"/>
            <p:cNvSpPr/>
            <p:nvPr/>
          </p:nvSpPr>
          <p:spPr>
            <a:xfrm>
              <a:off x="-1928481" y="-412558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38"/>
            <p:cNvSpPr/>
            <p:nvPr/>
          </p:nvSpPr>
          <p:spPr>
            <a:xfrm>
              <a:off x="-1918303" y="-385920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38"/>
            <p:cNvSpPr/>
            <p:nvPr/>
          </p:nvSpPr>
          <p:spPr>
            <a:xfrm>
              <a:off x="-1145382" y="-447266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38"/>
            <p:cNvSpPr/>
            <p:nvPr/>
          </p:nvSpPr>
          <p:spPr>
            <a:xfrm>
              <a:off x="-1308957" y="-451780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38"/>
            <p:cNvSpPr/>
            <p:nvPr/>
          </p:nvSpPr>
          <p:spPr>
            <a:xfrm>
              <a:off x="-1890193" y="-372688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38"/>
            <p:cNvSpPr/>
            <p:nvPr/>
          </p:nvSpPr>
          <p:spPr>
            <a:xfrm>
              <a:off x="-1423762" y="-452059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38"/>
            <p:cNvSpPr/>
            <p:nvPr/>
          </p:nvSpPr>
          <p:spPr>
            <a:xfrm>
              <a:off x="-1006646" y="-437725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38"/>
            <p:cNvSpPr/>
            <p:nvPr/>
          </p:nvSpPr>
          <p:spPr>
            <a:xfrm>
              <a:off x="-1583217" y="-440857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38"/>
            <p:cNvSpPr/>
            <p:nvPr/>
          </p:nvSpPr>
          <p:spPr>
            <a:xfrm>
              <a:off x="-1437575" y="-449987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38"/>
            <p:cNvSpPr/>
            <p:nvPr/>
          </p:nvSpPr>
          <p:spPr>
            <a:xfrm>
              <a:off x="-1740431" y="-442335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38"/>
            <p:cNvSpPr/>
            <p:nvPr/>
          </p:nvSpPr>
          <p:spPr>
            <a:xfrm>
              <a:off x="-1788352" y="-437173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38"/>
            <p:cNvSpPr/>
            <p:nvPr/>
          </p:nvSpPr>
          <p:spPr>
            <a:xfrm>
              <a:off x="-1576311" y="-4504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38"/>
            <p:cNvSpPr/>
            <p:nvPr/>
          </p:nvSpPr>
          <p:spPr>
            <a:xfrm>
              <a:off x="-1931692" y="-402005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5" name="Google Shape;9345;p38"/>
          <p:cNvGrpSpPr/>
          <p:nvPr/>
        </p:nvGrpSpPr>
        <p:grpSpPr>
          <a:xfrm>
            <a:off x="1735136" y="3940644"/>
            <a:ext cx="1207653" cy="1479003"/>
            <a:chOff x="-2106839" y="-4664719"/>
            <a:chExt cx="1207653" cy="1479003"/>
          </a:xfrm>
        </p:grpSpPr>
        <p:sp>
          <p:nvSpPr>
            <p:cNvPr id="9346" name="Google Shape;9346;p38"/>
            <p:cNvSpPr/>
            <p:nvPr/>
          </p:nvSpPr>
          <p:spPr>
            <a:xfrm>
              <a:off x="-2106839" y="-450508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38"/>
            <p:cNvSpPr/>
            <p:nvPr/>
          </p:nvSpPr>
          <p:spPr>
            <a:xfrm>
              <a:off x="-946244" y="-430031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38"/>
            <p:cNvSpPr/>
            <p:nvPr/>
          </p:nvSpPr>
          <p:spPr>
            <a:xfrm>
              <a:off x="-2034017" y="-466471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38"/>
            <p:cNvSpPr/>
            <p:nvPr/>
          </p:nvSpPr>
          <p:spPr>
            <a:xfrm>
              <a:off x="-1963499" y="-430673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38"/>
            <p:cNvSpPr/>
            <p:nvPr/>
          </p:nvSpPr>
          <p:spPr>
            <a:xfrm>
              <a:off x="-1709533" y="-461231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38"/>
            <p:cNvSpPr/>
            <p:nvPr/>
          </p:nvSpPr>
          <p:spPr>
            <a:xfrm>
              <a:off x="-1896675" y="-451138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38"/>
            <p:cNvSpPr/>
            <p:nvPr/>
          </p:nvSpPr>
          <p:spPr>
            <a:xfrm>
              <a:off x="-1952412" y="-376560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38"/>
            <p:cNvSpPr/>
            <p:nvPr/>
          </p:nvSpPr>
          <p:spPr>
            <a:xfrm>
              <a:off x="-2010026" y="-386289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38"/>
            <p:cNvSpPr/>
            <p:nvPr/>
          </p:nvSpPr>
          <p:spPr>
            <a:xfrm>
              <a:off x="-2023415" y="-421918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38"/>
            <p:cNvSpPr/>
            <p:nvPr/>
          </p:nvSpPr>
          <p:spPr>
            <a:xfrm>
              <a:off x="-1181308" y="-449205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38"/>
            <p:cNvSpPr/>
            <p:nvPr/>
          </p:nvSpPr>
          <p:spPr>
            <a:xfrm>
              <a:off x="-1090069" y="-444268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38"/>
            <p:cNvSpPr/>
            <p:nvPr/>
          </p:nvSpPr>
          <p:spPr>
            <a:xfrm>
              <a:off x="-1042087" y="-440905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38"/>
            <p:cNvSpPr/>
            <p:nvPr/>
          </p:nvSpPr>
          <p:spPr>
            <a:xfrm>
              <a:off x="-2006331" y="-399424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38"/>
            <p:cNvSpPr/>
            <p:nvPr/>
          </p:nvSpPr>
          <p:spPr>
            <a:xfrm>
              <a:off x="-1758848" y="-456299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38"/>
            <p:cNvSpPr/>
            <p:nvPr/>
          </p:nvSpPr>
          <p:spPr>
            <a:xfrm>
              <a:off x="-2017418" y="-409196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38"/>
            <p:cNvSpPr/>
            <p:nvPr/>
          </p:nvSpPr>
          <p:spPr>
            <a:xfrm>
              <a:off x="-1239407" y="-453458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38"/>
            <p:cNvSpPr/>
            <p:nvPr/>
          </p:nvSpPr>
          <p:spPr>
            <a:xfrm>
              <a:off x="-1412251" y="-462340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38"/>
            <p:cNvSpPr/>
            <p:nvPr/>
          </p:nvSpPr>
          <p:spPr>
            <a:xfrm>
              <a:off x="-1324224" y="-458050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38"/>
            <p:cNvSpPr/>
            <p:nvPr/>
          </p:nvSpPr>
          <p:spPr>
            <a:xfrm>
              <a:off x="-1182701" y="-455791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38"/>
            <p:cNvSpPr/>
            <p:nvPr/>
          </p:nvSpPr>
          <p:spPr>
            <a:xfrm>
              <a:off x="-1905884" y="-367157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38"/>
            <p:cNvSpPr/>
            <p:nvPr/>
          </p:nvSpPr>
          <p:spPr>
            <a:xfrm>
              <a:off x="-1545898" y="-465423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38"/>
            <p:cNvSpPr/>
            <p:nvPr/>
          </p:nvSpPr>
          <p:spPr>
            <a:xfrm>
              <a:off x="-1121875" y="-446188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38"/>
            <p:cNvSpPr/>
            <p:nvPr/>
          </p:nvSpPr>
          <p:spPr>
            <a:xfrm>
              <a:off x="-1508094" y="-464442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38"/>
            <p:cNvSpPr/>
            <p:nvPr/>
          </p:nvSpPr>
          <p:spPr>
            <a:xfrm>
              <a:off x="-999739" y="-437082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38"/>
            <p:cNvSpPr/>
            <p:nvPr/>
          </p:nvSpPr>
          <p:spPr>
            <a:xfrm>
              <a:off x="-1898977" y="-363837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38"/>
            <p:cNvSpPr/>
            <p:nvPr/>
          </p:nvSpPr>
          <p:spPr>
            <a:xfrm>
              <a:off x="-1084071" y="-450786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38"/>
            <p:cNvSpPr/>
            <p:nvPr/>
          </p:nvSpPr>
          <p:spPr>
            <a:xfrm>
              <a:off x="-1845058" y="-453809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38"/>
            <p:cNvSpPr/>
            <p:nvPr/>
          </p:nvSpPr>
          <p:spPr>
            <a:xfrm>
              <a:off x="-1912306" y="-443625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38"/>
            <p:cNvSpPr/>
            <p:nvPr/>
          </p:nvSpPr>
          <p:spPr>
            <a:xfrm>
              <a:off x="-1553713" y="-463212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38"/>
            <p:cNvSpPr/>
            <p:nvPr/>
          </p:nvSpPr>
          <p:spPr>
            <a:xfrm>
              <a:off x="-2018326" y="-394953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38"/>
            <p:cNvSpPr/>
            <p:nvPr/>
          </p:nvSpPr>
          <p:spPr>
            <a:xfrm>
              <a:off x="-1625625" y="-466253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38"/>
            <p:cNvSpPr/>
            <p:nvPr/>
          </p:nvSpPr>
          <p:spPr>
            <a:xfrm>
              <a:off x="-1657916" y="-466441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38"/>
            <p:cNvSpPr/>
            <p:nvPr/>
          </p:nvSpPr>
          <p:spPr>
            <a:xfrm>
              <a:off x="-1969920" y="-452040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38"/>
            <p:cNvSpPr/>
            <p:nvPr/>
          </p:nvSpPr>
          <p:spPr>
            <a:xfrm>
              <a:off x="-1799863" y="-415557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38"/>
            <p:cNvSpPr/>
            <p:nvPr/>
          </p:nvSpPr>
          <p:spPr>
            <a:xfrm>
              <a:off x="-1903097" y="-421264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38"/>
            <p:cNvSpPr/>
            <p:nvPr/>
          </p:nvSpPr>
          <p:spPr>
            <a:xfrm>
              <a:off x="-1666640" y="-446715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38"/>
            <p:cNvSpPr/>
            <p:nvPr/>
          </p:nvSpPr>
          <p:spPr>
            <a:xfrm>
              <a:off x="-1491070" y="-444037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38"/>
            <p:cNvSpPr/>
            <p:nvPr/>
          </p:nvSpPr>
          <p:spPr>
            <a:xfrm>
              <a:off x="-1865778" y="-432611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38"/>
            <p:cNvSpPr/>
            <p:nvPr/>
          </p:nvSpPr>
          <p:spPr>
            <a:xfrm>
              <a:off x="-1220505" y="-450126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38"/>
            <p:cNvSpPr/>
            <p:nvPr/>
          </p:nvSpPr>
          <p:spPr>
            <a:xfrm>
              <a:off x="-1918788" y="-39264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38"/>
            <p:cNvSpPr/>
            <p:nvPr/>
          </p:nvSpPr>
          <p:spPr>
            <a:xfrm>
              <a:off x="-1779144" y="-406476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38"/>
            <p:cNvSpPr/>
            <p:nvPr/>
          </p:nvSpPr>
          <p:spPr>
            <a:xfrm>
              <a:off x="-1928481" y="-412558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38"/>
            <p:cNvSpPr/>
            <p:nvPr/>
          </p:nvSpPr>
          <p:spPr>
            <a:xfrm>
              <a:off x="-1918303" y="-385920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38"/>
            <p:cNvSpPr/>
            <p:nvPr/>
          </p:nvSpPr>
          <p:spPr>
            <a:xfrm>
              <a:off x="-1145382" y="-447266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38"/>
            <p:cNvSpPr/>
            <p:nvPr/>
          </p:nvSpPr>
          <p:spPr>
            <a:xfrm>
              <a:off x="-1308957" y="-451780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38"/>
            <p:cNvSpPr/>
            <p:nvPr/>
          </p:nvSpPr>
          <p:spPr>
            <a:xfrm>
              <a:off x="-1890193" y="-372688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38"/>
            <p:cNvSpPr/>
            <p:nvPr/>
          </p:nvSpPr>
          <p:spPr>
            <a:xfrm>
              <a:off x="-1423762" y="-452059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38"/>
            <p:cNvSpPr/>
            <p:nvPr/>
          </p:nvSpPr>
          <p:spPr>
            <a:xfrm>
              <a:off x="-1006646" y="-437725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38"/>
            <p:cNvSpPr/>
            <p:nvPr/>
          </p:nvSpPr>
          <p:spPr>
            <a:xfrm>
              <a:off x="-1583217" y="-440857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38"/>
            <p:cNvSpPr/>
            <p:nvPr/>
          </p:nvSpPr>
          <p:spPr>
            <a:xfrm>
              <a:off x="-1437575" y="-449987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38"/>
            <p:cNvSpPr/>
            <p:nvPr/>
          </p:nvSpPr>
          <p:spPr>
            <a:xfrm>
              <a:off x="-1740431" y="-442335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38"/>
            <p:cNvSpPr/>
            <p:nvPr/>
          </p:nvSpPr>
          <p:spPr>
            <a:xfrm>
              <a:off x="-1788352" y="-437173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38"/>
            <p:cNvSpPr/>
            <p:nvPr/>
          </p:nvSpPr>
          <p:spPr>
            <a:xfrm>
              <a:off x="-1576311" y="-4504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38"/>
            <p:cNvSpPr/>
            <p:nvPr/>
          </p:nvSpPr>
          <p:spPr>
            <a:xfrm>
              <a:off x="-1931692" y="-402005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38"/>
          <p:cNvGrpSpPr/>
          <p:nvPr/>
        </p:nvGrpSpPr>
        <p:grpSpPr>
          <a:xfrm rot="10800000">
            <a:off x="1793710" y="246629"/>
            <a:ext cx="1149079" cy="2549617"/>
            <a:chOff x="3629488" y="-4696354"/>
            <a:chExt cx="1149079" cy="2549617"/>
          </a:xfrm>
        </p:grpSpPr>
        <p:sp>
          <p:nvSpPr>
            <p:cNvPr id="9401" name="Google Shape;9401;p38"/>
            <p:cNvSpPr/>
            <p:nvPr/>
          </p:nvSpPr>
          <p:spPr>
            <a:xfrm>
              <a:off x="3629488" y="-4536959"/>
              <a:ext cx="1072553" cy="2390222"/>
            </a:xfrm>
            <a:custGeom>
              <a:rect b="b" l="l" r="r" t="t"/>
              <a:pathLst>
                <a:path extrusionOk="0" h="39454" w="17704">
                  <a:moveTo>
                    <a:pt x="5044" y="1"/>
                  </a:moveTo>
                  <a:cubicBezTo>
                    <a:pt x="4854" y="1"/>
                    <a:pt x="4664" y="16"/>
                    <a:pt x="4474" y="46"/>
                  </a:cubicBezTo>
                  <a:cubicBezTo>
                    <a:pt x="4367" y="69"/>
                    <a:pt x="4253" y="92"/>
                    <a:pt x="4146" y="122"/>
                  </a:cubicBezTo>
                  <a:cubicBezTo>
                    <a:pt x="4017" y="153"/>
                    <a:pt x="3895" y="183"/>
                    <a:pt x="3774" y="229"/>
                  </a:cubicBezTo>
                  <a:cubicBezTo>
                    <a:pt x="3705" y="252"/>
                    <a:pt x="3637" y="274"/>
                    <a:pt x="3568" y="297"/>
                  </a:cubicBezTo>
                  <a:cubicBezTo>
                    <a:pt x="3500" y="328"/>
                    <a:pt x="3431" y="351"/>
                    <a:pt x="3363" y="381"/>
                  </a:cubicBezTo>
                  <a:cubicBezTo>
                    <a:pt x="3226" y="442"/>
                    <a:pt x="3081" y="503"/>
                    <a:pt x="2944" y="571"/>
                  </a:cubicBezTo>
                  <a:cubicBezTo>
                    <a:pt x="2876" y="602"/>
                    <a:pt x="2807" y="640"/>
                    <a:pt x="2739" y="670"/>
                  </a:cubicBezTo>
                  <a:cubicBezTo>
                    <a:pt x="2427" y="822"/>
                    <a:pt x="2115" y="982"/>
                    <a:pt x="1803" y="1142"/>
                  </a:cubicBezTo>
                  <a:lnTo>
                    <a:pt x="1704" y="1195"/>
                  </a:lnTo>
                  <a:cubicBezTo>
                    <a:pt x="1514" y="1286"/>
                    <a:pt x="1324" y="1378"/>
                    <a:pt x="1134" y="1461"/>
                  </a:cubicBezTo>
                  <a:lnTo>
                    <a:pt x="997" y="1530"/>
                  </a:lnTo>
                  <a:cubicBezTo>
                    <a:pt x="959" y="1545"/>
                    <a:pt x="928" y="1560"/>
                    <a:pt x="898" y="1568"/>
                  </a:cubicBezTo>
                  <a:lnTo>
                    <a:pt x="708" y="1651"/>
                  </a:lnTo>
                  <a:lnTo>
                    <a:pt x="647" y="1674"/>
                  </a:lnTo>
                  <a:lnTo>
                    <a:pt x="441" y="1750"/>
                  </a:lnTo>
                  <a:lnTo>
                    <a:pt x="381" y="1773"/>
                  </a:lnTo>
                  <a:cubicBezTo>
                    <a:pt x="297" y="1804"/>
                    <a:pt x="213" y="1834"/>
                    <a:pt x="137" y="1857"/>
                  </a:cubicBezTo>
                  <a:cubicBezTo>
                    <a:pt x="99" y="1918"/>
                    <a:pt x="61" y="1986"/>
                    <a:pt x="31" y="2047"/>
                  </a:cubicBezTo>
                  <a:cubicBezTo>
                    <a:pt x="15" y="2062"/>
                    <a:pt x="8" y="2078"/>
                    <a:pt x="0" y="2093"/>
                  </a:cubicBezTo>
                  <a:lnTo>
                    <a:pt x="15" y="2085"/>
                  </a:lnTo>
                  <a:lnTo>
                    <a:pt x="84" y="2032"/>
                  </a:lnTo>
                  <a:lnTo>
                    <a:pt x="107" y="2024"/>
                  </a:lnTo>
                  <a:lnTo>
                    <a:pt x="175" y="1979"/>
                  </a:lnTo>
                  <a:lnTo>
                    <a:pt x="190" y="1971"/>
                  </a:lnTo>
                  <a:lnTo>
                    <a:pt x="259" y="1925"/>
                  </a:lnTo>
                  <a:lnTo>
                    <a:pt x="282" y="1910"/>
                  </a:lnTo>
                  <a:lnTo>
                    <a:pt x="350" y="1872"/>
                  </a:lnTo>
                  <a:lnTo>
                    <a:pt x="365" y="1864"/>
                  </a:lnTo>
                  <a:cubicBezTo>
                    <a:pt x="388" y="1849"/>
                    <a:pt x="411" y="1842"/>
                    <a:pt x="441" y="1826"/>
                  </a:cubicBezTo>
                  <a:lnTo>
                    <a:pt x="449" y="1819"/>
                  </a:lnTo>
                  <a:cubicBezTo>
                    <a:pt x="479" y="1811"/>
                    <a:pt x="502" y="1796"/>
                    <a:pt x="533" y="1781"/>
                  </a:cubicBezTo>
                  <a:lnTo>
                    <a:pt x="540" y="1781"/>
                  </a:lnTo>
                  <a:lnTo>
                    <a:pt x="624" y="1750"/>
                  </a:lnTo>
                  <a:lnTo>
                    <a:pt x="715" y="1712"/>
                  </a:lnTo>
                  <a:lnTo>
                    <a:pt x="807" y="1682"/>
                  </a:lnTo>
                  <a:lnTo>
                    <a:pt x="814" y="1682"/>
                  </a:lnTo>
                  <a:lnTo>
                    <a:pt x="905" y="1659"/>
                  </a:lnTo>
                  <a:lnTo>
                    <a:pt x="1004" y="1636"/>
                  </a:lnTo>
                  <a:lnTo>
                    <a:pt x="1096" y="1621"/>
                  </a:lnTo>
                  <a:cubicBezTo>
                    <a:pt x="1126" y="1613"/>
                    <a:pt x="1164" y="1613"/>
                    <a:pt x="1195" y="1613"/>
                  </a:cubicBezTo>
                  <a:lnTo>
                    <a:pt x="1202" y="1613"/>
                  </a:lnTo>
                  <a:lnTo>
                    <a:pt x="1293" y="1606"/>
                  </a:lnTo>
                  <a:lnTo>
                    <a:pt x="1506" y="1606"/>
                  </a:lnTo>
                  <a:lnTo>
                    <a:pt x="1613" y="1613"/>
                  </a:lnTo>
                  <a:lnTo>
                    <a:pt x="1643" y="1613"/>
                  </a:lnTo>
                  <a:cubicBezTo>
                    <a:pt x="1674" y="1613"/>
                    <a:pt x="1704" y="1629"/>
                    <a:pt x="1735" y="1629"/>
                  </a:cubicBezTo>
                  <a:cubicBezTo>
                    <a:pt x="1788" y="1644"/>
                    <a:pt x="1834" y="1651"/>
                    <a:pt x="1879" y="1667"/>
                  </a:cubicBezTo>
                  <a:cubicBezTo>
                    <a:pt x="1993" y="1697"/>
                    <a:pt x="2108" y="1743"/>
                    <a:pt x="2214" y="1796"/>
                  </a:cubicBezTo>
                  <a:cubicBezTo>
                    <a:pt x="2305" y="1842"/>
                    <a:pt x="2381" y="1887"/>
                    <a:pt x="2465" y="1941"/>
                  </a:cubicBezTo>
                  <a:cubicBezTo>
                    <a:pt x="2610" y="2032"/>
                    <a:pt x="2747" y="2146"/>
                    <a:pt x="2868" y="2268"/>
                  </a:cubicBezTo>
                  <a:cubicBezTo>
                    <a:pt x="2914" y="2306"/>
                    <a:pt x="2952" y="2344"/>
                    <a:pt x="2990" y="2382"/>
                  </a:cubicBezTo>
                  <a:lnTo>
                    <a:pt x="3013" y="2405"/>
                  </a:lnTo>
                  <a:cubicBezTo>
                    <a:pt x="3097" y="2488"/>
                    <a:pt x="3173" y="2580"/>
                    <a:pt x="3249" y="2671"/>
                  </a:cubicBezTo>
                  <a:lnTo>
                    <a:pt x="3264" y="2686"/>
                  </a:lnTo>
                  <a:cubicBezTo>
                    <a:pt x="3302" y="2732"/>
                    <a:pt x="3332" y="2777"/>
                    <a:pt x="3370" y="2823"/>
                  </a:cubicBezTo>
                  <a:lnTo>
                    <a:pt x="3454" y="2937"/>
                  </a:lnTo>
                  <a:cubicBezTo>
                    <a:pt x="3599" y="3127"/>
                    <a:pt x="3736" y="3325"/>
                    <a:pt x="3857" y="3531"/>
                  </a:cubicBezTo>
                  <a:cubicBezTo>
                    <a:pt x="3911" y="3614"/>
                    <a:pt x="3964" y="3706"/>
                    <a:pt x="4017" y="3789"/>
                  </a:cubicBezTo>
                  <a:lnTo>
                    <a:pt x="4032" y="3827"/>
                  </a:lnTo>
                  <a:cubicBezTo>
                    <a:pt x="4086" y="3911"/>
                    <a:pt x="4139" y="4002"/>
                    <a:pt x="4185" y="4094"/>
                  </a:cubicBezTo>
                  <a:cubicBezTo>
                    <a:pt x="4253" y="4215"/>
                    <a:pt x="4314" y="4329"/>
                    <a:pt x="4375" y="4451"/>
                  </a:cubicBezTo>
                  <a:cubicBezTo>
                    <a:pt x="4398" y="4489"/>
                    <a:pt x="4413" y="4527"/>
                    <a:pt x="4436" y="4565"/>
                  </a:cubicBezTo>
                  <a:cubicBezTo>
                    <a:pt x="4496" y="4687"/>
                    <a:pt x="4557" y="4809"/>
                    <a:pt x="4626" y="4923"/>
                  </a:cubicBezTo>
                  <a:cubicBezTo>
                    <a:pt x="4664" y="4991"/>
                    <a:pt x="4694" y="5067"/>
                    <a:pt x="4732" y="5136"/>
                  </a:cubicBezTo>
                  <a:lnTo>
                    <a:pt x="4755" y="5174"/>
                  </a:lnTo>
                  <a:lnTo>
                    <a:pt x="4846" y="5357"/>
                  </a:lnTo>
                  <a:lnTo>
                    <a:pt x="4869" y="5395"/>
                  </a:lnTo>
                  <a:cubicBezTo>
                    <a:pt x="4907" y="5455"/>
                    <a:pt x="4938" y="5524"/>
                    <a:pt x="4976" y="5585"/>
                  </a:cubicBezTo>
                  <a:lnTo>
                    <a:pt x="4991" y="5615"/>
                  </a:lnTo>
                  <a:cubicBezTo>
                    <a:pt x="5037" y="5684"/>
                    <a:pt x="5075" y="5752"/>
                    <a:pt x="5120" y="5828"/>
                  </a:cubicBezTo>
                  <a:cubicBezTo>
                    <a:pt x="5166" y="5897"/>
                    <a:pt x="5212" y="5973"/>
                    <a:pt x="5257" y="6041"/>
                  </a:cubicBezTo>
                  <a:cubicBezTo>
                    <a:pt x="5295" y="6110"/>
                    <a:pt x="5341" y="6178"/>
                    <a:pt x="5394" y="6231"/>
                  </a:cubicBezTo>
                  <a:cubicBezTo>
                    <a:pt x="5485" y="6330"/>
                    <a:pt x="5592" y="6414"/>
                    <a:pt x="5714" y="6475"/>
                  </a:cubicBezTo>
                  <a:cubicBezTo>
                    <a:pt x="5980" y="6619"/>
                    <a:pt x="6262" y="6749"/>
                    <a:pt x="6558" y="6840"/>
                  </a:cubicBezTo>
                  <a:lnTo>
                    <a:pt x="6718" y="6901"/>
                  </a:lnTo>
                  <a:cubicBezTo>
                    <a:pt x="6931" y="6985"/>
                    <a:pt x="7136" y="7068"/>
                    <a:pt x="7334" y="7175"/>
                  </a:cubicBezTo>
                  <a:cubicBezTo>
                    <a:pt x="7639" y="7327"/>
                    <a:pt x="7920" y="7525"/>
                    <a:pt x="8164" y="7761"/>
                  </a:cubicBezTo>
                  <a:cubicBezTo>
                    <a:pt x="8209" y="7799"/>
                    <a:pt x="8255" y="7844"/>
                    <a:pt x="8293" y="7898"/>
                  </a:cubicBezTo>
                  <a:lnTo>
                    <a:pt x="8308" y="7913"/>
                  </a:lnTo>
                  <a:cubicBezTo>
                    <a:pt x="8346" y="7951"/>
                    <a:pt x="8384" y="7997"/>
                    <a:pt x="8422" y="8050"/>
                  </a:cubicBezTo>
                  <a:cubicBezTo>
                    <a:pt x="8430" y="8050"/>
                    <a:pt x="8430" y="8057"/>
                    <a:pt x="8437" y="8057"/>
                  </a:cubicBezTo>
                  <a:cubicBezTo>
                    <a:pt x="8513" y="8171"/>
                    <a:pt x="8590" y="8286"/>
                    <a:pt x="8658" y="8400"/>
                  </a:cubicBezTo>
                  <a:cubicBezTo>
                    <a:pt x="8681" y="8445"/>
                    <a:pt x="8704" y="8491"/>
                    <a:pt x="8727" y="8537"/>
                  </a:cubicBezTo>
                  <a:cubicBezTo>
                    <a:pt x="8810" y="8727"/>
                    <a:pt x="8879" y="8925"/>
                    <a:pt x="8932" y="9122"/>
                  </a:cubicBezTo>
                  <a:lnTo>
                    <a:pt x="8978" y="9320"/>
                  </a:lnTo>
                  <a:cubicBezTo>
                    <a:pt x="9000" y="9412"/>
                    <a:pt x="9023" y="9495"/>
                    <a:pt x="9046" y="9579"/>
                  </a:cubicBezTo>
                  <a:cubicBezTo>
                    <a:pt x="9107" y="9822"/>
                    <a:pt x="9206" y="10051"/>
                    <a:pt x="9335" y="10264"/>
                  </a:cubicBezTo>
                  <a:cubicBezTo>
                    <a:pt x="9358" y="10294"/>
                    <a:pt x="9381" y="10332"/>
                    <a:pt x="9411" y="10363"/>
                  </a:cubicBezTo>
                  <a:lnTo>
                    <a:pt x="9419" y="10370"/>
                  </a:lnTo>
                  <a:cubicBezTo>
                    <a:pt x="9442" y="10408"/>
                    <a:pt x="9472" y="10431"/>
                    <a:pt x="9495" y="10462"/>
                  </a:cubicBezTo>
                  <a:cubicBezTo>
                    <a:pt x="9510" y="10469"/>
                    <a:pt x="9518" y="10484"/>
                    <a:pt x="9533" y="10492"/>
                  </a:cubicBezTo>
                  <a:cubicBezTo>
                    <a:pt x="9541" y="10500"/>
                    <a:pt x="9579" y="10530"/>
                    <a:pt x="9601" y="10553"/>
                  </a:cubicBezTo>
                  <a:cubicBezTo>
                    <a:pt x="9639" y="10583"/>
                    <a:pt x="9678" y="10614"/>
                    <a:pt x="9716" y="10636"/>
                  </a:cubicBezTo>
                  <a:cubicBezTo>
                    <a:pt x="9754" y="10659"/>
                    <a:pt x="9784" y="10675"/>
                    <a:pt x="9814" y="10697"/>
                  </a:cubicBezTo>
                  <a:cubicBezTo>
                    <a:pt x="10096" y="10850"/>
                    <a:pt x="10385" y="10994"/>
                    <a:pt x="10682" y="11116"/>
                  </a:cubicBezTo>
                  <a:lnTo>
                    <a:pt x="10918" y="11215"/>
                  </a:lnTo>
                  <a:lnTo>
                    <a:pt x="10933" y="11230"/>
                  </a:lnTo>
                  <a:cubicBezTo>
                    <a:pt x="11017" y="11260"/>
                    <a:pt x="11093" y="11298"/>
                    <a:pt x="11176" y="11336"/>
                  </a:cubicBezTo>
                  <a:cubicBezTo>
                    <a:pt x="11587" y="11511"/>
                    <a:pt x="11960" y="11762"/>
                    <a:pt x="12287" y="12074"/>
                  </a:cubicBezTo>
                  <a:cubicBezTo>
                    <a:pt x="12325" y="12112"/>
                    <a:pt x="12356" y="12150"/>
                    <a:pt x="12394" y="12189"/>
                  </a:cubicBezTo>
                  <a:cubicBezTo>
                    <a:pt x="12447" y="12242"/>
                    <a:pt x="12500" y="12303"/>
                    <a:pt x="12546" y="12363"/>
                  </a:cubicBezTo>
                  <a:cubicBezTo>
                    <a:pt x="12591" y="12424"/>
                    <a:pt x="12637" y="12485"/>
                    <a:pt x="12675" y="12546"/>
                  </a:cubicBezTo>
                  <a:cubicBezTo>
                    <a:pt x="12774" y="12698"/>
                    <a:pt x="12858" y="12858"/>
                    <a:pt x="12926" y="13025"/>
                  </a:cubicBezTo>
                  <a:cubicBezTo>
                    <a:pt x="12949" y="13086"/>
                    <a:pt x="12972" y="13147"/>
                    <a:pt x="12995" y="13200"/>
                  </a:cubicBezTo>
                  <a:cubicBezTo>
                    <a:pt x="13010" y="13261"/>
                    <a:pt x="13017" y="13299"/>
                    <a:pt x="13033" y="13345"/>
                  </a:cubicBezTo>
                  <a:cubicBezTo>
                    <a:pt x="13040" y="13360"/>
                    <a:pt x="13048" y="13375"/>
                    <a:pt x="13048" y="13391"/>
                  </a:cubicBezTo>
                  <a:cubicBezTo>
                    <a:pt x="13094" y="13566"/>
                    <a:pt x="13124" y="13741"/>
                    <a:pt x="13147" y="13916"/>
                  </a:cubicBezTo>
                  <a:cubicBezTo>
                    <a:pt x="13139" y="13916"/>
                    <a:pt x="13139" y="13923"/>
                    <a:pt x="13147" y="13931"/>
                  </a:cubicBezTo>
                  <a:cubicBezTo>
                    <a:pt x="13147" y="13969"/>
                    <a:pt x="13154" y="14014"/>
                    <a:pt x="13154" y="14060"/>
                  </a:cubicBezTo>
                  <a:lnTo>
                    <a:pt x="13154" y="14083"/>
                  </a:lnTo>
                  <a:cubicBezTo>
                    <a:pt x="13154" y="14129"/>
                    <a:pt x="13162" y="14174"/>
                    <a:pt x="13162" y="14220"/>
                  </a:cubicBezTo>
                  <a:cubicBezTo>
                    <a:pt x="13246" y="14395"/>
                    <a:pt x="13329" y="14577"/>
                    <a:pt x="13413" y="14768"/>
                  </a:cubicBezTo>
                  <a:cubicBezTo>
                    <a:pt x="13459" y="14874"/>
                    <a:pt x="13504" y="14981"/>
                    <a:pt x="13542" y="15095"/>
                  </a:cubicBezTo>
                  <a:cubicBezTo>
                    <a:pt x="13558" y="15125"/>
                    <a:pt x="13573" y="15156"/>
                    <a:pt x="13588" y="15186"/>
                  </a:cubicBezTo>
                  <a:cubicBezTo>
                    <a:pt x="13618" y="15277"/>
                    <a:pt x="13649" y="15369"/>
                    <a:pt x="13687" y="15460"/>
                  </a:cubicBezTo>
                  <a:cubicBezTo>
                    <a:pt x="13755" y="15673"/>
                    <a:pt x="13816" y="15878"/>
                    <a:pt x="13885" y="16091"/>
                  </a:cubicBezTo>
                  <a:cubicBezTo>
                    <a:pt x="14455" y="17933"/>
                    <a:pt x="15034" y="19766"/>
                    <a:pt x="15536" y="21622"/>
                  </a:cubicBezTo>
                  <a:cubicBezTo>
                    <a:pt x="16053" y="23486"/>
                    <a:pt x="16471" y="25373"/>
                    <a:pt x="16783" y="27275"/>
                  </a:cubicBezTo>
                  <a:cubicBezTo>
                    <a:pt x="17095" y="29139"/>
                    <a:pt x="17248" y="31018"/>
                    <a:pt x="17240" y="32905"/>
                  </a:cubicBezTo>
                  <a:cubicBezTo>
                    <a:pt x="17240" y="34792"/>
                    <a:pt x="17027" y="36679"/>
                    <a:pt x="16608" y="38512"/>
                  </a:cubicBezTo>
                  <a:cubicBezTo>
                    <a:pt x="16555" y="38748"/>
                    <a:pt x="16502" y="38976"/>
                    <a:pt x="16456" y="39212"/>
                  </a:cubicBezTo>
                  <a:cubicBezTo>
                    <a:pt x="16428" y="39353"/>
                    <a:pt x="16540" y="39454"/>
                    <a:pt x="16651" y="39454"/>
                  </a:cubicBezTo>
                  <a:cubicBezTo>
                    <a:pt x="16719" y="39454"/>
                    <a:pt x="16787" y="39416"/>
                    <a:pt x="16821" y="39326"/>
                  </a:cubicBezTo>
                  <a:cubicBezTo>
                    <a:pt x="16966" y="38877"/>
                    <a:pt x="17088" y="38421"/>
                    <a:pt x="17171" y="37957"/>
                  </a:cubicBezTo>
                  <a:cubicBezTo>
                    <a:pt x="17263" y="37485"/>
                    <a:pt x="17346" y="37006"/>
                    <a:pt x="17415" y="36534"/>
                  </a:cubicBezTo>
                  <a:cubicBezTo>
                    <a:pt x="17544" y="35598"/>
                    <a:pt x="17628" y="34655"/>
                    <a:pt x="17651" y="33711"/>
                  </a:cubicBezTo>
                  <a:cubicBezTo>
                    <a:pt x="17704" y="31817"/>
                    <a:pt x="17590" y="29915"/>
                    <a:pt x="17316" y="28036"/>
                  </a:cubicBezTo>
                  <a:cubicBezTo>
                    <a:pt x="17034" y="26111"/>
                    <a:pt x="16639" y="24209"/>
                    <a:pt x="16137" y="22330"/>
                  </a:cubicBezTo>
                  <a:cubicBezTo>
                    <a:pt x="15947" y="21592"/>
                    <a:pt x="15741" y="20862"/>
                    <a:pt x="15528" y="20131"/>
                  </a:cubicBezTo>
                  <a:lnTo>
                    <a:pt x="15528" y="20131"/>
                  </a:lnTo>
                  <a:cubicBezTo>
                    <a:pt x="15538" y="20132"/>
                    <a:pt x="15547" y="20133"/>
                    <a:pt x="15557" y="20133"/>
                  </a:cubicBezTo>
                  <a:cubicBezTo>
                    <a:pt x="15625" y="20133"/>
                    <a:pt x="15695" y="20109"/>
                    <a:pt x="15749" y="20063"/>
                  </a:cubicBezTo>
                  <a:cubicBezTo>
                    <a:pt x="15726" y="19956"/>
                    <a:pt x="15711" y="19850"/>
                    <a:pt x="15695" y="19736"/>
                  </a:cubicBezTo>
                  <a:cubicBezTo>
                    <a:pt x="15688" y="19637"/>
                    <a:pt x="15680" y="19553"/>
                    <a:pt x="15673" y="19454"/>
                  </a:cubicBezTo>
                  <a:cubicBezTo>
                    <a:pt x="15657" y="19279"/>
                    <a:pt x="15650" y="19097"/>
                    <a:pt x="15650" y="18914"/>
                  </a:cubicBezTo>
                  <a:cubicBezTo>
                    <a:pt x="15650" y="18792"/>
                    <a:pt x="15650" y="18671"/>
                    <a:pt x="15665" y="18556"/>
                  </a:cubicBezTo>
                  <a:cubicBezTo>
                    <a:pt x="15680" y="18328"/>
                    <a:pt x="15703" y="18100"/>
                    <a:pt x="15749" y="17879"/>
                  </a:cubicBezTo>
                  <a:cubicBezTo>
                    <a:pt x="15749" y="17849"/>
                    <a:pt x="15756" y="17811"/>
                    <a:pt x="15764" y="17780"/>
                  </a:cubicBezTo>
                  <a:cubicBezTo>
                    <a:pt x="15779" y="17697"/>
                    <a:pt x="15802" y="17613"/>
                    <a:pt x="15825" y="17537"/>
                  </a:cubicBezTo>
                  <a:lnTo>
                    <a:pt x="15825" y="17514"/>
                  </a:lnTo>
                  <a:cubicBezTo>
                    <a:pt x="15840" y="17438"/>
                    <a:pt x="15863" y="17362"/>
                    <a:pt x="15886" y="17286"/>
                  </a:cubicBezTo>
                  <a:cubicBezTo>
                    <a:pt x="15893" y="17271"/>
                    <a:pt x="15901" y="17263"/>
                    <a:pt x="15901" y="17248"/>
                  </a:cubicBezTo>
                  <a:cubicBezTo>
                    <a:pt x="15924" y="17179"/>
                    <a:pt x="15947" y="17103"/>
                    <a:pt x="15977" y="17035"/>
                  </a:cubicBezTo>
                  <a:cubicBezTo>
                    <a:pt x="15985" y="17020"/>
                    <a:pt x="15985" y="16997"/>
                    <a:pt x="15992" y="16982"/>
                  </a:cubicBezTo>
                  <a:cubicBezTo>
                    <a:pt x="16015" y="16921"/>
                    <a:pt x="16038" y="16852"/>
                    <a:pt x="16068" y="16791"/>
                  </a:cubicBezTo>
                  <a:lnTo>
                    <a:pt x="16106" y="16685"/>
                  </a:lnTo>
                  <a:cubicBezTo>
                    <a:pt x="16228" y="16373"/>
                    <a:pt x="16357" y="16069"/>
                    <a:pt x="16456" y="15749"/>
                  </a:cubicBezTo>
                  <a:cubicBezTo>
                    <a:pt x="16494" y="15643"/>
                    <a:pt x="16525" y="15536"/>
                    <a:pt x="16555" y="15430"/>
                  </a:cubicBezTo>
                  <a:cubicBezTo>
                    <a:pt x="16555" y="15422"/>
                    <a:pt x="16555" y="15414"/>
                    <a:pt x="16555" y="15407"/>
                  </a:cubicBezTo>
                  <a:cubicBezTo>
                    <a:pt x="16563" y="15376"/>
                    <a:pt x="16570" y="15346"/>
                    <a:pt x="16578" y="15315"/>
                  </a:cubicBezTo>
                  <a:cubicBezTo>
                    <a:pt x="16578" y="15308"/>
                    <a:pt x="16578" y="15300"/>
                    <a:pt x="16578" y="15285"/>
                  </a:cubicBezTo>
                  <a:cubicBezTo>
                    <a:pt x="16586" y="15255"/>
                    <a:pt x="16593" y="15216"/>
                    <a:pt x="16593" y="15186"/>
                  </a:cubicBezTo>
                  <a:lnTo>
                    <a:pt x="16593" y="15178"/>
                  </a:lnTo>
                  <a:cubicBezTo>
                    <a:pt x="16601" y="15140"/>
                    <a:pt x="16601" y="15102"/>
                    <a:pt x="16608" y="15064"/>
                  </a:cubicBezTo>
                  <a:cubicBezTo>
                    <a:pt x="16608" y="15057"/>
                    <a:pt x="16608" y="15057"/>
                    <a:pt x="16608" y="15049"/>
                  </a:cubicBezTo>
                  <a:lnTo>
                    <a:pt x="16608" y="14958"/>
                  </a:lnTo>
                  <a:lnTo>
                    <a:pt x="16608" y="14927"/>
                  </a:lnTo>
                  <a:lnTo>
                    <a:pt x="16608" y="14844"/>
                  </a:lnTo>
                  <a:lnTo>
                    <a:pt x="16608" y="14821"/>
                  </a:lnTo>
                  <a:cubicBezTo>
                    <a:pt x="16608" y="14783"/>
                    <a:pt x="16601" y="14745"/>
                    <a:pt x="16593" y="14707"/>
                  </a:cubicBezTo>
                  <a:cubicBezTo>
                    <a:pt x="16563" y="14562"/>
                    <a:pt x="16517" y="14418"/>
                    <a:pt x="16441" y="14281"/>
                  </a:cubicBezTo>
                  <a:lnTo>
                    <a:pt x="16418" y="14235"/>
                  </a:lnTo>
                  <a:cubicBezTo>
                    <a:pt x="16388" y="14182"/>
                    <a:pt x="16350" y="14129"/>
                    <a:pt x="16312" y="14068"/>
                  </a:cubicBezTo>
                  <a:cubicBezTo>
                    <a:pt x="16304" y="14060"/>
                    <a:pt x="16297" y="14045"/>
                    <a:pt x="16289" y="14030"/>
                  </a:cubicBezTo>
                  <a:cubicBezTo>
                    <a:pt x="16258" y="13984"/>
                    <a:pt x="16220" y="13938"/>
                    <a:pt x="16190" y="13893"/>
                  </a:cubicBezTo>
                  <a:cubicBezTo>
                    <a:pt x="16122" y="13786"/>
                    <a:pt x="16045" y="13680"/>
                    <a:pt x="15969" y="13573"/>
                  </a:cubicBezTo>
                  <a:cubicBezTo>
                    <a:pt x="15939" y="13528"/>
                    <a:pt x="15908" y="13482"/>
                    <a:pt x="15886" y="13436"/>
                  </a:cubicBezTo>
                  <a:cubicBezTo>
                    <a:pt x="15810" y="13330"/>
                    <a:pt x="15741" y="13208"/>
                    <a:pt x="15688" y="13094"/>
                  </a:cubicBezTo>
                  <a:cubicBezTo>
                    <a:pt x="15680" y="13071"/>
                    <a:pt x="15673" y="13048"/>
                    <a:pt x="15657" y="13025"/>
                  </a:cubicBezTo>
                  <a:cubicBezTo>
                    <a:pt x="15627" y="12957"/>
                    <a:pt x="15604" y="12881"/>
                    <a:pt x="15574" y="12812"/>
                  </a:cubicBezTo>
                  <a:cubicBezTo>
                    <a:pt x="15513" y="12622"/>
                    <a:pt x="15467" y="12432"/>
                    <a:pt x="15444" y="12242"/>
                  </a:cubicBezTo>
                  <a:cubicBezTo>
                    <a:pt x="15422" y="12014"/>
                    <a:pt x="15414" y="11785"/>
                    <a:pt x="15429" y="11557"/>
                  </a:cubicBezTo>
                  <a:lnTo>
                    <a:pt x="15429" y="11542"/>
                  </a:lnTo>
                  <a:cubicBezTo>
                    <a:pt x="15437" y="11466"/>
                    <a:pt x="15444" y="11390"/>
                    <a:pt x="15452" y="11306"/>
                  </a:cubicBezTo>
                  <a:cubicBezTo>
                    <a:pt x="15460" y="11253"/>
                    <a:pt x="15467" y="11192"/>
                    <a:pt x="15482" y="11131"/>
                  </a:cubicBezTo>
                  <a:cubicBezTo>
                    <a:pt x="15482" y="11116"/>
                    <a:pt x="15482" y="11108"/>
                    <a:pt x="15482" y="11093"/>
                  </a:cubicBezTo>
                  <a:lnTo>
                    <a:pt x="15513" y="10941"/>
                  </a:lnTo>
                  <a:cubicBezTo>
                    <a:pt x="15581" y="10530"/>
                    <a:pt x="15657" y="10112"/>
                    <a:pt x="15642" y="9708"/>
                  </a:cubicBezTo>
                  <a:cubicBezTo>
                    <a:pt x="15642" y="9617"/>
                    <a:pt x="15635" y="9518"/>
                    <a:pt x="15619" y="9427"/>
                  </a:cubicBezTo>
                  <a:cubicBezTo>
                    <a:pt x="15574" y="9176"/>
                    <a:pt x="15475" y="8940"/>
                    <a:pt x="15315" y="8734"/>
                  </a:cubicBezTo>
                  <a:cubicBezTo>
                    <a:pt x="15209" y="8590"/>
                    <a:pt x="15079" y="8453"/>
                    <a:pt x="14942" y="8339"/>
                  </a:cubicBezTo>
                  <a:lnTo>
                    <a:pt x="14935" y="8331"/>
                  </a:lnTo>
                  <a:cubicBezTo>
                    <a:pt x="14790" y="8210"/>
                    <a:pt x="14638" y="8088"/>
                    <a:pt x="14478" y="7981"/>
                  </a:cubicBezTo>
                  <a:cubicBezTo>
                    <a:pt x="14387" y="7920"/>
                    <a:pt x="14288" y="7852"/>
                    <a:pt x="14197" y="7791"/>
                  </a:cubicBezTo>
                  <a:cubicBezTo>
                    <a:pt x="14098" y="7730"/>
                    <a:pt x="13991" y="7654"/>
                    <a:pt x="13885" y="7586"/>
                  </a:cubicBezTo>
                  <a:cubicBezTo>
                    <a:pt x="13778" y="7502"/>
                    <a:pt x="13672" y="7426"/>
                    <a:pt x="13573" y="7342"/>
                  </a:cubicBezTo>
                  <a:cubicBezTo>
                    <a:pt x="13535" y="7312"/>
                    <a:pt x="13504" y="7281"/>
                    <a:pt x="13474" y="7251"/>
                  </a:cubicBezTo>
                  <a:lnTo>
                    <a:pt x="13459" y="7236"/>
                  </a:lnTo>
                  <a:cubicBezTo>
                    <a:pt x="13421" y="7205"/>
                    <a:pt x="13390" y="7175"/>
                    <a:pt x="13360" y="7144"/>
                  </a:cubicBezTo>
                  <a:cubicBezTo>
                    <a:pt x="13329" y="7106"/>
                    <a:pt x="13307" y="7091"/>
                    <a:pt x="13284" y="7061"/>
                  </a:cubicBezTo>
                  <a:cubicBezTo>
                    <a:pt x="13200" y="6969"/>
                    <a:pt x="13124" y="6871"/>
                    <a:pt x="13055" y="6764"/>
                  </a:cubicBezTo>
                  <a:cubicBezTo>
                    <a:pt x="13010" y="6703"/>
                    <a:pt x="12972" y="6642"/>
                    <a:pt x="12926" y="6581"/>
                  </a:cubicBezTo>
                  <a:cubicBezTo>
                    <a:pt x="12888" y="6521"/>
                    <a:pt x="12858" y="6460"/>
                    <a:pt x="12820" y="6391"/>
                  </a:cubicBezTo>
                  <a:cubicBezTo>
                    <a:pt x="12713" y="6193"/>
                    <a:pt x="12629" y="5988"/>
                    <a:pt x="12561" y="5783"/>
                  </a:cubicBezTo>
                  <a:cubicBezTo>
                    <a:pt x="12546" y="5752"/>
                    <a:pt x="12538" y="5722"/>
                    <a:pt x="12531" y="5691"/>
                  </a:cubicBezTo>
                  <a:cubicBezTo>
                    <a:pt x="12508" y="5615"/>
                    <a:pt x="12485" y="5547"/>
                    <a:pt x="12470" y="5478"/>
                  </a:cubicBezTo>
                  <a:cubicBezTo>
                    <a:pt x="12378" y="5128"/>
                    <a:pt x="12333" y="4771"/>
                    <a:pt x="12257" y="4421"/>
                  </a:cubicBezTo>
                  <a:lnTo>
                    <a:pt x="12241" y="4375"/>
                  </a:lnTo>
                  <a:cubicBezTo>
                    <a:pt x="12234" y="4322"/>
                    <a:pt x="12219" y="4269"/>
                    <a:pt x="12203" y="4215"/>
                  </a:cubicBezTo>
                  <a:cubicBezTo>
                    <a:pt x="12196" y="4185"/>
                    <a:pt x="12188" y="4154"/>
                    <a:pt x="12181" y="4116"/>
                  </a:cubicBezTo>
                  <a:cubicBezTo>
                    <a:pt x="12165" y="4086"/>
                    <a:pt x="12158" y="4048"/>
                    <a:pt x="12143" y="4010"/>
                  </a:cubicBezTo>
                  <a:cubicBezTo>
                    <a:pt x="12120" y="3941"/>
                    <a:pt x="12097" y="3873"/>
                    <a:pt x="12074" y="3812"/>
                  </a:cubicBezTo>
                  <a:cubicBezTo>
                    <a:pt x="12051" y="3774"/>
                    <a:pt x="12036" y="3736"/>
                    <a:pt x="12013" y="3698"/>
                  </a:cubicBezTo>
                  <a:cubicBezTo>
                    <a:pt x="12013" y="3690"/>
                    <a:pt x="12013" y="3690"/>
                    <a:pt x="12013" y="3690"/>
                  </a:cubicBezTo>
                  <a:cubicBezTo>
                    <a:pt x="11990" y="3652"/>
                    <a:pt x="11975" y="3622"/>
                    <a:pt x="11960" y="3591"/>
                  </a:cubicBezTo>
                  <a:cubicBezTo>
                    <a:pt x="11838" y="3394"/>
                    <a:pt x="11686" y="3226"/>
                    <a:pt x="11503" y="3089"/>
                  </a:cubicBezTo>
                  <a:cubicBezTo>
                    <a:pt x="11465" y="3051"/>
                    <a:pt x="11420" y="3021"/>
                    <a:pt x="11374" y="2990"/>
                  </a:cubicBezTo>
                  <a:lnTo>
                    <a:pt x="11351" y="2975"/>
                  </a:lnTo>
                  <a:cubicBezTo>
                    <a:pt x="11306" y="2952"/>
                    <a:pt x="11260" y="2922"/>
                    <a:pt x="11207" y="2892"/>
                  </a:cubicBezTo>
                  <a:lnTo>
                    <a:pt x="11192" y="2892"/>
                  </a:lnTo>
                  <a:cubicBezTo>
                    <a:pt x="11085" y="2831"/>
                    <a:pt x="10978" y="2785"/>
                    <a:pt x="10872" y="2739"/>
                  </a:cubicBezTo>
                  <a:cubicBezTo>
                    <a:pt x="10750" y="2701"/>
                    <a:pt x="10629" y="2656"/>
                    <a:pt x="10499" y="2625"/>
                  </a:cubicBezTo>
                  <a:cubicBezTo>
                    <a:pt x="10431" y="2602"/>
                    <a:pt x="10355" y="2580"/>
                    <a:pt x="10279" y="2564"/>
                  </a:cubicBezTo>
                  <a:lnTo>
                    <a:pt x="10050" y="2511"/>
                  </a:lnTo>
                  <a:lnTo>
                    <a:pt x="10012" y="2496"/>
                  </a:lnTo>
                  <a:lnTo>
                    <a:pt x="9868" y="2466"/>
                  </a:lnTo>
                  <a:lnTo>
                    <a:pt x="9586" y="2397"/>
                  </a:lnTo>
                  <a:cubicBezTo>
                    <a:pt x="9457" y="2367"/>
                    <a:pt x="9328" y="2336"/>
                    <a:pt x="9206" y="2298"/>
                  </a:cubicBezTo>
                  <a:cubicBezTo>
                    <a:pt x="9115" y="2275"/>
                    <a:pt x="9031" y="2245"/>
                    <a:pt x="8947" y="2214"/>
                  </a:cubicBezTo>
                  <a:lnTo>
                    <a:pt x="8917" y="2207"/>
                  </a:lnTo>
                  <a:cubicBezTo>
                    <a:pt x="8650" y="2108"/>
                    <a:pt x="8399" y="1979"/>
                    <a:pt x="8171" y="1826"/>
                  </a:cubicBezTo>
                  <a:cubicBezTo>
                    <a:pt x="7973" y="1705"/>
                    <a:pt x="7783" y="1560"/>
                    <a:pt x="7608" y="1408"/>
                  </a:cubicBezTo>
                  <a:lnTo>
                    <a:pt x="7601" y="1400"/>
                  </a:lnTo>
                  <a:cubicBezTo>
                    <a:pt x="7540" y="1355"/>
                    <a:pt x="7479" y="1301"/>
                    <a:pt x="7418" y="1241"/>
                  </a:cubicBezTo>
                  <a:cubicBezTo>
                    <a:pt x="7357" y="1187"/>
                    <a:pt x="7281" y="1119"/>
                    <a:pt x="7220" y="1050"/>
                  </a:cubicBezTo>
                  <a:cubicBezTo>
                    <a:pt x="6954" y="784"/>
                    <a:pt x="6665" y="548"/>
                    <a:pt x="6345" y="343"/>
                  </a:cubicBezTo>
                  <a:cubicBezTo>
                    <a:pt x="6315" y="320"/>
                    <a:pt x="6284" y="305"/>
                    <a:pt x="6246" y="290"/>
                  </a:cubicBezTo>
                  <a:cubicBezTo>
                    <a:pt x="6201" y="267"/>
                    <a:pt x="6155" y="236"/>
                    <a:pt x="6102" y="214"/>
                  </a:cubicBezTo>
                  <a:cubicBezTo>
                    <a:pt x="6048" y="198"/>
                    <a:pt x="5988" y="176"/>
                    <a:pt x="5934" y="153"/>
                  </a:cubicBezTo>
                  <a:lnTo>
                    <a:pt x="5881" y="137"/>
                  </a:lnTo>
                  <a:cubicBezTo>
                    <a:pt x="5835" y="122"/>
                    <a:pt x="5797" y="107"/>
                    <a:pt x="5752" y="99"/>
                  </a:cubicBezTo>
                  <a:cubicBezTo>
                    <a:pt x="5531" y="39"/>
                    <a:pt x="5303" y="8"/>
                    <a:pt x="5067"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38"/>
            <p:cNvSpPr/>
            <p:nvPr/>
          </p:nvSpPr>
          <p:spPr>
            <a:xfrm>
              <a:off x="3796334" y="-4607175"/>
              <a:ext cx="742136" cy="857061"/>
            </a:xfrm>
            <a:custGeom>
              <a:rect b="b" l="l" r="r" t="t"/>
              <a:pathLst>
                <a:path extrusionOk="0" h="14147" w="12250">
                  <a:moveTo>
                    <a:pt x="995" y="0"/>
                  </a:moveTo>
                  <a:cubicBezTo>
                    <a:pt x="663" y="0"/>
                    <a:pt x="329" y="44"/>
                    <a:pt x="0" y="132"/>
                  </a:cubicBezTo>
                  <a:cubicBezTo>
                    <a:pt x="130" y="148"/>
                    <a:pt x="251" y="170"/>
                    <a:pt x="381" y="201"/>
                  </a:cubicBezTo>
                  <a:cubicBezTo>
                    <a:pt x="1043" y="391"/>
                    <a:pt x="1552" y="931"/>
                    <a:pt x="1955" y="1471"/>
                  </a:cubicBezTo>
                  <a:cubicBezTo>
                    <a:pt x="2678" y="2438"/>
                    <a:pt x="3112" y="3571"/>
                    <a:pt x="3766" y="4583"/>
                  </a:cubicBezTo>
                  <a:cubicBezTo>
                    <a:pt x="3873" y="4766"/>
                    <a:pt x="4032" y="4918"/>
                    <a:pt x="4223" y="5017"/>
                  </a:cubicBezTo>
                  <a:cubicBezTo>
                    <a:pt x="4535" y="5207"/>
                    <a:pt x="4885" y="5313"/>
                    <a:pt x="5227" y="5443"/>
                  </a:cubicBezTo>
                  <a:cubicBezTo>
                    <a:pt x="6087" y="5770"/>
                    <a:pt x="6817" y="6219"/>
                    <a:pt x="7235" y="7079"/>
                  </a:cubicBezTo>
                  <a:cubicBezTo>
                    <a:pt x="7578" y="7778"/>
                    <a:pt x="7502" y="8729"/>
                    <a:pt x="8224" y="9178"/>
                  </a:cubicBezTo>
                  <a:cubicBezTo>
                    <a:pt x="9077" y="9696"/>
                    <a:pt x="10073" y="9878"/>
                    <a:pt x="10796" y="10609"/>
                  </a:cubicBezTo>
                  <a:cubicBezTo>
                    <a:pt x="11420" y="11240"/>
                    <a:pt x="11648" y="11978"/>
                    <a:pt x="11671" y="12754"/>
                  </a:cubicBezTo>
                  <a:cubicBezTo>
                    <a:pt x="11892" y="13211"/>
                    <a:pt x="12082" y="13675"/>
                    <a:pt x="12249" y="14146"/>
                  </a:cubicBezTo>
                  <a:cubicBezTo>
                    <a:pt x="11777" y="12077"/>
                    <a:pt x="11648" y="9840"/>
                    <a:pt x="10263" y="8456"/>
                  </a:cubicBezTo>
                  <a:cubicBezTo>
                    <a:pt x="7981" y="5983"/>
                    <a:pt x="6178" y="3411"/>
                    <a:pt x="3705" y="1129"/>
                  </a:cubicBezTo>
                  <a:cubicBezTo>
                    <a:pt x="2979" y="397"/>
                    <a:pt x="1999" y="0"/>
                    <a:pt x="9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38"/>
            <p:cNvSpPr/>
            <p:nvPr/>
          </p:nvSpPr>
          <p:spPr>
            <a:xfrm>
              <a:off x="3878849" y="-4587183"/>
              <a:ext cx="128617" cy="62279"/>
            </a:xfrm>
            <a:custGeom>
              <a:rect b="b" l="l" r="r" t="t"/>
              <a:pathLst>
                <a:path extrusionOk="0" h="1028" w="2123">
                  <a:moveTo>
                    <a:pt x="1172" y="0"/>
                  </a:moveTo>
                  <a:cubicBezTo>
                    <a:pt x="776" y="145"/>
                    <a:pt x="388" y="305"/>
                    <a:pt x="0" y="472"/>
                  </a:cubicBezTo>
                  <a:cubicBezTo>
                    <a:pt x="183" y="647"/>
                    <a:pt x="350" y="830"/>
                    <a:pt x="510" y="1027"/>
                  </a:cubicBezTo>
                  <a:lnTo>
                    <a:pt x="1324" y="807"/>
                  </a:lnTo>
                  <a:cubicBezTo>
                    <a:pt x="1590" y="738"/>
                    <a:pt x="1856" y="670"/>
                    <a:pt x="2123" y="594"/>
                  </a:cubicBezTo>
                  <a:cubicBezTo>
                    <a:pt x="1834" y="350"/>
                    <a:pt x="1514" y="152"/>
                    <a:pt x="117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38"/>
            <p:cNvSpPr/>
            <p:nvPr/>
          </p:nvSpPr>
          <p:spPr>
            <a:xfrm>
              <a:off x="4030489" y="-4331824"/>
              <a:ext cx="191744" cy="16600"/>
            </a:xfrm>
            <a:custGeom>
              <a:rect b="b" l="l" r="r" t="t"/>
              <a:pathLst>
                <a:path extrusionOk="0" h="274" w="3165">
                  <a:moveTo>
                    <a:pt x="3036" y="0"/>
                  </a:moveTo>
                  <a:cubicBezTo>
                    <a:pt x="2610" y="23"/>
                    <a:pt x="2184" y="38"/>
                    <a:pt x="1750" y="61"/>
                  </a:cubicBezTo>
                  <a:cubicBezTo>
                    <a:pt x="1164" y="91"/>
                    <a:pt x="578" y="137"/>
                    <a:pt x="0" y="183"/>
                  </a:cubicBezTo>
                  <a:cubicBezTo>
                    <a:pt x="23" y="213"/>
                    <a:pt x="53" y="244"/>
                    <a:pt x="84" y="274"/>
                  </a:cubicBezTo>
                  <a:cubicBezTo>
                    <a:pt x="411" y="244"/>
                    <a:pt x="730" y="221"/>
                    <a:pt x="1058" y="213"/>
                  </a:cubicBezTo>
                  <a:cubicBezTo>
                    <a:pt x="1758" y="183"/>
                    <a:pt x="2465" y="160"/>
                    <a:pt x="3165" y="145"/>
                  </a:cubicBezTo>
                  <a:lnTo>
                    <a:pt x="303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38"/>
            <p:cNvSpPr/>
            <p:nvPr/>
          </p:nvSpPr>
          <p:spPr>
            <a:xfrm>
              <a:off x="3970572" y="-4439238"/>
              <a:ext cx="157212" cy="19871"/>
            </a:xfrm>
            <a:custGeom>
              <a:rect b="b" l="l" r="r" t="t"/>
              <a:pathLst>
                <a:path extrusionOk="0" h="328" w="2595">
                  <a:moveTo>
                    <a:pt x="2457" y="0"/>
                  </a:moveTo>
                  <a:lnTo>
                    <a:pt x="2016" y="31"/>
                  </a:lnTo>
                  <a:cubicBezTo>
                    <a:pt x="1727" y="54"/>
                    <a:pt x="1430" y="77"/>
                    <a:pt x="1141" y="115"/>
                  </a:cubicBezTo>
                  <a:cubicBezTo>
                    <a:pt x="784" y="160"/>
                    <a:pt x="418" y="175"/>
                    <a:pt x="53" y="213"/>
                  </a:cubicBezTo>
                  <a:lnTo>
                    <a:pt x="0" y="221"/>
                  </a:lnTo>
                  <a:lnTo>
                    <a:pt x="61" y="328"/>
                  </a:lnTo>
                  <a:cubicBezTo>
                    <a:pt x="472" y="282"/>
                    <a:pt x="883" y="244"/>
                    <a:pt x="1293" y="221"/>
                  </a:cubicBezTo>
                  <a:cubicBezTo>
                    <a:pt x="1727" y="198"/>
                    <a:pt x="2161" y="168"/>
                    <a:pt x="2594" y="145"/>
                  </a:cubicBezTo>
                  <a:lnTo>
                    <a:pt x="245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38"/>
            <p:cNvSpPr/>
            <p:nvPr/>
          </p:nvSpPr>
          <p:spPr>
            <a:xfrm>
              <a:off x="3924468" y="-4532355"/>
              <a:ext cx="110200" cy="30049"/>
            </a:xfrm>
            <a:custGeom>
              <a:rect b="b" l="l" r="r" t="t"/>
              <a:pathLst>
                <a:path extrusionOk="0" h="496" w="1819">
                  <a:moveTo>
                    <a:pt x="1697" y="1"/>
                  </a:moveTo>
                  <a:cubicBezTo>
                    <a:pt x="1309" y="107"/>
                    <a:pt x="921" y="214"/>
                    <a:pt x="525" y="313"/>
                  </a:cubicBezTo>
                  <a:lnTo>
                    <a:pt x="0" y="457"/>
                  </a:lnTo>
                  <a:lnTo>
                    <a:pt x="23" y="495"/>
                  </a:lnTo>
                  <a:cubicBezTo>
                    <a:pt x="616" y="351"/>
                    <a:pt x="1218" y="214"/>
                    <a:pt x="1819" y="115"/>
                  </a:cubicBezTo>
                  <a:lnTo>
                    <a:pt x="169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38"/>
            <p:cNvSpPr/>
            <p:nvPr/>
          </p:nvSpPr>
          <p:spPr>
            <a:xfrm>
              <a:off x="3939190" y="-4506062"/>
              <a:ext cx="159998" cy="58583"/>
            </a:xfrm>
            <a:custGeom>
              <a:rect b="b" l="l" r="r" t="t"/>
              <a:pathLst>
                <a:path extrusionOk="0" h="967" w="2641">
                  <a:moveTo>
                    <a:pt x="1910" y="0"/>
                  </a:moveTo>
                  <a:cubicBezTo>
                    <a:pt x="1264" y="99"/>
                    <a:pt x="625" y="244"/>
                    <a:pt x="1" y="396"/>
                  </a:cubicBezTo>
                  <a:cubicBezTo>
                    <a:pt x="115" y="586"/>
                    <a:pt x="221" y="769"/>
                    <a:pt x="328" y="966"/>
                  </a:cubicBezTo>
                  <a:cubicBezTo>
                    <a:pt x="450" y="951"/>
                    <a:pt x="579" y="936"/>
                    <a:pt x="708" y="921"/>
                  </a:cubicBezTo>
                  <a:cubicBezTo>
                    <a:pt x="1355" y="852"/>
                    <a:pt x="2002" y="784"/>
                    <a:pt x="2641" y="746"/>
                  </a:cubicBezTo>
                  <a:cubicBezTo>
                    <a:pt x="2405" y="495"/>
                    <a:pt x="2161" y="244"/>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38"/>
            <p:cNvSpPr/>
            <p:nvPr/>
          </p:nvSpPr>
          <p:spPr>
            <a:xfrm>
              <a:off x="4501039" y="-3859880"/>
              <a:ext cx="21749" cy="31382"/>
            </a:xfrm>
            <a:custGeom>
              <a:rect b="b" l="l" r="r" t="t"/>
              <a:pathLst>
                <a:path extrusionOk="0" h="518" w="359">
                  <a:moveTo>
                    <a:pt x="1" y="1"/>
                  </a:moveTo>
                  <a:lnTo>
                    <a:pt x="1" y="1"/>
                  </a:lnTo>
                  <a:cubicBezTo>
                    <a:pt x="24" y="115"/>
                    <a:pt x="31" y="236"/>
                    <a:pt x="39" y="351"/>
                  </a:cubicBezTo>
                  <a:cubicBezTo>
                    <a:pt x="145" y="404"/>
                    <a:pt x="252" y="457"/>
                    <a:pt x="358" y="518"/>
                  </a:cubicBezTo>
                  <a:cubicBezTo>
                    <a:pt x="328" y="358"/>
                    <a:pt x="298" y="206"/>
                    <a:pt x="260" y="46"/>
                  </a:cubicBezTo>
                  <a:cubicBezTo>
                    <a:pt x="176" y="31"/>
                    <a:pt x="92" y="16"/>
                    <a:pt x="1"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38"/>
            <p:cNvSpPr/>
            <p:nvPr/>
          </p:nvSpPr>
          <p:spPr>
            <a:xfrm>
              <a:off x="4353095" y="-4022122"/>
              <a:ext cx="128677" cy="29564"/>
            </a:xfrm>
            <a:custGeom>
              <a:rect b="b" l="l" r="r" t="t"/>
              <a:pathLst>
                <a:path extrusionOk="0" h="488" w="2124">
                  <a:moveTo>
                    <a:pt x="1" y="1"/>
                  </a:moveTo>
                  <a:lnTo>
                    <a:pt x="1" y="1"/>
                  </a:lnTo>
                  <a:cubicBezTo>
                    <a:pt x="168" y="69"/>
                    <a:pt x="328" y="138"/>
                    <a:pt x="495" y="214"/>
                  </a:cubicBezTo>
                  <a:cubicBezTo>
                    <a:pt x="1035" y="290"/>
                    <a:pt x="1583" y="381"/>
                    <a:pt x="2123" y="488"/>
                  </a:cubicBezTo>
                  <a:cubicBezTo>
                    <a:pt x="2078" y="366"/>
                    <a:pt x="2024" y="236"/>
                    <a:pt x="1971" y="122"/>
                  </a:cubicBezTo>
                  <a:cubicBezTo>
                    <a:pt x="1317" y="77"/>
                    <a:pt x="655" y="3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38"/>
            <p:cNvSpPr/>
            <p:nvPr/>
          </p:nvSpPr>
          <p:spPr>
            <a:xfrm>
              <a:off x="4401501" y="-4091732"/>
              <a:ext cx="22173" cy="2363"/>
            </a:xfrm>
            <a:custGeom>
              <a:rect b="b" l="l" r="r" t="t"/>
              <a:pathLst>
                <a:path extrusionOk="0" h="39" w="366">
                  <a:moveTo>
                    <a:pt x="1" y="1"/>
                  </a:moveTo>
                  <a:cubicBezTo>
                    <a:pt x="122" y="16"/>
                    <a:pt x="244" y="31"/>
                    <a:pt x="366" y="39"/>
                  </a:cubicBezTo>
                  <a:lnTo>
                    <a:pt x="335" y="8"/>
                  </a:lnTo>
                  <a:lnTo>
                    <a:pt x="206" y="1"/>
                  </a:ln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38"/>
            <p:cNvSpPr/>
            <p:nvPr/>
          </p:nvSpPr>
          <p:spPr>
            <a:xfrm>
              <a:off x="4271065" y="-4074345"/>
              <a:ext cx="189017" cy="35683"/>
            </a:xfrm>
            <a:custGeom>
              <a:rect b="b" l="l" r="r" t="t"/>
              <a:pathLst>
                <a:path extrusionOk="0" h="589" w="3120">
                  <a:moveTo>
                    <a:pt x="290" y="1"/>
                  </a:moveTo>
                  <a:cubicBezTo>
                    <a:pt x="193" y="1"/>
                    <a:pt x="97" y="1"/>
                    <a:pt x="0" y="3"/>
                  </a:cubicBezTo>
                  <a:cubicBezTo>
                    <a:pt x="99" y="155"/>
                    <a:pt x="236" y="284"/>
                    <a:pt x="388" y="383"/>
                  </a:cubicBezTo>
                  <a:cubicBezTo>
                    <a:pt x="427" y="399"/>
                    <a:pt x="457" y="421"/>
                    <a:pt x="487" y="437"/>
                  </a:cubicBezTo>
                  <a:cubicBezTo>
                    <a:pt x="1362" y="459"/>
                    <a:pt x="2245" y="535"/>
                    <a:pt x="3120" y="589"/>
                  </a:cubicBezTo>
                  <a:cubicBezTo>
                    <a:pt x="3044" y="444"/>
                    <a:pt x="2960" y="307"/>
                    <a:pt x="2869" y="178"/>
                  </a:cubicBezTo>
                  <a:cubicBezTo>
                    <a:pt x="2013" y="62"/>
                    <a:pt x="1152" y="1"/>
                    <a:pt x="2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38"/>
            <p:cNvSpPr/>
            <p:nvPr/>
          </p:nvSpPr>
          <p:spPr>
            <a:xfrm>
              <a:off x="3985294" y="-4408341"/>
              <a:ext cx="210221" cy="65490"/>
            </a:xfrm>
            <a:custGeom>
              <a:rect b="b" l="l" r="r" t="t"/>
              <a:pathLst>
                <a:path extrusionOk="0" h="1081" w="3470">
                  <a:moveTo>
                    <a:pt x="2679" y="0"/>
                  </a:moveTo>
                  <a:lnTo>
                    <a:pt x="2549" y="8"/>
                  </a:lnTo>
                  <a:cubicBezTo>
                    <a:pt x="1910" y="46"/>
                    <a:pt x="1271" y="76"/>
                    <a:pt x="640" y="122"/>
                  </a:cubicBezTo>
                  <a:cubicBezTo>
                    <a:pt x="427" y="145"/>
                    <a:pt x="214" y="160"/>
                    <a:pt x="1" y="183"/>
                  </a:cubicBezTo>
                  <a:cubicBezTo>
                    <a:pt x="168" y="487"/>
                    <a:pt x="328" y="791"/>
                    <a:pt x="503" y="1080"/>
                  </a:cubicBezTo>
                  <a:lnTo>
                    <a:pt x="556" y="1080"/>
                  </a:lnTo>
                  <a:cubicBezTo>
                    <a:pt x="1241" y="1027"/>
                    <a:pt x="1925" y="974"/>
                    <a:pt x="2610" y="944"/>
                  </a:cubicBezTo>
                  <a:cubicBezTo>
                    <a:pt x="2899" y="928"/>
                    <a:pt x="3181" y="913"/>
                    <a:pt x="3470" y="898"/>
                  </a:cubicBezTo>
                  <a:cubicBezTo>
                    <a:pt x="3211" y="601"/>
                    <a:pt x="2945" y="297"/>
                    <a:pt x="26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38"/>
            <p:cNvSpPr/>
            <p:nvPr/>
          </p:nvSpPr>
          <p:spPr>
            <a:xfrm>
              <a:off x="4456813" y="-3957116"/>
              <a:ext cx="45255" cy="30473"/>
            </a:xfrm>
            <a:custGeom>
              <a:rect b="b" l="l" r="r" t="t"/>
              <a:pathLst>
                <a:path extrusionOk="0" h="503" w="747">
                  <a:moveTo>
                    <a:pt x="1" y="0"/>
                  </a:moveTo>
                  <a:cubicBezTo>
                    <a:pt x="99" y="107"/>
                    <a:pt x="198" y="229"/>
                    <a:pt x="282" y="358"/>
                  </a:cubicBezTo>
                  <a:cubicBezTo>
                    <a:pt x="396" y="388"/>
                    <a:pt x="518" y="426"/>
                    <a:pt x="632" y="464"/>
                  </a:cubicBezTo>
                  <a:cubicBezTo>
                    <a:pt x="670" y="480"/>
                    <a:pt x="708" y="495"/>
                    <a:pt x="746" y="502"/>
                  </a:cubicBezTo>
                  <a:cubicBezTo>
                    <a:pt x="708" y="366"/>
                    <a:pt x="678" y="229"/>
                    <a:pt x="632" y="92"/>
                  </a:cubicBezTo>
                  <a:cubicBezTo>
                    <a:pt x="427" y="54"/>
                    <a:pt x="214"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38"/>
            <p:cNvSpPr/>
            <p:nvPr/>
          </p:nvSpPr>
          <p:spPr>
            <a:xfrm>
              <a:off x="4489104" y="-3906893"/>
              <a:ext cx="23082" cy="25445"/>
            </a:xfrm>
            <a:custGeom>
              <a:rect b="b" l="l" r="r" t="t"/>
              <a:pathLst>
                <a:path extrusionOk="0" h="420" w="381">
                  <a:moveTo>
                    <a:pt x="0" y="1"/>
                  </a:moveTo>
                  <a:cubicBezTo>
                    <a:pt x="46" y="122"/>
                    <a:pt x="91" y="244"/>
                    <a:pt x="122" y="373"/>
                  </a:cubicBezTo>
                  <a:cubicBezTo>
                    <a:pt x="213" y="389"/>
                    <a:pt x="297" y="404"/>
                    <a:pt x="380" y="419"/>
                  </a:cubicBezTo>
                  <a:cubicBezTo>
                    <a:pt x="358" y="328"/>
                    <a:pt x="342" y="221"/>
                    <a:pt x="320" y="122"/>
                  </a:cubicBezTo>
                  <a:cubicBezTo>
                    <a:pt x="213" y="77"/>
                    <a:pt x="107" y="39"/>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38"/>
            <p:cNvSpPr/>
            <p:nvPr/>
          </p:nvSpPr>
          <p:spPr>
            <a:xfrm>
              <a:off x="4517215" y="-3805052"/>
              <a:ext cx="21689" cy="54948"/>
            </a:xfrm>
            <a:custGeom>
              <a:rect b="b" l="l" r="r" t="t"/>
              <a:pathLst>
                <a:path extrusionOk="0" h="907" w="358">
                  <a:moveTo>
                    <a:pt x="0" y="1"/>
                  </a:moveTo>
                  <a:lnTo>
                    <a:pt x="0" y="1"/>
                  </a:lnTo>
                  <a:cubicBezTo>
                    <a:pt x="130" y="298"/>
                    <a:pt x="244" y="602"/>
                    <a:pt x="358" y="906"/>
                  </a:cubicBezTo>
                  <a:cubicBezTo>
                    <a:pt x="297" y="655"/>
                    <a:pt x="244" y="397"/>
                    <a:pt x="190" y="138"/>
                  </a:cubicBezTo>
                  <a:cubicBezTo>
                    <a:pt x="122" y="92"/>
                    <a:pt x="61" y="47"/>
                    <a:pt x="0" y="1"/>
                  </a:cubicBezTo>
                  <a:close/>
                </a:path>
              </a:pathLst>
            </a:custGeom>
            <a:solidFill>
              <a:srgbClr val="5D71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38"/>
            <p:cNvSpPr/>
            <p:nvPr/>
          </p:nvSpPr>
          <p:spPr>
            <a:xfrm>
              <a:off x="4200546" y="-4226470"/>
              <a:ext cx="133706" cy="39863"/>
            </a:xfrm>
            <a:custGeom>
              <a:rect b="b" l="l" r="r" t="t"/>
              <a:pathLst>
                <a:path extrusionOk="0" h="658" w="2207">
                  <a:moveTo>
                    <a:pt x="716" y="1"/>
                  </a:moveTo>
                  <a:cubicBezTo>
                    <a:pt x="478" y="1"/>
                    <a:pt x="240" y="5"/>
                    <a:pt x="0" y="11"/>
                  </a:cubicBezTo>
                  <a:cubicBezTo>
                    <a:pt x="198" y="201"/>
                    <a:pt x="358" y="422"/>
                    <a:pt x="495" y="658"/>
                  </a:cubicBezTo>
                  <a:lnTo>
                    <a:pt x="906" y="642"/>
                  </a:lnTo>
                  <a:lnTo>
                    <a:pt x="2207" y="597"/>
                  </a:lnTo>
                  <a:cubicBezTo>
                    <a:pt x="2039" y="407"/>
                    <a:pt x="1880" y="216"/>
                    <a:pt x="1720" y="26"/>
                  </a:cubicBezTo>
                  <a:cubicBezTo>
                    <a:pt x="1386" y="8"/>
                    <a:pt x="1051" y="1"/>
                    <a:pt x="7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38"/>
            <p:cNvSpPr/>
            <p:nvPr/>
          </p:nvSpPr>
          <p:spPr>
            <a:xfrm>
              <a:off x="4247074" y="-4142865"/>
              <a:ext cx="153092" cy="28171"/>
            </a:xfrm>
            <a:custGeom>
              <a:rect b="b" l="l" r="r" t="t"/>
              <a:pathLst>
                <a:path extrusionOk="0" h="465" w="2527">
                  <a:moveTo>
                    <a:pt x="1" y="0"/>
                  </a:moveTo>
                  <a:cubicBezTo>
                    <a:pt x="39" y="153"/>
                    <a:pt x="77" y="305"/>
                    <a:pt x="115" y="457"/>
                  </a:cubicBezTo>
                  <a:cubicBezTo>
                    <a:pt x="336" y="449"/>
                    <a:pt x="556" y="449"/>
                    <a:pt x="784" y="449"/>
                  </a:cubicBezTo>
                  <a:cubicBezTo>
                    <a:pt x="1363" y="449"/>
                    <a:pt x="1949" y="449"/>
                    <a:pt x="2527" y="464"/>
                  </a:cubicBezTo>
                  <a:cubicBezTo>
                    <a:pt x="2435" y="350"/>
                    <a:pt x="2337" y="244"/>
                    <a:pt x="2245" y="137"/>
                  </a:cubicBezTo>
                  <a:cubicBezTo>
                    <a:pt x="1500" y="46"/>
                    <a:pt x="754" y="0"/>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38"/>
            <p:cNvSpPr/>
            <p:nvPr/>
          </p:nvSpPr>
          <p:spPr>
            <a:xfrm>
              <a:off x="4069201" y="-4300502"/>
              <a:ext cx="201921" cy="39257"/>
            </a:xfrm>
            <a:custGeom>
              <a:rect b="b" l="l" r="r" t="t"/>
              <a:pathLst>
                <a:path extrusionOk="0" h="648" w="3333">
                  <a:moveTo>
                    <a:pt x="2846" y="0"/>
                  </a:moveTo>
                  <a:lnTo>
                    <a:pt x="2397" y="16"/>
                  </a:lnTo>
                  <a:cubicBezTo>
                    <a:pt x="2032" y="23"/>
                    <a:pt x="1666" y="38"/>
                    <a:pt x="1309" y="54"/>
                  </a:cubicBezTo>
                  <a:cubicBezTo>
                    <a:pt x="883" y="69"/>
                    <a:pt x="457" y="69"/>
                    <a:pt x="31" y="92"/>
                  </a:cubicBezTo>
                  <a:lnTo>
                    <a:pt x="0" y="92"/>
                  </a:lnTo>
                  <a:cubicBezTo>
                    <a:pt x="236" y="206"/>
                    <a:pt x="479" y="290"/>
                    <a:pt x="723" y="381"/>
                  </a:cubicBezTo>
                  <a:cubicBezTo>
                    <a:pt x="936" y="457"/>
                    <a:pt x="1134" y="548"/>
                    <a:pt x="1339" y="647"/>
                  </a:cubicBezTo>
                  <a:cubicBezTo>
                    <a:pt x="1818" y="617"/>
                    <a:pt x="2305" y="594"/>
                    <a:pt x="2785" y="586"/>
                  </a:cubicBezTo>
                  <a:lnTo>
                    <a:pt x="3332" y="586"/>
                  </a:lnTo>
                  <a:lnTo>
                    <a:pt x="284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38"/>
            <p:cNvSpPr/>
            <p:nvPr/>
          </p:nvSpPr>
          <p:spPr>
            <a:xfrm>
              <a:off x="4279850" y="-4167764"/>
              <a:ext cx="80211" cy="7452"/>
            </a:xfrm>
            <a:custGeom>
              <a:rect b="b" l="l" r="r" t="t"/>
              <a:pathLst>
                <a:path extrusionOk="0" h="123" w="1324">
                  <a:moveTo>
                    <a:pt x="1217" y="1"/>
                  </a:moveTo>
                  <a:lnTo>
                    <a:pt x="0" y="39"/>
                  </a:lnTo>
                  <a:lnTo>
                    <a:pt x="38" y="39"/>
                  </a:lnTo>
                  <a:cubicBezTo>
                    <a:pt x="464" y="54"/>
                    <a:pt x="890" y="84"/>
                    <a:pt x="1324" y="122"/>
                  </a:cubicBezTo>
                  <a:lnTo>
                    <a:pt x="1217"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38"/>
            <p:cNvSpPr/>
            <p:nvPr/>
          </p:nvSpPr>
          <p:spPr>
            <a:xfrm>
              <a:off x="3706005" y="-4696354"/>
              <a:ext cx="1012636" cy="1219526"/>
            </a:xfrm>
            <a:custGeom>
              <a:rect b="b" l="l" r="r" t="t"/>
              <a:pathLst>
                <a:path extrusionOk="0" h="20130" w="16715">
                  <a:moveTo>
                    <a:pt x="5034" y="1"/>
                  </a:moveTo>
                  <a:cubicBezTo>
                    <a:pt x="4321" y="1"/>
                    <a:pt x="3613" y="255"/>
                    <a:pt x="2952" y="570"/>
                  </a:cubicBezTo>
                  <a:cubicBezTo>
                    <a:pt x="2016" y="1011"/>
                    <a:pt x="1118" y="1551"/>
                    <a:pt x="137" y="1856"/>
                  </a:cubicBezTo>
                  <a:cubicBezTo>
                    <a:pt x="91" y="1932"/>
                    <a:pt x="38" y="2015"/>
                    <a:pt x="0" y="2099"/>
                  </a:cubicBezTo>
                  <a:cubicBezTo>
                    <a:pt x="413" y="1798"/>
                    <a:pt x="871" y="1600"/>
                    <a:pt x="1363" y="1600"/>
                  </a:cubicBezTo>
                  <a:cubicBezTo>
                    <a:pt x="1405" y="1600"/>
                    <a:pt x="1448" y="1601"/>
                    <a:pt x="1491" y="1604"/>
                  </a:cubicBezTo>
                  <a:cubicBezTo>
                    <a:pt x="1824" y="1513"/>
                    <a:pt x="2162" y="1468"/>
                    <a:pt x="2498" y="1468"/>
                  </a:cubicBezTo>
                  <a:cubicBezTo>
                    <a:pt x="3498" y="1468"/>
                    <a:pt x="4473" y="1864"/>
                    <a:pt x="5196" y="2593"/>
                  </a:cubicBezTo>
                  <a:cubicBezTo>
                    <a:pt x="7669" y="4876"/>
                    <a:pt x="9472" y="7447"/>
                    <a:pt x="11754" y="9920"/>
                  </a:cubicBezTo>
                  <a:cubicBezTo>
                    <a:pt x="13139" y="11305"/>
                    <a:pt x="13261" y="13541"/>
                    <a:pt x="13740" y="15618"/>
                  </a:cubicBezTo>
                  <a:cubicBezTo>
                    <a:pt x="13778" y="15710"/>
                    <a:pt x="13809" y="15793"/>
                    <a:pt x="13839" y="15885"/>
                  </a:cubicBezTo>
                  <a:cubicBezTo>
                    <a:pt x="14014" y="16402"/>
                    <a:pt x="14174" y="16927"/>
                    <a:pt x="14334" y="17444"/>
                  </a:cubicBezTo>
                  <a:cubicBezTo>
                    <a:pt x="14394" y="17574"/>
                    <a:pt x="14448" y="17695"/>
                    <a:pt x="14516" y="17809"/>
                  </a:cubicBezTo>
                  <a:cubicBezTo>
                    <a:pt x="14904" y="18532"/>
                    <a:pt x="15208" y="19301"/>
                    <a:pt x="15437" y="20092"/>
                  </a:cubicBezTo>
                  <a:cubicBezTo>
                    <a:pt x="15478" y="20117"/>
                    <a:pt x="15525" y="20129"/>
                    <a:pt x="15572" y="20129"/>
                  </a:cubicBezTo>
                  <a:cubicBezTo>
                    <a:pt x="15637" y="20129"/>
                    <a:pt x="15703" y="20106"/>
                    <a:pt x="15756" y="20061"/>
                  </a:cubicBezTo>
                  <a:cubicBezTo>
                    <a:pt x="15733" y="19955"/>
                    <a:pt x="15711" y="19848"/>
                    <a:pt x="15703" y="19734"/>
                  </a:cubicBezTo>
                  <a:cubicBezTo>
                    <a:pt x="15619" y="19080"/>
                    <a:pt x="15642" y="18426"/>
                    <a:pt x="15764" y="17779"/>
                  </a:cubicBezTo>
                  <a:cubicBezTo>
                    <a:pt x="15908" y="17079"/>
                    <a:pt x="16243" y="16432"/>
                    <a:pt x="16464" y="15755"/>
                  </a:cubicBezTo>
                  <a:cubicBezTo>
                    <a:pt x="16639" y="15223"/>
                    <a:pt x="16715" y="14743"/>
                    <a:pt x="16426" y="14241"/>
                  </a:cubicBezTo>
                  <a:cubicBezTo>
                    <a:pt x="16198" y="13846"/>
                    <a:pt x="15886" y="13511"/>
                    <a:pt x="15688" y="13093"/>
                  </a:cubicBezTo>
                  <a:cubicBezTo>
                    <a:pt x="15422" y="12522"/>
                    <a:pt x="15383" y="11936"/>
                    <a:pt x="15460" y="11312"/>
                  </a:cubicBezTo>
                  <a:cubicBezTo>
                    <a:pt x="15536" y="10688"/>
                    <a:pt x="15726" y="10049"/>
                    <a:pt x="15627" y="9433"/>
                  </a:cubicBezTo>
                  <a:cubicBezTo>
                    <a:pt x="15429" y="8239"/>
                    <a:pt x="14006" y="7866"/>
                    <a:pt x="13284" y="7052"/>
                  </a:cubicBezTo>
                  <a:cubicBezTo>
                    <a:pt x="12888" y="6595"/>
                    <a:pt x="12607" y="6055"/>
                    <a:pt x="12470" y="5469"/>
                  </a:cubicBezTo>
                  <a:cubicBezTo>
                    <a:pt x="12333" y="4922"/>
                    <a:pt x="12295" y="4328"/>
                    <a:pt x="12074" y="3811"/>
                  </a:cubicBezTo>
                  <a:cubicBezTo>
                    <a:pt x="11526" y="2548"/>
                    <a:pt x="10058" y="2609"/>
                    <a:pt x="8947" y="2213"/>
                  </a:cubicBezTo>
                  <a:cubicBezTo>
                    <a:pt x="8361" y="2000"/>
                    <a:pt x="7874" y="1658"/>
                    <a:pt x="7410" y="1239"/>
                  </a:cubicBezTo>
                  <a:cubicBezTo>
                    <a:pt x="6999" y="859"/>
                    <a:pt x="6619" y="440"/>
                    <a:pt x="6094" y="212"/>
                  </a:cubicBezTo>
                  <a:cubicBezTo>
                    <a:pt x="5743" y="63"/>
                    <a:pt x="5388" y="1"/>
                    <a:pt x="503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38"/>
            <p:cNvSpPr/>
            <p:nvPr/>
          </p:nvSpPr>
          <p:spPr>
            <a:xfrm>
              <a:off x="4306991" y="-4530053"/>
              <a:ext cx="95963" cy="348046"/>
            </a:xfrm>
            <a:custGeom>
              <a:rect b="b" l="l" r="r" t="t"/>
              <a:pathLst>
                <a:path extrusionOk="0" h="5745" w="1584">
                  <a:moveTo>
                    <a:pt x="952" y="1"/>
                  </a:moveTo>
                  <a:cubicBezTo>
                    <a:pt x="906" y="282"/>
                    <a:pt x="868" y="564"/>
                    <a:pt x="830" y="845"/>
                  </a:cubicBezTo>
                  <a:cubicBezTo>
                    <a:pt x="739" y="1454"/>
                    <a:pt x="617" y="2047"/>
                    <a:pt x="503" y="2656"/>
                  </a:cubicBezTo>
                  <a:cubicBezTo>
                    <a:pt x="336" y="3462"/>
                    <a:pt x="184" y="4276"/>
                    <a:pt x="1" y="5090"/>
                  </a:cubicBezTo>
                  <a:cubicBezTo>
                    <a:pt x="191" y="5311"/>
                    <a:pt x="374" y="5524"/>
                    <a:pt x="564" y="5745"/>
                  </a:cubicBezTo>
                  <a:lnTo>
                    <a:pt x="632" y="5501"/>
                  </a:lnTo>
                  <a:cubicBezTo>
                    <a:pt x="785" y="4915"/>
                    <a:pt x="944" y="4337"/>
                    <a:pt x="1096" y="3751"/>
                  </a:cubicBezTo>
                  <a:cubicBezTo>
                    <a:pt x="1119" y="3607"/>
                    <a:pt x="1135" y="3462"/>
                    <a:pt x="1150" y="3318"/>
                  </a:cubicBezTo>
                  <a:cubicBezTo>
                    <a:pt x="1233" y="2641"/>
                    <a:pt x="1332" y="1971"/>
                    <a:pt x="1439" y="1294"/>
                  </a:cubicBezTo>
                  <a:cubicBezTo>
                    <a:pt x="1492" y="982"/>
                    <a:pt x="1538" y="663"/>
                    <a:pt x="1583" y="343"/>
                  </a:cubicBezTo>
                  <a:cubicBezTo>
                    <a:pt x="1393" y="198"/>
                    <a:pt x="1173" y="84"/>
                    <a:pt x="9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38"/>
            <p:cNvSpPr/>
            <p:nvPr/>
          </p:nvSpPr>
          <p:spPr>
            <a:xfrm>
              <a:off x="4448998" y="-4263607"/>
              <a:ext cx="79302" cy="209737"/>
            </a:xfrm>
            <a:custGeom>
              <a:rect b="b" l="l" r="r" t="t"/>
              <a:pathLst>
                <a:path extrusionOk="0" h="3462" w="1309">
                  <a:moveTo>
                    <a:pt x="1096" y="0"/>
                  </a:moveTo>
                  <a:cubicBezTo>
                    <a:pt x="1035" y="312"/>
                    <a:pt x="966" y="624"/>
                    <a:pt x="883" y="936"/>
                  </a:cubicBezTo>
                  <a:cubicBezTo>
                    <a:pt x="769" y="1369"/>
                    <a:pt x="624" y="1796"/>
                    <a:pt x="464" y="2222"/>
                  </a:cubicBezTo>
                  <a:cubicBezTo>
                    <a:pt x="320" y="2617"/>
                    <a:pt x="160" y="3013"/>
                    <a:pt x="0" y="3401"/>
                  </a:cubicBezTo>
                  <a:cubicBezTo>
                    <a:pt x="8" y="3424"/>
                    <a:pt x="23" y="3439"/>
                    <a:pt x="38" y="3462"/>
                  </a:cubicBezTo>
                  <a:lnTo>
                    <a:pt x="266" y="2922"/>
                  </a:lnTo>
                  <a:cubicBezTo>
                    <a:pt x="441" y="2518"/>
                    <a:pt x="639" y="2123"/>
                    <a:pt x="791" y="1712"/>
                  </a:cubicBezTo>
                  <a:cubicBezTo>
                    <a:pt x="974" y="1210"/>
                    <a:pt x="1134" y="700"/>
                    <a:pt x="1309" y="190"/>
                  </a:cubicBezTo>
                  <a:cubicBezTo>
                    <a:pt x="1240" y="129"/>
                    <a:pt x="1164" y="69"/>
                    <a:pt x="109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38"/>
            <p:cNvSpPr/>
            <p:nvPr/>
          </p:nvSpPr>
          <p:spPr>
            <a:xfrm>
              <a:off x="4423190" y="-4309287"/>
              <a:ext cx="73305" cy="230516"/>
            </a:xfrm>
            <a:custGeom>
              <a:rect b="b" l="l" r="r" t="t"/>
              <a:pathLst>
                <a:path extrusionOk="0" h="3805" w="1210">
                  <a:moveTo>
                    <a:pt x="982" y="1"/>
                  </a:moveTo>
                  <a:cubicBezTo>
                    <a:pt x="913" y="298"/>
                    <a:pt x="845" y="594"/>
                    <a:pt x="769" y="891"/>
                  </a:cubicBezTo>
                  <a:cubicBezTo>
                    <a:pt x="533" y="1812"/>
                    <a:pt x="266" y="2717"/>
                    <a:pt x="0" y="3630"/>
                  </a:cubicBezTo>
                  <a:cubicBezTo>
                    <a:pt x="53" y="3683"/>
                    <a:pt x="107" y="3744"/>
                    <a:pt x="160" y="3805"/>
                  </a:cubicBezTo>
                  <a:cubicBezTo>
                    <a:pt x="320" y="3402"/>
                    <a:pt x="479" y="2998"/>
                    <a:pt x="624" y="2595"/>
                  </a:cubicBezTo>
                  <a:cubicBezTo>
                    <a:pt x="867" y="1865"/>
                    <a:pt x="1065" y="1127"/>
                    <a:pt x="1210" y="374"/>
                  </a:cubicBezTo>
                  <a:cubicBezTo>
                    <a:pt x="1126" y="260"/>
                    <a:pt x="1050" y="130"/>
                    <a:pt x="98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38"/>
            <p:cNvSpPr/>
            <p:nvPr/>
          </p:nvSpPr>
          <p:spPr>
            <a:xfrm>
              <a:off x="4142931" y="-4632378"/>
              <a:ext cx="68276" cy="278437"/>
            </a:xfrm>
            <a:custGeom>
              <a:rect b="b" l="l" r="r" t="t"/>
              <a:pathLst>
                <a:path extrusionOk="0" h="4596" w="1127">
                  <a:moveTo>
                    <a:pt x="0" y="1"/>
                  </a:moveTo>
                  <a:lnTo>
                    <a:pt x="0" y="1"/>
                  </a:lnTo>
                  <a:cubicBezTo>
                    <a:pt x="46" y="647"/>
                    <a:pt x="99" y="1286"/>
                    <a:pt x="160" y="1933"/>
                  </a:cubicBezTo>
                  <a:cubicBezTo>
                    <a:pt x="290" y="2648"/>
                    <a:pt x="388" y="3379"/>
                    <a:pt x="449" y="4101"/>
                  </a:cubicBezTo>
                  <a:cubicBezTo>
                    <a:pt x="594" y="4269"/>
                    <a:pt x="731" y="4429"/>
                    <a:pt x="875" y="4596"/>
                  </a:cubicBezTo>
                  <a:cubicBezTo>
                    <a:pt x="936" y="3827"/>
                    <a:pt x="1020" y="3067"/>
                    <a:pt x="1126" y="2306"/>
                  </a:cubicBezTo>
                  <a:cubicBezTo>
                    <a:pt x="1088" y="1789"/>
                    <a:pt x="1028" y="1279"/>
                    <a:pt x="951" y="769"/>
                  </a:cubicBezTo>
                  <a:cubicBezTo>
                    <a:pt x="685" y="594"/>
                    <a:pt x="434" y="404"/>
                    <a:pt x="198" y="191"/>
                  </a:cubicBezTo>
                  <a:cubicBezTo>
                    <a:pt x="137" y="130"/>
                    <a:pt x="69" y="62"/>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38"/>
            <p:cNvSpPr/>
            <p:nvPr/>
          </p:nvSpPr>
          <p:spPr>
            <a:xfrm>
              <a:off x="4234170" y="-4562767"/>
              <a:ext cx="29564" cy="275711"/>
            </a:xfrm>
            <a:custGeom>
              <a:rect b="b" l="l" r="r" t="t"/>
              <a:pathLst>
                <a:path extrusionOk="0" h="4551" w="488">
                  <a:moveTo>
                    <a:pt x="191" y="0"/>
                  </a:moveTo>
                  <a:cubicBezTo>
                    <a:pt x="123" y="388"/>
                    <a:pt x="62" y="784"/>
                    <a:pt x="1" y="1180"/>
                  </a:cubicBezTo>
                  <a:cubicBezTo>
                    <a:pt x="31" y="1514"/>
                    <a:pt x="46" y="1842"/>
                    <a:pt x="54" y="2176"/>
                  </a:cubicBezTo>
                  <a:cubicBezTo>
                    <a:pt x="77" y="2853"/>
                    <a:pt x="69" y="3538"/>
                    <a:pt x="24" y="4215"/>
                  </a:cubicBezTo>
                  <a:cubicBezTo>
                    <a:pt x="115" y="4329"/>
                    <a:pt x="214" y="4444"/>
                    <a:pt x="305" y="4550"/>
                  </a:cubicBezTo>
                  <a:cubicBezTo>
                    <a:pt x="396" y="3067"/>
                    <a:pt x="465" y="1583"/>
                    <a:pt x="488" y="92"/>
                  </a:cubicBezTo>
                  <a:cubicBezTo>
                    <a:pt x="396" y="69"/>
                    <a:pt x="313" y="39"/>
                    <a:pt x="229" y="16"/>
                  </a:cubicBezTo>
                  <a:lnTo>
                    <a:pt x="19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38"/>
            <p:cNvSpPr/>
            <p:nvPr/>
          </p:nvSpPr>
          <p:spPr>
            <a:xfrm>
              <a:off x="4623660" y="-3572230"/>
              <a:ext cx="31866" cy="51192"/>
            </a:xfrm>
            <a:custGeom>
              <a:rect b="b" l="l" r="r" t="t"/>
              <a:pathLst>
                <a:path extrusionOk="0" h="845" w="526">
                  <a:moveTo>
                    <a:pt x="526" y="0"/>
                  </a:moveTo>
                  <a:lnTo>
                    <a:pt x="526" y="0"/>
                  </a:lnTo>
                  <a:cubicBezTo>
                    <a:pt x="343" y="213"/>
                    <a:pt x="168" y="434"/>
                    <a:pt x="1" y="654"/>
                  </a:cubicBezTo>
                  <a:cubicBezTo>
                    <a:pt x="23" y="715"/>
                    <a:pt x="46" y="784"/>
                    <a:pt x="69" y="845"/>
                  </a:cubicBezTo>
                  <a:cubicBezTo>
                    <a:pt x="221" y="685"/>
                    <a:pt x="366" y="525"/>
                    <a:pt x="510" y="358"/>
                  </a:cubicBezTo>
                  <a:cubicBezTo>
                    <a:pt x="510" y="236"/>
                    <a:pt x="510" y="122"/>
                    <a:pt x="526"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38"/>
            <p:cNvSpPr/>
            <p:nvPr/>
          </p:nvSpPr>
          <p:spPr>
            <a:xfrm>
              <a:off x="4048421" y="-4691810"/>
              <a:ext cx="91358" cy="273833"/>
            </a:xfrm>
            <a:custGeom>
              <a:rect b="b" l="l" r="r" t="t"/>
              <a:pathLst>
                <a:path extrusionOk="0" h="4520" w="1508">
                  <a:moveTo>
                    <a:pt x="1" y="0"/>
                  </a:moveTo>
                  <a:cubicBezTo>
                    <a:pt x="46" y="152"/>
                    <a:pt x="84" y="305"/>
                    <a:pt x="123" y="457"/>
                  </a:cubicBezTo>
                  <a:cubicBezTo>
                    <a:pt x="267" y="1012"/>
                    <a:pt x="366" y="1567"/>
                    <a:pt x="465" y="2138"/>
                  </a:cubicBezTo>
                  <a:cubicBezTo>
                    <a:pt x="533" y="2518"/>
                    <a:pt x="602" y="2899"/>
                    <a:pt x="670" y="3287"/>
                  </a:cubicBezTo>
                  <a:cubicBezTo>
                    <a:pt x="724" y="3454"/>
                    <a:pt x="777" y="3622"/>
                    <a:pt x="822" y="3789"/>
                  </a:cubicBezTo>
                  <a:cubicBezTo>
                    <a:pt x="1058" y="4032"/>
                    <a:pt x="1279" y="4276"/>
                    <a:pt x="1507" y="4519"/>
                  </a:cubicBezTo>
                  <a:cubicBezTo>
                    <a:pt x="1454" y="3994"/>
                    <a:pt x="1393" y="3469"/>
                    <a:pt x="1347" y="2945"/>
                  </a:cubicBezTo>
                  <a:cubicBezTo>
                    <a:pt x="1195" y="2115"/>
                    <a:pt x="1005" y="1301"/>
                    <a:pt x="762" y="495"/>
                  </a:cubicBezTo>
                  <a:cubicBezTo>
                    <a:pt x="739" y="419"/>
                    <a:pt x="716" y="343"/>
                    <a:pt x="693" y="274"/>
                  </a:cubicBezTo>
                  <a:cubicBezTo>
                    <a:pt x="609" y="221"/>
                    <a:pt x="526" y="183"/>
                    <a:pt x="442" y="145"/>
                  </a:cubicBezTo>
                  <a:cubicBezTo>
                    <a:pt x="305" y="84"/>
                    <a:pt x="153" y="38"/>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38"/>
            <p:cNvSpPr/>
            <p:nvPr/>
          </p:nvSpPr>
          <p:spPr>
            <a:xfrm>
              <a:off x="3957183" y="-4693203"/>
              <a:ext cx="106080" cy="195015"/>
            </a:xfrm>
            <a:custGeom>
              <a:rect b="b" l="l" r="r" t="t"/>
              <a:pathLst>
                <a:path extrusionOk="0" h="3219" w="1751">
                  <a:moveTo>
                    <a:pt x="335" y="0"/>
                  </a:moveTo>
                  <a:cubicBezTo>
                    <a:pt x="221" y="23"/>
                    <a:pt x="115" y="46"/>
                    <a:pt x="0" y="69"/>
                  </a:cubicBezTo>
                  <a:cubicBezTo>
                    <a:pt x="305" y="891"/>
                    <a:pt x="655" y="1689"/>
                    <a:pt x="989" y="2488"/>
                  </a:cubicBezTo>
                  <a:lnTo>
                    <a:pt x="1050" y="2549"/>
                  </a:lnTo>
                  <a:cubicBezTo>
                    <a:pt x="1286" y="2770"/>
                    <a:pt x="1522" y="2998"/>
                    <a:pt x="1750" y="3219"/>
                  </a:cubicBezTo>
                  <a:cubicBezTo>
                    <a:pt x="1461" y="2374"/>
                    <a:pt x="1119" y="1545"/>
                    <a:pt x="723" y="746"/>
                  </a:cubicBezTo>
                  <a:cubicBezTo>
                    <a:pt x="594" y="495"/>
                    <a:pt x="465" y="251"/>
                    <a:pt x="33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38"/>
            <p:cNvSpPr/>
            <p:nvPr/>
          </p:nvSpPr>
          <p:spPr>
            <a:xfrm>
              <a:off x="4545750" y="-3920221"/>
              <a:ext cx="109291" cy="203315"/>
            </a:xfrm>
            <a:custGeom>
              <a:rect b="b" l="l" r="r" t="t"/>
              <a:pathLst>
                <a:path extrusionOk="0" h="3356" w="1804">
                  <a:moveTo>
                    <a:pt x="1720" y="0"/>
                  </a:moveTo>
                  <a:cubicBezTo>
                    <a:pt x="1416" y="571"/>
                    <a:pt x="1119" y="1141"/>
                    <a:pt x="815" y="1712"/>
                  </a:cubicBezTo>
                  <a:cubicBezTo>
                    <a:pt x="556" y="2199"/>
                    <a:pt x="282" y="2686"/>
                    <a:pt x="1" y="3157"/>
                  </a:cubicBezTo>
                  <a:cubicBezTo>
                    <a:pt x="24" y="3226"/>
                    <a:pt x="47" y="3287"/>
                    <a:pt x="69" y="3355"/>
                  </a:cubicBezTo>
                  <a:cubicBezTo>
                    <a:pt x="229" y="3119"/>
                    <a:pt x="396" y="2891"/>
                    <a:pt x="564" y="2663"/>
                  </a:cubicBezTo>
                  <a:cubicBezTo>
                    <a:pt x="1005" y="1864"/>
                    <a:pt x="1408" y="1042"/>
                    <a:pt x="1804" y="221"/>
                  </a:cubicBezTo>
                  <a:cubicBezTo>
                    <a:pt x="1774" y="145"/>
                    <a:pt x="1743" y="76"/>
                    <a:pt x="172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38"/>
            <p:cNvSpPr/>
            <p:nvPr/>
          </p:nvSpPr>
          <p:spPr>
            <a:xfrm>
              <a:off x="4511217" y="-4099548"/>
              <a:ext cx="115713" cy="278922"/>
            </a:xfrm>
            <a:custGeom>
              <a:rect b="b" l="l" r="r" t="t"/>
              <a:pathLst>
                <a:path extrusionOk="0" h="4604" w="1910">
                  <a:moveTo>
                    <a:pt x="1910" y="1"/>
                  </a:moveTo>
                  <a:lnTo>
                    <a:pt x="1910" y="1"/>
                  </a:lnTo>
                  <a:cubicBezTo>
                    <a:pt x="1316" y="1195"/>
                    <a:pt x="677" y="2374"/>
                    <a:pt x="0" y="3523"/>
                  </a:cubicBezTo>
                  <a:cubicBezTo>
                    <a:pt x="76" y="3881"/>
                    <a:pt x="145" y="4246"/>
                    <a:pt x="213" y="4603"/>
                  </a:cubicBezTo>
                  <a:cubicBezTo>
                    <a:pt x="662" y="3493"/>
                    <a:pt x="1081" y="2367"/>
                    <a:pt x="1476" y="1233"/>
                  </a:cubicBezTo>
                  <a:cubicBezTo>
                    <a:pt x="1621" y="822"/>
                    <a:pt x="1765" y="411"/>
                    <a:pt x="191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38"/>
            <p:cNvSpPr/>
            <p:nvPr/>
          </p:nvSpPr>
          <p:spPr>
            <a:xfrm>
              <a:off x="4451724" y="-4351695"/>
              <a:ext cx="15267" cy="75668"/>
            </a:xfrm>
            <a:custGeom>
              <a:rect b="b" l="l" r="r" t="t"/>
              <a:pathLst>
                <a:path extrusionOk="0" h="1249" w="252">
                  <a:moveTo>
                    <a:pt x="221" y="1"/>
                  </a:moveTo>
                  <a:cubicBezTo>
                    <a:pt x="153" y="412"/>
                    <a:pt x="77" y="830"/>
                    <a:pt x="1" y="1249"/>
                  </a:cubicBezTo>
                  <a:lnTo>
                    <a:pt x="16" y="1180"/>
                  </a:lnTo>
                  <a:cubicBezTo>
                    <a:pt x="107" y="815"/>
                    <a:pt x="183" y="450"/>
                    <a:pt x="252" y="85"/>
                  </a:cubicBezTo>
                  <a:cubicBezTo>
                    <a:pt x="244" y="62"/>
                    <a:pt x="229" y="31"/>
                    <a:pt x="22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38"/>
            <p:cNvSpPr/>
            <p:nvPr/>
          </p:nvSpPr>
          <p:spPr>
            <a:xfrm>
              <a:off x="4274276" y="-4551257"/>
              <a:ext cx="68276" cy="307032"/>
            </a:xfrm>
            <a:custGeom>
              <a:rect b="b" l="l" r="r" t="t"/>
              <a:pathLst>
                <a:path extrusionOk="0" h="5068" w="1127">
                  <a:moveTo>
                    <a:pt x="206" y="1"/>
                  </a:moveTo>
                  <a:cubicBezTo>
                    <a:pt x="176" y="1598"/>
                    <a:pt x="100" y="3196"/>
                    <a:pt x="1" y="4786"/>
                  </a:cubicBezTo>
                  <a:lnTo>
                    <a:pt x="237" y="5068"/>
                  </a:lnTo>
                  <a:cubicBezTo>
                    <a:pt x="419" y="4216"/>
                    <a:pt x="587" y="3356"/>
                    <a:pt x="754" y="2504"/>
                  </a:cubicBezTo>
                  <a:cubicBezTo>
                    <a:pt x="868" y="1933"/>
                    <a:pt x="959" y="1370"/>
                    <a:pt x="1043" y="800"/>
                  </a:cubicBezTo>
                  <a:cubicBezTo>
                    <a:pt x="1066" y="609"/>
                    <a:pt x="1096" y="419"/>
                    <a:pt x="1127" y="229"/>
                  </a:cubicBezTo>
                  <a:cubicBezTo>
                    <a:pt x="822" y="145"/>
                    <a:pt x="510" y="77"/>
                    <a:pt x="2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38"/>
            <p:cNvSpPr/>
            <p:nvPr/>
          </p:nvSpPr>
          <p:spPr>
            <a:xfrm>
              <a:off x="4635655" y="-3517887"/>
              <a:ext cx="24475" cy="41196"/>
            </a:xfrm>
            <a:custGeom>
              <a:rect b="b" l="l" r="r" t="t"/>
              <a:pathLst>
                <a:path extrusionOk="0" h="680" w="404">
                  <a:moveTo>
                    <a:pt x="328" y="1"/>
                  </a:moveTo>
                  <a:cubicBezTo>
                    <a:pt x="221" y="122"/>
                    <a:pt x="115" y="237"/>
                    <a:pt x="0" y="351"/>
                  </a:cubicBezTo>
                  <a:cubicBezTo>
                    <a:pt x="31" y="442"/>
                    <a:pt x="61" y="541"/>
                    <a:pt x="92" y="640"/>
                  </a:cubicBezTo>
                  <a:cubicBezTo>
                    <a:pt x="135" y="666"/>
                    <a:pt x="183" y="680"/>
                    <a:pt x="231" y="680"/>
                  </a:cubicBezTo>
                  <a:cubicBezTo>
                    <a:pt x="294" y="680"/>
                    <a:pt x="356" y="657"/>
                    <a:pt x="404" y="609"/>
                  </a:cubicBezTo>
                  <a:cubicBezTo>
                    <a:pt x="388" y="503"/>
                    <a:pt x="366" y="396"/>
                    <a:pt x="358" y="282"/>
                  </a:cubicBezTo>
                  <a:cubicBezTo>
                    <a:pt x="343" y="183"/>
                    <a:pt x="335" y="100"/>
                    <a:pt x="32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38"/>
            <p:cNvSpPr/>
            <p:nvPr/>
          </p:nvSpPr>
          <p:spPr>
            <a:xfrm>
              <a:off x="4505219" y="-4198662"/>
              <a:ext cx="129101" cy="277528"/>
            </a:xfrm>
            <a:custGeom>
              <a:rect b="b" l="l" r="r" t="t"/>
              <a:pathLst>
                <a:path extrusionOk="0" h="4581" w="2131">
                  <a:moveTo>
                    <a:pt x="1606" y="1"/>
                  </a:moveTo>
                  <a:cubicBezTo>
                    <a:pt x="1453" y="434"/>
                    <a:pt x="1294" y="868"/>
                    <a:pt x="1142" y="1302"/>
                  </a:cubicBezTo>
                  <a:cubicBezTo>
                    <a:pt x="860" y="2063"/>
                    <a:pt x="617" y="2839"/>
                    <a:pt x="350" y="3607"/>
                  </a:cubicBezTo>
                  <a:cubicBezTo>
                    <a:pt x="236" y="3934"/>
                    <a:pt x="122" y="4254"/>
                    <a:pt x="0" y="4581"/>
                  </a:cubicBezTo>
                  <a:cubicBezTo>
                    <a:pt x="761" y="3249"/>
                    <a:pt x="1469" y="1895"/>
                    <a:pt x="2131" y="518"/>
                  </a:cubicBezTo>
                  <a:cubicBezTo>
                    <a:pt x="1978" y="320"/>
                    <a:pt x="1803" y="145"/>
                    <a:pt x="160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38"/>
            <p:cNvSpPr/>
            <p:nvPr/>
          </p:nvSpPr>
          <p:spPr>
            <a:xfrm>
              <a:off x="4599245" y="-3685158"/>
              <a:ext cx="82998" cy="128193"/>
            </a:xfrm>
            <a:custGeom>
              <a:rect b="b" l="l" r="r" t="t"/>
              <a:pathLst>
                <a:path extrusionOk="0" h="2116" w="1370">
                  <a:moveTo>
                    <a:pt x="1370" y="0"/>
                  </a:moveTo>
                  <a:lnTo>
                    <a:pt x="1370" y="0"/>
                  </a:lnTo>
                  <a:cubicBezTo>
                    <a:pt x="1271" y="107"/>
                    <a:pt x="1172" y="221"/>
                    <a:pt x="1073" y="327"/>
                  </a:cubicBezTo>
                  <a:cubicBezTo>
                    <a:pt x="708" y="738"/>
                    <a:pt x="358" y="1164"/>
                    <a:pt x="0" y="1583"/>
                  </a:cubicBezTo>
                  <a:cubicBezTo>
                    <a:pt x="84" y="1758"/>
                    <a:pt x="160" y="1932"/>
                    <a:pt x="236" y="2115"/>
                  </a:cubicBezTo>
                  <a:cubicBezTo>
                    <a:pt x="487" y="1803"/>
                    <a:pt x="746" y="1491"/>
                    <a:pt x="1005" y="1187"/>
                  </a:cubicBezTo>
                  <a:cubicBezTo>
                    <a:pt x="1012" y="1156"/>
                    <a:pt x="1012" y="1126"/>
                    <a:pt x="1020" y="1088"/>
                  </a:cubicBezTo>
                  <a:cubicBezTo>
                    <a:pt x="1104" y="715"/>
                    <a:pt x="1218" y="350"/>
                    <a:pt x="137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38"/>
            <p:cNvSpPr/>
            <p:nvPr/>
          </p:nvSpPr>
          <p:spPr>
            <a:xfrm>
              <a:off x="4531937" y="-4107847"/>
              <a:ext cx="123588" cy="348955"/>
            </a:xfrm>
            <a:custGeom>
              <a:rect b="b" l="l" r="r" t="t"/>
              <a:pathLst>
                <a:path extrusionOk="0" h="5760" w="2040">
                  <a:moveTo>
                    <a:pt x="2017" y="1"/>
                  </a:moveTo>
                  <a:cubicBezTo>
                    <a:pt x="1537" y="1393"/>
                    <a:pt x="1043" y="2785"/>
                    <a:pt x="510" y="4155"/>
                  </a:cubicBezTo>
                  <a:cubicBezTo>
                    <a:pt x="343" y="4581"/>
                    <a:pt x="176" y="4999"/>
                    <a:pt x="1" y="5410"/>
                  </a:cubicBezTo>
                  <a:cubicBezTo>
                    <a:pt x="23" y="5532"/>
                    <a:pt x="54" y="5646"/>
                    <a:pt x="77" y="5760"/>
                  </a:cubicBezTo>
                  <a:cubicBezTo>
                    <a:pt x="693" y="4702"/>
                    <a:pt x="1241" y="3614"/>
                    <a:pt x="1819" y="2526"/>
                  </a:cubicBezTo>
                  <a:cubicBezTo>
                    <a:pt x="1781" y="2222"/>
                    <a:pt x="1781" y="1910"/>
                    <a:pt x="1827" y="1598"/>
                  </a:cubicBezTo>
                  <a:cubicBezTo>
                    <a:pt x="1887" y="1081"/>
                    <a:pt x="2040" y="533"/>
                    <a:pt x="201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38"/>
            <p:cNvSpPr/>
            <p:nvPr/>
          </p:nvSpPr>
          <p:spPr>
            <a:xfrm>
              <a:off x="4465598" y="-4237375"/>
              <a:ext cx="118015" cy="280315"/>
            </a:xfrm>
            <a:custGeom>
              <a:rect b="b" l="l" r="r" t="t"/>
              <a:pathLst>
                <a:path extrusionOk="0" h="4627" w="1948">
                  <a:moveTo>
                    <a:pt x="1354" y="1"/>
                  </a:moveTo>
                  <a:cubicBezTo>
                    <a:pt x="1339" y="62"/>
                    <a:pt x="1316" y="115"/>
                    <a:pt x="1301" y="168"/>
                  </a:cubicBezTo>
                  <a:cubicBezTo>
                    <a:pt x="1111" y="708"/>
                    <a:pt x="943" y="1256"/>
                    <a:pt x="715" y="1781"/>
                  </a:cubicBezTo>
                  <a:cubicBezTo>
                    <a:pt x="472" y="2329"/>
                    <a:pt x="244" y="2884"/>
                    <a:pt x="0" y="3440"/>
                  </a:cubicBezTo>
                  <a:cubicBezTo>
                    <a:pt x="190" y="3820"/>
                    <a:pt x="342" y="4216"/>
                    <a:pt x="464" y="4626"/>
                  </a:cubicBezTo>
                  <a:cubicBezTo>
                    <a:pt x="829" y="3607"/>
                    <a:pt x="1156" y="2580"/>
                    <a:pt x="1529" y="1560"/>
                  </a:cubicBezTo>
                  <a:cubicBezTo>
                    <a:pt x="1666" y="1180"/>
                    <a:pt x="1811" y="792"/>
                    <a:pt x="1948" y="404"/>
                  </a:cubicBezTo>
                  <a:cubicBezTo>
                    <a:pt x="1750" y="267"/>
                    <a:pt x="1552" y="138"/>
                    <a:pt x="1354"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38"/>
            <p:cNvSpPr/>
            <p:nvPr/>
          </p:nvSpPr>
          <p:spPr>
            <a:xfrm>
              <a:off x="4370179" y="-4478860"/>
              <a:ext cx="81181" cy="359557"/>
            </a:xfrm>
            <a:custGeom>
              <a:rect b="b" l="l" r="r" t="t"/>
              <a:pathLst>
                <a:path extrusionOk="0" h="5935" w="1340">
                  <a:moveTo>
                    <a:pt x="997" y="0"/>
                  </a:moveTo>
                  <a:cubicBezTo>
                    <a:pt x="837" y="936"/>
                    <a:pt x="708" y="1879"/>
                    <a:pt x="480" y="2800"/>
                  </a:cubicBezTo>
                  <a:cubicBezTo>
                    <a:pt x="464" y="2868"/>
                    <a:pt x="441" y="2929"/>
                    <a:pt x="426" y="2990"/>
                  </a:cubicBezTo>
                  <a:cubicBezTo>
                    <a:pt x="335" y="3819"/>
                    <a:pt x="190" y="4641"/>
                    <a:pt x="0" y="5447"/>
                  </a:cubicBezTo>
                  <a:cubicBezTo>
                    <a:pt x="145" y="5607"/>
                    <a:pt x="282" y="5775"/>
                    <a:pt x="434" y="5934"/>
                  </a:cubicBezTo>
                  <a:cubicBezTo>
                    <a:pt x="457" y="5820"/>
                    <a:pt x="480" y="5699"/>
                    <a:pt x="502" y="5584"/>
                  </a:cubicBezTo>
                  <a:cubicBezTo>
                    <a:pt x="807" y="4078"/>
                    <a:pt x="1126" y="2556"/>
                    <a:pt x="1339" y="1027"/>
                  </a:cubicBezTo>
                  <a:cubicBezTo>
                    <a:pt x="1286" y="753"/>
                    <a:pt x="1210" y="479"/>
                    <a:pt x="1111" y="221"/>
                  </a:cubicBezTo>
                  <a:cubicBezTo>
                    <a:pt x="1073" y="145"/>
                    <a:pt x="1035" y="76"/>
                    <a:pt x="99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38"/>
            <p:cNvSpPr/>
            <p:nvPr/>
          </p:nvSpPr>
          <p:spPr>
            <a:xfrm>
              <a:off x="4561441" y="-3854791"/>
              <a:ext cx="141097" cy="204708"/>
            </a:xfrm>
            <a:custGeom>
              <a:rect b="b" l="l" r="r" t="t"/>
              <a:pathLst>
                <a:path extrusionOk="0" h="3379" w="2329">
                  <a:moveTo>
                    <a:pt x="2078" y="0"/>
                  </a:moveTo>
                  <a:cubicBezTo>
                    <a:pt x="1606" y="533"/>
                    <a:pt x="1149" y="1088"/>
                    <a:pt x="723" y="1659"/>
                  </a:cubicBezTo>
                  <a:lnTo>
                    <a:pt x="624" y="1796"/>
                  </a:lnTo>
                  <a:cubicBezTo>
                    <a:pt x="419" y="2161"/>
                    <a:pt x="214" y="2519"/>
                    <a:pt x="1" y="2876"/>
                  </a:cubicBezTo>
                  <a:lnTo>
                    <a:pt x="160" y="3378"/>
                  </a:lnTo>
                  <a:cubicBezTo>
                    <a:pt x="837" y="2359"/>
                    <a:pt x="1575" y="1370"/>
                    <a:pt x="2329" y="396"/>
                  </a:cubicBezTo>
                  <a:cubicBezTo>
                    <a:pt x="2321" y="381"/>
                    <a:pt x="2313" y="366"/>
                    <a:pt x="2306" y="350"/>
                  </a:cubicBezTo>
                  <a:cubicBezTo>
                    <a:pt x="2237" y="229"/>
                    <a:pt x="2154" y="114"/>
                    <a:pt x="207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38"/>
            <p:cNvSpPr/>
            <p:nvPr/>
          </p:nvSpPr>
          <p:spPr>
            <a:xfrm>
              <a:off x="4581736" y="-3805052"/>
              <a:ext cx="133221" cy="193682"/>
            </a:xfrm>
            <a:custGeom>
              <a:rect b="b" l="l" r="r" t="t"/>
              <a:pathLst>
                <a:path extrusionOk="0" h="3197" w="2199">
                  <a:moveTo>
                    <a:pt x="2146" y="1"/>
                  </a:moveTo>
                  <a:lnTo>
                    <a:pt x="2146" y="1"/>
                  </a:lnTo>
                  <a:cubicBezTo>
                    <a:pt x="1682" y="602"/>
                    <a:pt x="1225" y="1203"/>
                    <a:pt x="792" y="1819"/>
                  </a:cubicBezTo>
                  <a:cubicBezTo>
                    <a:pt x="518" y="2200"/>
                    <a:pt x="251" y="2588"/>
                    <a:pt x="0" y="2983"/>
                  </a:cubicBezTo>
                  <a:cubicBezTo>
                    <a:pt x="16" y="3029"/>
                    <a:pt x="38" y="3067"/>
                    <a:pt x="61" y="3105"/>
                  </a:cubicBezTo>
                  <a:cubicBezTo>
                    <a:pt x="84" y="3143"/>
                    <a:pt x="92" y="3166"/>
                    <a:pt x="107" y="3196"/>
                  </a:cubicBezTo>
                  <a:cubicBezTo>
                    <a:pt x="502" y="2717"/>
                    <a:pt x="906" y="2245"/>
                    <a:pt x="1324" y="1781"/>
                  </a:cubicBezTo>
                  <a:cubicBezTo>
                    <a:pt x="1568" y="1515"/>
                    <a:pt x="1803" y="1233"/>
                    <a:pt x="2039" y="960"/>
                  </a:cubicBezTo>
                  <a:cubicBezTo>
                    <a:pt x="2138" y="625"/>
                    <a:pt x="2199" y="313"/>
                    <a:pt x="2146"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38"/>
            <p:cNvSpPr/>
            <p:nvPr/>
          </p:nvSpPr>
          <p:spPr>
            <a:xfrm>
              <a:off x="4653649" y="-3881993"/>
              <a:ext cx="20295" cy="31382"/>
            </a:xfrm>
            <a:custGeom>
              <a:rect b="b" l="l" r="r" t="t"/>
              <a:pathLst>
                <a:path extrusionOk="0" h="518" w="335">
                  <a:moveTo>
                    <a:pt x="244" y="0"/>
                  </a:moveTo>
                  <a:cubicBezTo>
                    <a:pt x="160" y="175"/>
                    <a:pt x="84" y="343"/>
                    <a:pt x="0" y="518"/>
                  </a:cubicBezTo>
                  <a:cubicBezTo>
                    <a:pt x="107" y="388"/>
                    <a:pt x="221" y="259"/>
                    <a:pt x="335" y="137"/>
                  </a:cubicBezTo>
                  <a:cubicBezTo>
                    <a:pt x="304" y="92"/>
                    <a:pt x="274" y="46"/>
                    <a:pt x="244"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38"/>
            <p:cNvSpPr/>
            <p:nvPr/>
          </p:nvSpPr>
          <p:spPr>
            <a:xfrm>
              <a:off x="4574345" y="-3639114"/>
              <a:ext cx="66883" cy="159998"/>
            </a:xfrm>
            <a:custGeom>
              <a:rect b="b" l="l" r="r" t="t"/>
              <a:pathLst>
                <a:path extrusionOk="0" h="2641" w="1104">
                  <a:moveTo>
                    <a:pt x="1" y="1"/>
                  </a:moveTo>
                  <a:lnTo>
                    <a:pt x="1" y="1"/>
                  </a:lnTo>
                  <a:cubicBezTo>
                    <a:pt x="130" y="412"/>
                    <a:pt x="267" y="815"/>
                    <a:pt x="411" y="1218"/>
                  </a:cubicBezTo>
                  <a:cubicBezTo>
                    <a:pt x="594" y="1720"/>
                    <a:pt x="799" y="2466"/>
                    <a:pt x="1104" y="2641"/>
                  </a:cubicBezTo>
                  <a:cubicBezTo>
                    <a:pt x="875" y="1850"/>
                    <a:pt x="571" y="1089"/>
                    <a:pt x="183" y="366"/>
                  </a:cubicBezTo>
                  <a:cubicBezTo>
                    <a:pt x="115" y="244"/>
                    <a:pt x="54" y="123"/>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38"/>
            <p:cNvSpPr/>
            <p:nvPr/>
          </p:nvSpPr>
          <p:spPr>
            <a:xfrm>
              <a:off x="4444818" y="-4063137"/>
              <a:ext cx="333749" cy="1758346"/>
            </a:xfrm>
            <a:custGeom>
              <a:rect b="b" l="l" r="r" t="t"/>
              <a:pathLst>
                <a:path extrusionOk="0" h="29024" w="5509">
                  <a:moveTo>
                    <a:pt x="1" y="1"/>
                  </a:moveTo>
                  <a:cubicBezTo>
                    <a:pt x="275" y="921"/>
                    <a:pt x="518" y="1849"/>
                    <a:pt x="800" y="2762"/>
                  </a:cubicBezTo>
                  <a:cubicBezTo>
                    <a:pt x="815" y="2823"/>
                    <a:pt x="838" y="2892"/>
                    <a:pt x="853" y="2952"/>
                  </a:cubicBezTo>
                  <a:cubicBezTo>
                    <a:pt x="1127" y="3858"/>
                    <a:pt x="1408" y="4763"/>
                    <a:pt x="1690" y="5661"/>
                  </a:cubicBezTo>
                  <a:cubicBezTo>
                    <a:pt x="2260" y="7494"/>
                    <a:pt x="2839" y="9336"/>
                    <a:pt x="3341" y="11192"/>
                  </a:cubicBezTo>
                  <a:cubicBezTo>
                    <a:pt x="3858" y="13056"/>
                    <a:pt x="4276" y="14943"/>
                    <a:pt x="4596" y="16845"/>
                  </a:cubicBezTo>
                  <a:cubicBezTo>
                    <a:pt x="4900" y="18701"/>
                    <a:pt x="5052" y="20588"/>
                    <a:pt x="5052" y="22474"/>
                  </a:cubicBezTo>
                  <a:cubicBezTo>
                    <a:pt x="5045" y="24361"/>
                    <a:pt x="4832" y="26240"/>
                    <a:pt x="4413" y="28082"/>
                  </a:cubicBezTo>
                  <a:cubicBezTo>
                    <a:pt x="4360" y="28317"/>
                    <a:pt x="4307" y="28546"/>
                    <a:pt x="4261" y="28782"/>
                  </a:cubicBezTo>
                  <a:cubicBezTo>
                    <a:pt x="4238" y="28923"/>
                    <a:pt x="4351" y="29023"/>
                    <a:pt x="4461" y="29023"/>
                  </a:cubicBezTo>
                  <a:cubicBezTo>
                    <a:pt x="4529" y="29023"/>
                    <a:pt x="4595" y="28985"/>
                    <a:pt x="4626" y="28896"/>
                  </a:cubicBezTo>
                  <a:cubicBezTo>
                    <a:pt x="4779" y="28447"/>
                    <a:pt x="4893" y="27990"/>
                    <a:pt x="4976" y="27526"/>
                  </a:cubicBezTo>
                  <a:cubicBezTo>
                    <a:pt x="5075" y="27054"/>
                    <a:pt x="5159" y="26575"/>
                    <a:pt x="5220" y="26103"/>
                  </a:cubicBezTo>
                  <a:cubicBezTo>
                    <a:pt x="5357" y="25168"/>
                    <a:pt x="5433" y="24224"/>
                    <a:pt x="5463" y="23281"/>
                  </a:cubicBezTo>
                  <a:cubicBezTo>
                    <a:pt x="5509" y="21379"/>
                    <a:pt x="5402" y="19469"/>
                    <a:pt x="5121" y="17583"/>
                  </a:cubicBezTo>
                  <a:cubicBezTo>
                    <a:pt x="4839" y="15658"/>
                    <a:pt x="4451" y="13756"/>
                    <a:pt x="3942" y="11877"/>
                  </a:cubicBezTo>
                  <a:cubicBezTo>
                    <a:pt x="3455" y="9997"/>
                    <a:pt x="2877" y="8141"/>
                    <a:pt x="2283" y="6292"/>
                  </a:cubicBezTo>
                  <a:cubicBezTo>
                    <a:pt x="1986" y="5357"/>
                    <a:pt x="1682" y="4436"/>
                    <a:pt x="1378" y="3508"/>
                  </a:cubicBezTo>
                  <a:cubicBezTo>
                    <a:pt x="1058" y="2557"/>
                    <a:pt x="716" y="1613"/>
                    <a:pt x="389" y="662"/>
                  </a:cubicBezTo>
                  <a:cubicBezTo>
                    <a:pt x="305" y="434"/>
                    <a:pt x="77"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4" name="Google Shape;9444;p38"/>
          <p:cNvGrpSpPr/>
          <p:nvPr/>
        </p:nvGrpSpPr>
        <p:grpSpPr>
          <a:xfrm rot="10800000">
            <a:off x="1247503" y="-92947"/>
            <a:ext cx="613523" cy="2087068"/>
            <a:chOff x="-150486" y="-4130930"/>
            <a:chExt cx="613523" cy="2087068"/>
          </a:xfrm>
        </p:grpSpPr>
        <p:sp>
          <p:nvSpPr>
            <p:cNvPr id="9445" name="Google Shape;9445;p38"/>
            <p:cNvSpPr/>
            <p:nvPr/>
          </p:nvSpPr>
          <p:spPr>
            <a:xfrm>
              <a:off x="-150486" y="-4041933"/>
              <a:ext cx="508893" cy="1998071"/>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38"/>
            <p:cNvSpPr/>
            <p:nvPr/>
          </p:nvSpPr>
          <p:spPr>
            <a:xfrm>
              <a:off x="-47252" y="-4130930"/>
              <a:ext cx="439284" cy="1894415"/>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38"/>
            <p:cNvSpPr/>
            <p:nvPr/>
          </p:nvSpPr>
          <p:spPr>
            <a:xfrm>
              <a:off x="-4844" y="-3132577"/>
              <a:ext cx="77485" cy="199619"/>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38"/>
            <p:cNvSpPr/>
            <p:nvPr/>
          </p:nvSpPr>
          <p:spPr>
            <a:xfrm>
              <a:off x="-47252" y="-3473177"/>
              <a:ext cx="98204" cy="384881"/>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38"/>
            <p:cNvSpPr/>
            <p:nvPr/>
          </p:nvSpPr>
          <p:spPr>
            <a:xfrm>
              <a:off x="-21444" y="-3555207"/>
              <a:ext cx="89480" cy="404267"/>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38"/>
            <p:cNvSpPr/>
            <p:nvPr/>
          </p:nvSpPr>
          <p:spPr>
            <a:xfrm>
              <a:off x="11756" y="-2854197"/>
              <a:ext cx="104687" cy="225003"/>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38"/>
            <p:cNvSpPr/>
            <p:nvPr/>
          </p:nvSpPr>
          <p:spPr>
            <a:xfrm>
              <a:off x="67977" y="-3670436"/>
              <a:ext cx="37379" cy="212523"/>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38"/>
            <p:cNvSpPr/>
            <p:nvPr/>
          </p:nvSpPr>
          <p:spPr>
            <a:xfrm>
              <a:off x="56891" y="-3430768"/>
              <a:ext cx="20840" cy="88087"/>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38"/>
            <p:cNvSpPr/>
            <p:nvPr/>
          </p:nvSpPr>
          <p:spPr>
            <a:xfrm>
              <a:off x="119110" y="-2357778"/>
              <a:ext cx="30049" cy="120802"/>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38"/>
            <p:cNvSpPr/>
            <p:nvPr/>
          </p:nvSpPr>
          <p:spPr>
            <a:xfrm>
              <a:off x="39382" y="-3612821"/>
              <a:ext cx="48951" cy="205132"/>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38"/>
            <p:cNvSpPr/>
            <p:nvPr/>
          </p:nvSpPr>
          <p:spPr>
            <a:xfrm>
              <a:off x="273537" y="-4095913"/>
              <a:ext cx="38349" cy="234212"/>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38"/>
            <p:cNvSpPr/>
            <p:nvPr/>
          </p:nvSpPr>
          <p:spPr>
            <a:xfrm>
              <a:off x="229311" y="-4083008"/>
              <a:ext cx="27686" cy="265109"/>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38"/>
            <p:cNvSpPr/>
            <p:nvPr/>
          </p:nvSpPr>
          <p:spPr>
            <a:xfrm>
              <a:off x="327940" y="-4130930"/>
              <a:ext cx="63672" cy="162301"/>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38"/>
            <p:cNvSpPr/>
            <p:nvPr/>
          </p:nvSpPr>
          <p:spPr>
            <a:xfrm>
              <a:off x="87788" y="-3950210"/>
              <a:ext cx="56281" cy="407478"/>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38"/>
            <p:cNvSpPr/>
            <p:nvPr/>
          </p:nvSpPr>
          <p:spPr>
            <a:xfrm>
              <a:off x="189205" y="-4065439"/>
              <a:ext cx="39257" cy="325449"/>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38"/>
            <p:cNvSpPr/>
            <p:nvPr/>
          </p:nvSpPr>
          <p:spPr>
            <a:xfrm>
              <a:off x="71673" y="-2563337"/>
              <a:ext cx="57190" cy="112986"/>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38"/>
            <p:cNvSpPr/>
            <p:nvPr/>
          </p:nvSpPr>
          <p:spPr>
            <a:xfrm>
              <a:off x="52771" y="-2651364"/>
              <a:ext cx="73789" cy="124497"/>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38"/>
            <p:cNvSpPr/>
            <p:nvPr/>
          </p:nvSpPr>
          <p:spPr>
            <a:xfrm>
              <a:off x="92392" y="-2470705"/>
              <a:ext cx="42468" cy="96871"/>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38"/>
            <p:cNvSpPr/>
            <p:nvPr/>
          </p:nvSpPr>
          <p:spPr>
            <a:xfrm>
              <a:off x="122381" y="-4035026"/>
              <a:ext cx="58583" cy="389061"/>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38"/>
            <p:cNvSpPr/>
            <p:nvPr/>
          </p:nvSpPr>
          <p:spPr>
            <a:xfrm>
              <a:off x="-22352" y="-3047276"/>
              <a:ext cx="119893" cy="270561"/>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38"/>
            <p:cNvSpPr/>
            <p:nvPr/>
          </p:nvSpPr>
          <p:spPr>
            <a:xfrm>
              <a:off x="144009" y="-2300163"/>
              <a:ext cx="32775" cy="167814"/>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38"/>
            <p:cNvSpPr/>
            <p:nvPr/>
          </p:nvSpPr>
          <p:spPr>
            <a:xfrm>
              <a:off x="42169" y="-4130445"/>
              <a:ext cx="420867" cy="1607254"/>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38"/>
            <p:cNvSpPr/>
            <p:nvPr/>
          </p:nvSpPr>
          <p:spPr>
            <a:xfrm>
              <a:off x="126986" y="-3914284"/>
              <a:ext cx="336051" cy="349864"/>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38"/>
            <p:cNvSpPr/>
            <p:nvPr/>
          </p:nvSpPr>
          <p:spPr>
            <a:xfrm>
              <a:off x="359262" y="-4004613"/>
              <a:ext cx="89965" cy="83483"/>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38"/>
            <p:cNvSpPr/>
            <p:nvPr/>
          </p:nvSpPr>
          <p:spPr>
            <a:xfrm>
              <a:off x="88697" y="-3476872"/>
              <a:ext cx="70155" cy="61370"/>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38"/>
            <p:cNvSpPr/>
            <p:nvPr/>
          </p:nvSpPr>
          <p:spPr>
            <a:xfrm>
              <a:off x="292014" y="-4047506"/>
              <a:ext cx="144308" cy="157272"/>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38"/>
            <p:cNvSpPr/>
            <p:nvPr/>
          </p:nvSpPr>
          <p:spPr>
            <a:xfrm>
              <a:off x="75369" y="-3690307"/>
              <a:ext cx="324965" cy="352227"/>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38"/>
            <p:cNvSpPr/>
            <p:nvPr/>
          </p:nvSpPr>
          <p:spPr>
            <a:xfrm>
              <a:off x="61980" y="-3163475"/>
              <a:ext cx="128677" cy="207010"/>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38"/>
            <p:cNvSpPr/>
            <p:nvPr/>
          </p:nvSpPr>
          <p:spPr>
            <a:xfrm>
              <a:off x="356536" y="-4080706"/>
              <a:ext cx="66883" cy="57675"/>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38"/>
            <p:cNvSpPr/>
            <p:nvPr/>
          </p:nvSpPr>
          <p:spPr>
            <a:xfrm>
              <a:off x="99784" y="-3738229"/>
              <a:ext cx="272015" cy="272924"/>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38"/>
            <p:cNvSpPr/>
            <p:nvPr/>
          </p:nvSpPr>
          <p:spPr>
            <a:xfrm>
              <a:off x="59193" y="-3496683"/>
              <a:ext cx="319027" cy="383063"/>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38"/>
            <p:cNvSpPr/>
            <p:nvPr/>
          </p:nvSpPr>
          <p:spPr>
            <a:xfrm>
              <a:off x="378649" y="-4130930"/>
              <a:ext cx="32775" cy="46164"/>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38"/>
            <p:cNvSpPr/>
            <p:nvPr/>
          </p:nvSpPr>
          <p:spPr>
            <a:xfrm>
              <a:off x="173089" y="-3953481"/>
              <a:ext cx="282557" cy="280315"/>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38"/>
            <p:cNvSpPr/>
            <p:nvPr/>
          </p:nvSpPr>
          <p:spPr>
            <a:xfrm>
              <a:off x="78579" y="-3041339"/>
              <a:ext cx="119893" cy="193198"/>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38"/>
            <p:cNvSpPr/>
            <p:nvPr/>
          </p:nvSpPr>
          <p:spPr>
            <a:xfrm>
              <a:off x="109477" y="-2744965"/>
              <a:ext cx="31382" cy="106565"/>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38"/>
            <p:cNvSpPr/>
            <p:nvPr/>
          </p:nvSpPr>
          <p:spPr>
            <a:xfrm>
              <a:off x="101601" y="-2828389"/>
              <a:ext cx="53555" cy="94569"/>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38"/>
            <p:cNvSpPr/>
            <p:nvPr/>
          </p:nvSpPr>
          <p:spPr>
            <a:xfrm>
              <a:off x="93301" y="-2992933"/>
              <a:ext cx="107473" cy="204284"/>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38"/>
            <p:cNvSpPr/>
            <p:nvPr/>
          </p:nvSpPr>
          <p:spPr>
            <a:xfrm>
              <a:off x="119594" y="-2608532"/>
              <a:ext cx="8845" cy="85361"/>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38"/>
            <p:cNvSpPr/>
            <p:nvPr/>
          </p:nvSpPr>
          <p:spPr>
            <a:xfrm>
              <a:off x="63373" y="-3616517"/>
              <a:ext cx="344836" cy="385850"/>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38"/>
            <p:cNvSpPr/>
            <p:nvPr/>
          </p:nvSpPr>
          <p:spPr>
            <a:xfrm>
              <a:off x="97966" y="-3266224"/>
              <a:ext cx="124497" cy="148003"/>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38"/>
          <p:cNvGrpSpPr/>
          <p:nvPr/>
        </p:nvGrpSpPr>
        <p:grpSpPr>
          <a:xfrm rot="9907215">
            <a:off x="1717701" y="-202718"/>
            <a:ext cx="807600" cy="1664502"/>
            <a:chOff x="-2943333" y="-5283216"/>
            <a:chExt cx="807573" cy="1664445"/>
          </a:xfrm>
        </p:grpSpPr>
        <p:sp>
          <p:nvSpPr>
            <p:cNvPr id="9486" name="Google Shape;9486;p38"/>
            <p:cNvSpPr/>
            <p:nvPr/>
          </p:nvSpPr>
          <p:spPr>
            <a:xfrm>
              <a:off x="-2943333" y="-5193735"/>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38"/>
            <p:cNvSpPr/>
            <p:nvPr/>
          </p:nvSpPr>
          <p:spPr>
            <a:xfrm>
              <a:off x="-2834526" y="-5198218"/>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38"/>
            <p:cNvSpPr/>
            <p:nvPr/>
          </p:nvSpPr>
          <p:spPr>
            <a:xfrm>
              <a:off x="-2733170" y="-5185435"/>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38"/>
            <p:cNvSpPr/>
            <p:nvPr/>
          </p:nvSpPr>
          <p:spPr>
            <a:xfrm>
              <a:off x="-2640477" y="-5019982"/>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38"/>
            <p:cNvSpPr/>
            <p:nvPr/>
          </p:nvSpPr>
          <p:spPr>
            <a:xfrm>
              <a:off x="-2665377" y="-509001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38"/>
            <p:cNvSpPr/>
            <p:nvPr/>
          </p:nvSpPr>
          <p:spPr>
            <a:xfrm>
              <a:off x="-2696275" y="-5149933"/>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38"/>
            <p:cNvSpPr/>
            <p:nvPr/>
          </p:nvSpPr>
          <p:spPr>
            <a:xfrm>
              <a:off x="-2685672" y="-5132909"/>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38"/>
            <p:cNvSpPr/>
            <p:nvPr/>
          </p:nvSpPr>
          <p:spPr>
            <a:xfrm>
              <a:off x="-2323869" y="-471530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38"/>
            <p:cNvSpPr/>
            <p:nvPr/>
          </p:nvSpPr>
          <p:spPr>
            <a:xfrm>
              <a:off x="-2443218" y="-4820845"/>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38"/>
            <p:cNvSpPr/>
            <p:nvPr/>
          </p:nvSpPr>
          <p:spPr>
            <a:xfrm>
              <a:off x="-2380514" y="-4864162"/>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38"/>
            <p:cNvSpPr/>
            <p:nvPr/>
          </p:nvSpPr>
          <p:spPr>
            <a:xfrm>
              <a:off x="-2522522" y="-4853257"/>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38"/>
            <p:cNvSpPr/>
            <p:nvPr/>
          </p:nvSpPr>
          <p:spPr>
            <a:xfrm>
              <a:off x="-2657562" y="-5069721"/>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38"/>
            <p:cNvSpPr/>
            <p:nvPr/>
          </p:nvSpPr>
          <p:spPr>
            <a:xfrm>
              <a:off x="-2374517" y="-478025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38"/>
            <p:cNvSpPr/>
            <p:nvPr/>
          </p:nvSpPr>
          <p:spPr>
            <a:xfrm>
              <a:off x="-2347799" y="-4751234"/>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38"/>
            <p:cNvSpPr/>
            <p:nvPr/>
          </p:nvSpPr>
          <p:spPr>
            <a:xfrm>
              <a:off x="-2305391" y="-4678413"/>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38"/>
            <p:cNvSpPr/>
            <p:nvPr/>
          </p:nvSpPr>
          <p:spPr>
            <a:xfrm>
              <a:off x="-2615154" y="-4951583"/>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38"/>
            <p:cNvSpPr/>
            <p:nvPr/>
          </p:nvSpPr>
          <p:spPr>
            <a:xfrm>
              <a:off x="-2583832" y="-489760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38"/>
            <p:cNvSpPr/>
            <p:nvPr/>
          </p:nvSpPr>
          <p:spPr>
            <a:xfrm>
              <a:off x="-2634480" y="-4999687"/>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38"/>
            <p:cNvSpPr/>
            <p:nvPr/>
          </p:nvSpPr>
          <p:spPr>
            <a:xfrm>
              <a:off x="-2459333" y="-4913961"/>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38"/>
            <p:cNvSpPr/>
            <p:nvPr/>
          </p:nvSpPr>
          <p:spPr>
            <a:xfrm>
              <a:off x="-2838706" y="-5283216"/>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38"/>
            <p:cNvSpPr/>
            <p:nvPr/>
          </p:nvSpPr>
          <p:spPr>
            <a:xfrm>
              <a:off x="-2654351" y="-5282671"/>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38"/>
            <p:cNvSpPr/>
            <p:nvPr/>
          </p:nvSpPr>
          <p:spPr>
            <a:xfrm>
              <a:off x="-2578258" y="-5276249"/>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38"/>
            <p:cNvSpPr/>
            <p:nvPr/>
          </p:nvSpPr>
          <p:spPr>
            <a:xfrm>
              <a:off x="-2441401" y="-5176226"/>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38"/>
            <p:cNvSpPr/>
            <p:nvPr/>
          </p:nvSpPr>
          <p:spPr>
            <a:xfrm>
              <a:off x="-2508648" y="-525177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38"/>
            <p:cNvSpPr/>
            <p:nvPr/>
          </p:nvSpPr>
          <p:spPr>
            <a:xfrm>
              <a:off x="-2349677" y="-5051788"/>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38"/>
            <p:cNvSpPr/>
            <p:nvPr/>
          </p:nvSpPr>
          <p:spPr>
            <a:xfrm>
              <a:off x="-2753405" y="-5261952"/>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38"/>
            <p:cNvSpPr/>
            <p:nvPr/>
          </p:nvSpPr>
          <p:spPr>
            <a:xfrm>
              <a:off x="-2366277" y="-5081232"/>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38"/>
            <p:cNvSpPr/>
            <p:nvPr/>
          </p:nvSpPr>
          <p:spPr>
            <a:xfrm>
              <a:off x="-2550148" y="-526837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38"/>
            <p:cNvSpPr/>
            <p:nvPr/>
          </p:nvSpPr>
          <p:spPr>
            <a:xfrm>
              <a:off x="-2488837" y="-5230145"/>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38"/>
            <p:cNvSpPr/>
            <p:nvPr/>
          </p:nvSpPr>
          <p:spPr>
            <a:xfrm>
              <a:off x="-2236750" y="-4588568"/>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38"/>
            <p:cNvSpPr/>
            <p:nvPr/>
          </p:nvSpPr>
          <p:spPr>
            <a:xfrm>
              <a:off x="-2616971" y="-5282247"/>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38"/>
            <p:cNvSpPr/>
            <p:nvPr/>
          </p:nvSpPr>
          <p:spPr>
            <a:xfrm>
              <a:off x="-2677857" y="-528085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38"/>
            <p:cNvSpPr/>
            <p:nvPr/>
          </p:nvSpPr>
          <p:spPr>
            <a:xfrm>
              <a:off x="-2718872" y="-5276673"/>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38"/>
            <p:cNvSpPr/>
            <p:nvPr/>
          </p:nvSpPr>
          <p:spPr>
            <a:xfrm>
              <a:off x="-2286489" y="-4846653"/>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38"/>
            <p:cNvSpPr/>
            <p:nvPr/>
          </p:nvSpPr>
          <p:spPr>
            <a:xfrm>
              <a:off x="-2309087" y="-4869675"/>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38"/>
            <p:cNvSpPr/>
            <p:nvPr/>
          </p:nvSpPr>
          <p:spPr>
            <a:xfrm>
              <a:off x="-2348284" y="-5100618"/>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38"/>
            <p:cNvSpPr/>
            <p:nvPr/>
          </p:nvSpPr>
          <p:spPr>
            <a:xfrm>
              <a:off x="-2463029" y="-5220452"/>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38"/>
            <p:cNvSpPr/>
            <p:nvPr/>
          </p:nvSpPr>
          <p:spPr>
            <a:xfrm>
              <a:off x="-2228874" y="-4537860"/>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38"/>
            <p:cNvSpPr/>
            <p:nvPr/>
          </p:nvSpPr>
          <p:spPr>
            <a:xfrm>
              <a:off x="-2313267" y="-4976180"/>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38"/>
            <p:cNvSpPr/>
            <p:nvPr/>
          </p:nvSpPr>
          <p:spPr>
            <a:xfrm>
              <a:off x="-2252381" y="-4652120"/>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38"/>
            <p:cNvSpPr/>
            <p:nvPr/>
          </p:nvSpPr>
          <p:spPr>
            <a:xfrm>
              <a:off x="-2295698" y="-4922261"/>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38"/>
            <p:cNvSpPr/>
            <p:nvPr/>
          </p:nvSpPr>
          <p:spPr>
            <a:xfrm>
              <a:off x="-2339075" y="-5013984"/>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38"/>
            <p:cNvSpPr/>
            <p:nvPr/>
          </p:nvSpPr>
          <p:spPr>
            <a:xfrm>
              <a:off x="-2400810" y="-5133818"/>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38"/>
            <p:cNvSpPr/>
            <p:nvPr/>
          </p:nvSpPr>
          <p:spPr>
            <a:xfrm>
              <a:off x="-2276856" y="-4758141"/>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38"/>
            <p:cNvSpPr/>
            <p:nvPr/>
          </p:nvSpPr>
          <p:spPr>
            <a:xfrm>
              <a:off x="-2263952" y="-4717126"/>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38"/>
            <p:cNvSpPr/>
            <p:nvPr/>
          </p:nvSpPr>
          <p:spPr>
            <a:xfrm>
              <a:off x="-2217364" y="-4830053"/>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38"/>
            <p:cNvSpPr/>
            <p:nvPr/>
          </p:nvSpPr>
          <p:spPr>
            <a:xfrm>
              <a:off x="-2268556" y="-457148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38"/>
            <p:cNvSpPr/>
            <p:nvPr/>
          </p:nvSpPr>
          <p:spPr>
            <a:xfrm>
              <a:off x="-2353312" y="-4848955"/>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4" name="Google Shape;9534;p38"/>
          <p:cNvGrpSpPr/>
          <p:nvPr/>
        </p:nvGrpSpPr>
        <p:grpSpPr>
          <a:xfrm flipH="1" rot="9207634">
            <a:off x="1468377" y="-709310"/>
            <a:ext cx="1207616" cy="1478958"/>
            <a:chOff x="-2106839" y="-4664719"/>
            <a:chExt cx="1207653" cy="1479003"/>
          </a:xfrm>
        </p:grpSpPr>
        <p:sp>
          <p:nvSpPr>
            <p:cNvPr id="9535" name="Google Shape;9535;p38"/>
            <p:cNvSpPr/>
            <p:nvPr/>
          </p:nvSpPr>
          <p:spPr>
            <a:xfrm>
              <a:off x="-2106839" y="-450508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38"/>
            <p:cNvSpPr/>
            <p:nvPr/>
          </p:nvSpPr>
          <p:spPr>
            <a:xfrm>
              <a:off x="-946244" y="-430031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38"/>
            <p:cNvSpPr/>
            <p:nvPr/>
          </p:nvSpPr>
          <p:spPr>
            <a:xfrm>
              <a:off x="-2034017" y="-466471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38"/>
            <p:cNvSpPr/>
            <p:nvPr/>
          </p:nvSpPr>
          <p:spPr>
            <a:xfrm>
              <a:off x="-1963499" y="-430673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38"/>
            <p:cNvSpPr/>
            <p:nvPr/>
          </p:nvSpPr>
          <p:spPr>
            <a:xfrm>
              <a:off x="-1709533" y="-461231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38"/>
            <p:cNvSpPr/>
            <p:nvPr/>
          </p:nvSpPr>
          <p:spPr>
            <a:xfrm>
              <a:off x="-1896675" y="-451138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38"/>
            <p:cNvSpPr/>
            <p:nvPr/>
          </p:nvSpPr>
          <p:spPr>
            <a:xfrm>
              <a:off x="-1952412" y="-376560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38"/>
            <p:cNvSpPr/>
            <p:nvPr/>
          </p:nvSpPr>
          <p:spPr>
            <a:xfrm>
              <a:off x="-2010026" y="-386289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38"/>
            <p:cNvSpPr/>
            <p:nvPr/>
          </p:nvSpPr>
          <p:spPr>
            <a:xfrm>
              <a:off x="-2023415" y="-421918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38"/>
            <p:cNvSpPr/>
            <p:nvPr/>
          </p:nvSpPr>
          <p:spPr>
            <a:xfrm>
              <a:off x="-1181308" y="-449205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38"/>
            <p:cNvSpPr/>
            <p:nvPr/>
          </p:nvSpPr>
          <p:spPr>
            <a:xfrm>
              <a:off x="-1090069" y="-444268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38"/>
            <p:cNvSpPr/>
            <p:nvPr/>
          </p:nvSpPr>
          <p:spPr>
            <a:xfrm>
              <a:off x="-1042087" y="-440905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38"/>
            <p:cNvSpPr/>
            <p:nvPr/>
          </p:nvSpPr>
          <p:spPr>
            <a:xfrm>
              <a:off x="-2006331" y="-399424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38"/>
            <p:cNvSpPr/>
            <p:nvPr/>
          </p:nvSpPr>
          <p:spPr>
            <a:xfrm>
              <a:off x="-1758848" y="-456299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38"/>
            <p:cNvSpPr/>
            <p:nvPr/>
          </p:nvSpPr>
          <p:spPr>
            <a:xfrm>
              <a:off x="-2017418" y="-409196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38"/>
            <p:cNvSpPr/>
            <p:nvPr/>
          </p:nvSpPr>
          <p:spPr>
            <a:xfrm>
              <a:off x="-1239407" y="-453458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38"/>
            <p:cNvSpPr/>
            <p:nvPr/>
          </p:nvSpPr>
          <p:spPr>
            <a:xfrm>
              <a:off x="-1412251" y="-462340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38"/>
            <p:cNvSpPr/>
            <p:nvPr/>
          </p:nvSpPr>
          <p:spPr>
            <a:xfrm>
              <a:off x="-1324224" y="-458050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38"/>
            <p:cNvSpPr/>
            <p:nvPr/>
          </p:nvSpPr>
          <p:spPr>
            <a:xfrm>
              <a:off x="-1182701" y="-455791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38"/>
            <p:cNvSpPr/>
            <p:nvPr/>
          </p:nvSpPr>
          <p:spPr>
            <a:xfrm>
              <a:off x="-1905884" y="-367157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38"/>
            <p:cNvSpPr/>
            <p:nvPr/>
          </p:nvSpPr>
          <p:spPr>
            <a:xfrm>
              <a:off x="-1545898" y="-465423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38"/>
            <p:cNvSpPr/>
            <p:nvPr/>
          </p:nvSpPr>
          <p:spPr>
            <a:xfrm>
              <a:off x="-1121875" y="-446188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38"/>
            <p:cNvSpPr/>
            <p:nvPr/>
          </p:nvSpPr>
          <p:spPr>
            <a:xfrm>
              <a:off x="-1508094" y="-464442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38"/>
            <p:cNvSpPr/>
            <p:nvPr/>
          </p:nvSpPr>
          <p:spPr>
            <a:xfrm>
              <a:off x="-999739" y="-437082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38"/>
            <p:cNvSpPr/>
            <p:nvPr/>
          </p:nvSpPr>
          <p:spPr>
            <a:xfrm>
              <a:off x="-1898977" y="-363837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38"/>
            <p:cNvSpPr/>
            <p:nvPr/>
          </p:nvSpPr>
          <p:spPr>
            <a:xfrm>
              <a:off x="-1084071" y="-450786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38"/>
            <p:cNvSpPr/>
            <p:nvPr/>
          </p:nvSpPr>
          <p:spPr>
            <a:xfrm>
              <a:off x="-1845058" y="-453809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38"/>
            <p:cNvSpPr/>
            <p:nvPr/>
          </p:nvSpPr>
          <p:spPr>
            <a:xfrm>
              <a:off x="-1912306" y="-443625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38"/>
            <p:cNvSpPr/>
            <p:nvPr/>
          </p:nvSpPr>
          <p:spPr>
            <a:xfrm>
              <a:off x="-1553713" y="-463212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38"/>
            <p:cNvSpPr/>
            <p:nvPr/>
          </p:nvSpPr>
          <p:spPr>
            <a:xfrm>
              <a:off x="-2018326" y="-394953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38"/>
            <p:cNvSpPr/>
            <p:nvPr/>
          </p:nvSpPr>
          <p:spPr>
            <a:xfrm>
              <a:off x="-1625625" y="-466253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38"/>
            <p:cNvSpPr/>
            <p:nvPr/>
          </p:nvSpPr>
          <p:spPr>
            <a:xfrm>
              <a:off x="-1657916" y="-466441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38"/>
            <p:cNvSpPr/>
            <p:nvPr/>
          </p:nvSpPr>
          <p:spPr>
            <a:xfrm>
              <a:off x="-1969920" y="-452040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38"/>
            <p:cNvSpPr/>
            <p:nvPr/>
          </p:nvSpPr>
          <p:spPr>
            <a:xfrm>
              <a:off x="-1799863" y="-415557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38"/>
            <p:cNvSpPr/>
            <p:nvPr/>
          </p:nvSpPr>
          <p:spPr>
            <a:xfrm>
              <a:off x="-1903097" y="-421264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38"/>
            <p:cNvSpPr/>
            <p:nvPr/>
          </p:nvSpPr>
          <p:spPr>
            <a:xfrm>
              <a:off x="-1666640" y="-446715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38"/>
            <p:cNvSpPr/>
            <p:nvPr/>
          </p:nvSpPr>
          <p:spPr>
            <a:xfrm>
              <a:off x="-1491070" y="-444037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38"/>
            <p:cNvSpPr/>
            <p:nvPr/>
          </p:nvSpPr>
          <p:spPr>
            <a:xfrm>
              <a:off x="-1865778" y="-432611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38"/>
            <p:cNvSpPr/>
            <p:nvPr/>
          </p:nvSpPr>
          <p:spPr>
            <a:xfrm>
              <a:off x="-1220505" y="-450126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38"/>
            <p:cNvSpPr/>
            <p:nvPr/>
          </p:nvSpPr>
          <p:spPr>
            <a:xfrm>
              <a:off x="-1918788" y="-39264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38"/>
            <p:cNvSpPr/>
            <p:nvPr/>
          </p:nvSpPr>
          <p:spPr>
            <a:xfrm>
              <a:off x="-1779144" y="-406476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38"/>
            <p:cNvSpPr/>
            <p:nvPr/>
          </p:nvSpPr>
          <p:spPr>
            <a:xfrm>
              <a:off x="-1928481" y="-412558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38"/>
            <p:cNvSpPr/>
            <p:nvPr/>
          </p:nvSpPr>
          <p:spPr>
            <a:xfrm>
              <a:off x="-1918303" y="-385920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38"/>
            <p:cNvSpPr/>
            <p:nvPr/>
          </p:nvSpPr>
          <p:spPr>
            <a:xfrm>
              <a:off x="-1145382" y="-447266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38"/>
            <p:cNvSpPr/>
            <p:nvPr/>
          </p:nvSpPr>
          <p:spPr>
            <a:xfrm>
              <a:off x="-1308957" y="-451780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38"/>
            <p:cNvSpPr/>
            <p:nvPr/>
          </p:nvSpPr>
          <p:spPr>
            <a:xfrm>
              <a:off x="-1890193" y="-372688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38"/>
            <p:cNvSpPr/>
            <p:nvPr/>
          </p:nvSpPr>
          <p:spPr>
            <a:xfrm>
              <a:off x="-1423762" y="-452059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38"/>
            <p:cNvSpPr/>
            <p:nvPr/>
          </p:nvSpPr>
          <p:spPr>
            <a:xfrm>
              <a:off x="-1006646" y="-437725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38"/>
            <p:cNvSpPr/>
            <p:nvPr/>
          </p:nvSpPr>
          <p:spPr>
            <a:xfrm>
              <a:off x="-1583217" y="-440857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38"/>
            <p:cNvSpPr/>
            <p:nvPr/>
          </p:nvSpPr>
          <p:spPr>
            <a:xfrm>
              <a:off x="-1437575" y="-449987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38"/>
            <p:cNvSpPr/>
            <p:nvPr/>
          </p:nvSpPr>
          <p:spPr>
            <a:xfrm>
              <a:off x="-1740431" y="-442335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38"/>
            <p:cNvSpPr/>
            <p:nvPr/>
          </p:nvSpPr>
          <p:spPr>
            <a:xfrm>
              <a:off x="-1788352" y="-437173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38"/>
            <p:cNvSpPr/>
            <p:nvPr/>
          </p:nvSpPr>
          <p:spPr>
            <a:xfrm>
              <a:off x="-1576311" y="-4504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38"/>
            <p:cNvSpPr/>
            <p:nvPr/>
          </p:nvSpPr>
          <p:spPr>
            <a:xfrm>
              <a:off x="-1931692" y="-402005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38"/>
          <p:cNvGrpSpPr/>
          <p:nvPr/>
        </p:nvGrpSpPr>
        <p:grpSpPr>
          <a:xfrm rot="10800000">
            <a:off x="491388" y="-599042"/>
            <a:ext cx="1207653" cy="1479003"/>
            <a:chOff x="-2106839" y="-4664719"/>
            <a:chExt cx="1207653" cy="1479003"/>
          </a:xfrm>
        </p:grpSpPr>
        <p:sp>
          <p:nvSpPr>
            <p:cNvPr id="9590" name="Google Shape;9590;p38"/>
            <p:cNvSpPr/>
            <p:nvPr/>
          </p:nvSpPr>
          <p:spPr>
            <a:xfrm>
              <a:off x="-2106839" y="-4505082"/>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38"/>
            <p:cNvSpPr/>
            <p:nvPr/>
          </p:nvSpPr>
          <p:spPr>
            <a:xfrm>
              <a:off x="-946244" y="-430031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38"/>
            <p:cNvSpPr/>
            <p:nvPr/>
          </p:nvSpPr>
          <p:spPr>
            <a:xfrm>
              <a:off x="-2034017" y="-4664719"/>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38"/>
            <p:cNvSpPr/>
            <p:nvPr/>
          </p:nvSpPr>
          <p:spPr>
            <a:xfrm>
              <a:off x="-1963499" y="-4306732"/>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38"/>
            <p:cNvSpPr/>
            <p:nvPr/>
          </p:nvSpPr>
          <p:spPr>
            <a:xfrm>
              <a:off x="-1709533" y="-4612314"/>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38"/>
            <p:cNvSpPr/>
            <p:nvPr/>
          </p:nvSpPr>
          <p:spPr>
            <a:xfrm>
              <a:off x="-1896675" y="-4511382"/>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38"/>
            <p:cNvSpPr/>
            <p:nvPr/>
          </p:nvSpPr>
          <p:spPr>
            <a:xfrm>
              <a:off x="-1952412" y="-3765602"/>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38"/>
            <p:cNvSpPr/>
            <p:nvPr/>
          </p:nvSpPr>
          <p:spPr>
            <a:xfrm>
              <a:off x="-2010026" y="-3862898"/>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38"/>
            <p:cNvSpPr/>
            <p:nvPr/>
          </p:nvSpPr>
          <p:spPr>
            <a:xfrm>
              <a:off x="-2023415" y="-4219189"/>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38"/>
            <p:cNvSpPr/>
            <p:nvPr/>
          </p:nvSpPr>
          <p:spPr>
            <a:xfrm>
              <a:off x="-1181308" y="-4492056"/>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38"/>
            <p:cNvSpPr/>
            <p:nvPr/>
          </p:nvSpPr>
          <p:spPr>
            <a:xfrm>
              <a:off x="-1090069" y="-4442681"/>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38"/>
            <p:cNvSpPr/>
            <p:nvPr/>
          </p:nvSpPr>
          <p:spPr>
            <a:xfrm>
              <a:off x="-1042087" y="-4409057"/>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38"/>
            <p:cNvSpPr/>
            <p:nvPr/>
          </p:nvSpPr>
          <p:spPr>
            <a:xfrm>
              <a:off x="-2006331" y="-3994243"/>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38"/>
            <p:cNvSpPr/>
            <p:nvPr/>
          </p:nvSpPr>
          <p:spPr>
            <a:xfrm>
              <a:off x="-1758848" y="-4562999"/>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38"/>
            <p:cNvSpPr/>
            <p:nvPr/>
          </p:nvSpPr>
          <p:spPr>
            <a:xfrm>
              <a:off x="-2017418" y="-4091964"/>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38"/>
            <p:cNvSpPr/>
            <p:nvPr/>
          </p:nvSpPr>
          <p:spPr>
            <a:xfrm>
              <a:off x="-1239407" y="-4534586"/>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38"/>
            <p:cNvSpPr/>
            <p:nvPr/>
          </p:nvSpPr>
          <p:spPr>
            <a:xfrm>
              <a:off x="-1412251" y="-4623401"/>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38"/>
            <p:cNvSpPr/>
            <p:nvPr/>
          </p:nvSpPr>
          <p:spPr>
            <a:xfrm>
              <a:off x="-1324224" y="-4580508"/>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38"/>
            <p:cNvSpPr/>
            <p:nvPr/>
          </p:nvSpPr>
          <p:spPr>
            <a:xfrm>
              <a:off x="-1182701" y="-455791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38"/>
            <p:cNvSpPr/>
            <p:nvPr/>
          </p:nvSpPr>
          <p:spPr>
            <a:xfrm>
              <a:off x="-1905884" y="-3671576"/>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38"/>
            <p:cNvSpPr/>
            <p:nvPr/>
          </p:nvSpPr>
          <p:spPr>
            <a:xfrm>
              <a:off x="-1545898" y="-4654238"/>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38"/>
            <p:cNvSpPr/>
            <p:nvPr/>
          </p:nvSpPr>
          <p:spPr>
            <a:xfrm>
              <a:off x="-1121875" y="-4461886"/>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38"/>
            <p:cNvSpPr/>
            <p:nvPr/>
          </p:nvSpPr>
          <p:spPr>
            <a:xfrm>
              <a:off x="-1508094" y="-4644423"/>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38"/>
            <p:cNvSpPr/>
            <p:nvPr/>
          </p:nvSpPr>
          <p:spPr>
            <a:xfrm>
              <a:off x="-999739" y="-4370829"/>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38"/>
            <p:cNvSpPr/>
            <p:nvPr/>
          </p:nvSpPr>
          <p:spPr>
            <a:xfrm>
              <a:off x="-1898977" y="-3638377"/>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38"/>
            <p:cNvSpPr/>
            <p:nvPr/>
          </p:nvSpPr>
          <p:spPr>
            <a:xfrm>
              <a:off x="-1084071" y="-4507868"/>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38"/>
            <p:cNvSpPr/>
            <p:nvPr/>
          </p:nvSpPr>
          <p:spPr>
            <a:xfrm>
              <a:off x="-1845058" y="-4538099"/>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38"/>
            <p:cNvSpPr/>
            <p:nvPr/>
          </p:nvSpPr>
          <p:spPr>
            <a:xfrm>
              <a:off x="-1912306" y="-4436259"/>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38"/>
            <p:cNvSpPr/>
            <p:nvPr/>
          </p:nvSpPr>
          <p:spPr>
            <a:xfrm>
              <a:off x="-1553713" y="-463212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38"/>
            <p:cNvSpPr/>
            <p:nvPr/>
          </p:nvSpPr>
          <p:spPr>
            <a:xfrm>
              <a:off x="-2018326" y="-3949533"/>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38"/>
            <p:cNvSpPr/>
            <p:nvPr/>
          </p:nvSpPr>
          <p:spPr>
            <a:xfrm>
              <a:off x="-1625625" y="-4662538"/>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38"/>
            <p:cNvSpPr/>
            <p:nvPr/>
          </p:nvSpPr>
          <p:spPr>
            <a:xfrm>
              <a:off x="-1657916" y="-4664416"/>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38"/>
            <p:cNvSpPr/>
            <p:nvPr/>
          </p:nvSpPr>
          <p:spPr>
            <a:xfrm>
              <a:off x="-1969920" y="-4520409"/>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38"/>
            <p:cNvSpPr/>
            <p:nvPr/>
          </p:nvSpPr>
          <p:spPr>
            <a:xfrm>
              <a:off x="-1799863" y="-4155576"/>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38"/>
            <p:cNvSpPr/>
            <p:nvPr/>
          </p:nvSpPr>
          <p:spPr>
            <a:xfrm>
              <a:off x="-1903097" y="-4212646"/>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38"/>
            <p:cNvSpPr/>
            <p:nvPr/>
          </p:nvSpPr>
          <p:spPr>
            <a:xfrm>
              <a:off x="-1666640" y="-4467156"/>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38"/>
            <p:cNvSpPr/>
            <p:nvPr/>
          </p:nvSpPr>
          <p:spPr>
            <a:xfrm>
              <a:off x="-1491070" y="-4440379"/>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38"/>
            <p:cNvSpPr/>
            <p:nvPr/>
          </p:nvSpPr>
          <p:spPr>
            <a:xfrm>
              <a:off x="-1865778" y="-4326118"/>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38"/>
            <p:cNvSpPr/>
            <p:nvPr/>
          </p:nvSpPr>
          <p:spPr>
            <a:xfrm>
              <a:off x="-1220505" y="-450126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38"/>
            <p:cNvSpPr/>
            <p:nvPr/>
          </p:nvSpPr>
          <p:spPr>
            <a:xfrm>
              <a:off x="-1918788" y="-39264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38"/>
            <p:cNvSpPr/>
            <p:nvPr/>
          </p:nvSpPr>
          <p:spPr>
            <a:xfrm>
              <a:off x="-1779144" y="-4064762"/>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38"/>
            <p:cNvSpPr/>
            <p:nvPr/>
          </p:nvSpPr>
          <p:spPr>
            <a:xfrm>
              <a:off x="-1928481" y="-4125588"/>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38"/>
            <p:cNvSpPr/>
            <p:nvPr/>
          </p:nvSpPr>
          <p:spPr>
            <a:xfrm>
              <a:off x="-1918303" y="-3859203"/>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38"/>
            <p:cNvSpPr/>
            <p:nvPr/>
          </p:nvSpPr>
          <p:spPr>
            <a:xfrm>
              <a:off x="-1145382" y="-4472669"/>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38"/>
            <p:cNvSpPr/>
            <p:nvPr/>
          </p:nvSpPr>
          <p:spPr>
            <a:xfrm>
              <a:off x="-1308957" y="-4517804"/>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38"/>
            <p:cNvSpPr/>
            <p:nvPr/>
          </p:nvSpPr>
          <p:spPr>
            <a:xfrm>
              <a:off x="-1890193" y="-3726889"/>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38"/>
            <p:cNvSpPr/>
            <p:nvPr/>
          </p:nvSpPr>
          <p:spPr>
            <a:xfrm>
              <a:off x="-1423762" y="-4520591"/>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38"/>
            <p:cNvSpPr/>
            <p:nvPr/>
          </p:nvSpPr>
          <p:spPr>
            <a:xfrm>
              <a:off x="-1006646" y="-4377251"/>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38"/>
            <p:cNvSpPr/>
            <p:nvPr/>
          </p:nvSpPr>
          <p:spPr>
            <a:xfrm>
              <a:off x="-1583217" y="-4408572"/>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38"/>
            <p:cNvSpPr/>
            <p:nvPr/>
          </p:nvSpPr>
          <p:spPr>
            <a:xfrm>
              <a:off x="-1437575" y="-4499871"/>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38"/>
            <p:cNvSpPr/>
            <p:nvPr/>
          </p:nvSpPr>
          <p:spPr>
            <a:xfrm>
              <a:off x="-1740431" y="-442335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38"/>
            <p:cNvSpPr/>
            <p:nvPr/>
          </p:nvSpPr>
          <p:spPr>
            <a:xfrm>
              <a:off x="-1788352" y="-4371738"/>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38"/>
            <p:cNvSpPr/>
            <p:nvPr/>
          </p:nvSpPr>
          <p:spPr>
            <a:xfrm>
              <a:off x="-1576311" y="-4504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38"/>
            <p:cNvSpPr/>
            <p:nvPr/>
          </p:nvSpPr>
          <p:spPr>
            <a:xfrm>
              <a:off x="-1931692" y="-4020052"/>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56" name="Shape 956"/>
        <p:cNvGrpSpPr/>
        <p:nvPr/>
      </p:nvGrpSpPr>
      <p:grpSpPr>
        <a:xfrm>
          <a:off x="0" y="0"/>
          <a:ext cx="0" cy="0"/>
          <a:chOff x="0" y="0"/>
          <a:chExt cx="0" cy="0"/>
        </a:xfrm>
      </p:grpSpPr>
      <p:sp>
        <p:nvSpPr>
          <p:cNvPr id="957" name="Google Shape;957;p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3000">
                <a:latin typeface="Montserrat Light"/>
                <a:ea typeface="Montserrat Light"/>
                <a:cs typeface="Montserrat Light"/>
                <a:sym typeface="Montserrat 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sp>
        <p:nvSpPr>
          <p:cNvPr id="958" name="Google Shape;958;p5"/>
          <p:cNvSpPr txBox="1"/>
          <p:nvPr>
            <p:ph idx="1" type="subTitle"/>
          </p:nvPr>
        </p:nvSpPr>
        <p:spPr>
          <a:xfrm>
            <a:off x="1319225" y="1976963"/>
            <a:ext cx="2091900" cy="705000"/>
          </a:xfrm>
          <a:prstGeom prst="rect">
            <a:avLst/>
          </a:prstGeom>
        </p:spPr>
        <p:txBody>
          <a:bodyPr anchorCtr="0" anchor="ctr" bIns="91425" lIns="91425" spcFirstLastPara="1" rIns="91425" wrap="square" tIns="91425">
            <a:noAutofit/>
          </a:bodyPr>
          <a:lstStyle>
            <a:lvl1pPr lvl="0">
              <a:spcBef>
                <a:spcPts val="0"/>
              </a:spcBef>
              <a:spcAft>
                <a:spcPts val="0"/>
              </a:spcAft>
              <a:buSzPts val="3000"/>
              <a:buFont typeface="Montserrat Light"/>
              <a:buNone/>
              <a:defRPr sz="2200">
                <a:solidFill>
                  <a:schemeClr val="accent5"/>
                </a:solidFill>
                <a:latin typeface="Montserrat Light"/>
                <a:ea typeface="Montserrat Light"/>
                <a:cs typeface="Montserrat Light"/>
                <a:sym typeface="Montserrat Light"/>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
        <p:nvSpPr>
          <p:cNvPr id="959" name="Google Shape;959;p5"/>
          <p:cNvSpPr txBox="1"/>
          <p:nvPr>
            <p:ph idx="2" type="subTitle"/>
          </p:nvPr>
        </p:nvSpPr>
        <p:spPr>
          <a:xfrm>
            <a:off x="1319225" y="2603885"/>
            <a:ext cx="2091900" cy="876300"/>
          </a:xfrm>
          <a:prstGeom prst="rect">
            <a:avLst/>
          </a:prstGeom>
        </p:spPr>
        <p:txBody>
          <a:bodyPr anchorCtr="0" anchor="ctr" bIns="91425" lIns="91425" spcFirstLastPara="1" rIns="91425" wrap="square" tIns="91425">
            <a:noAutofit/>
          </a:bodyPr>
          <a:lstStyle>
            <a:lvl1pPr lvl="0" rtl="0">
              <a:spcBef>
                <a:spcPts val="0"/>
              </a:spcBef>
              <a:spcAft>
                <a:spcPts val="0"/>
              </a:spcAft>
              <a:buSzPts val="1400"/>
              <a:buNone/>
              <a:defRPr sz="1400">
                <a:latin typeface="Raleway Light"/>
                <a:ea typeface="Raleway Light"/>
                <a:cs typeface="Raleway Light"/>
                <a:sym typeface="Raleway Light"/>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960" name="Google Shape;960;p5"/>
          <p:cNvSpPr txBox="1"/>
          <p:nvPr>
            <p:ph idx="3" type="subTitle"/>
          </p:nvPr>
        </p:nvSpPr>
        <p:spPr>
          <a:xfrm>
            <a:off x="5727200" y="1976963"/>
            <a:ext cx="2091900" cy="7050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000"/>
              <a:buFont typeface="Montserrat Light"/>
              <a:buNone/>
              <a:defRPr sz="2200">
                <a:solidFill>
                  <a:schemeClr val="accent5"/>
                </a:solidFill>
                <a:latin typeface="Montserrat Light"/>
                <a:ea typeface="Montserrat Light"/>
                <a:cs typeface="Montserrat Light"/>
                <a:sym typeface="Montserrat Light"/>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sp>
        <p:nvSpPr>
          <p:cNvPr id="961" name="Google Shape;961;p5"/>
          <p:cNvSpPr txBox="1"/>
          <p:nvPr>
            <p:ph idx="4" type="subTitle"/>
          </p:nvPr>
        </p:nvSpPr>
        <p:spPr>
          <a:xfrm>
            <a:off x="5727200" y="2603885"/>
            <a:ext cx="2091900" cy="876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400"/>
              <a:buNone/>
              <a:defRPr sz="1400">
                <a:latin typeface="Raleway Light"/>
                <a:ea typeface="Raleway Light"/>
                <a:cs typeface="Raleway Light"/>
                <a:sym typeface="Raleway Light"/>
              </a:defRPr>
            </a:lvl1pPr>
            <a:lvl2pPr lvl="1" rtl="0" algn="r">
              <a:spcBef>
                <a:spcPts val="0"/>
              </a:spcBef>
              <a:spcAft>
                <a:spcPts val="0"/>
              </a:spcAft>
              <a:buSzPts val="1400"/>
              <a:buNone/>
              <a:defRPr/>
            </a:lvl2pPr>
            <a:lvl3pPr lvl="2" rtl="0" algn="r">
              <a:spcBef>
                <a:spcPts val="0"/>
              </a:spcBef>
              <a:spcAft>
                <a:spcPts val="0"/>
              </a:spcAft>
              <a:buSzPts val="1400"/>
              <a:buNone/>
              <a:defRPr/>
            </a:lvl3pPr>
            <a:lvl4pPr lvl="3" rtl="0" algn="r">
              <a:spcBef>
                <a:spcPts val="0"/>
              </a:spcBef>
              <a:spcAft>
                <a:spcPts val="0"/>
              </a:spcAft>
              <a:buSzPts val="1400"/>
              <a:buNone/>
              <a:defRPr/>
            </a:lvl4pPr>
            <a:lvl5pPr lvl="4" rtl="0" algn="r">
              <a:spcBef>
                <a:spcPts val="0"/>
              </a:spcBef>
              <a:spcAft>
                <a:spcPts val="0"/>
              </a:spcAft>
              <a:buSzPts val="1400"/>
              <a:buNone/>
              <a:defRPr/>
            </a:lvl5pPr>
            <a:lvl6pPr lvl="5" rtl="0" algn="r">
              <a:spcBef>
                <a:spcPts val="0"/>
              </a:spcBef>
              <a:spcAft>
                <a:spcPts val="0"/>
              </a:spcAft>
              <a:buSzPts val="1400"/>
              <a:buNone/>
              <a:defRPr/>
            </a:lvl6pPr>
            <a:lvl7pPr lvl="6" rtl="0" algn="r">
              <a:spcBef>
                <a:spcPts val="0"/>
              </a:spcBef>
              <a:spcAft>
                <a:spcPts val="0"/>
              </a:spcAft>
              <a:buSzPts val="1400"/>
              <a:buNone/>
              <a:defRPr/>
            </a:lvl7pPr>
            <a:lvl8pPr lvl="7" rtl="0" algn="r">
              <a:spcBef>
                <a:spcPts val="0"/>
              </a:spcBef>
              <a:spcAft>
                <a:spcPts val="0"/>
              </a:spcAft>
              <a:buSzPts val="1400"/>
              <a:buNone/>
              <a:defRPr/>
            </a:lvl8pPr>
            <a:lvl9pPr lvl="8" rtl="0" algn="r">
              <a:spcBef>
                <a:spcPts val="0"/>
              </a:spcBef>
              <a:spcAft>
                <a:spcPts val="0"/>
              </a:spcAft>
              <a:buSzPts val="1400"/>
              <a:buNone/>
              <a:defRPr/>
            </a:lvl9pPr>
          </a:lstStyle>
          <a:p/>
        </p:txBody>
      </p:sp>
      <p:grpSp>
        <p:nvGrpSpPr>
          <p:cNvPr id="962" name="Google Shape;962;p5"/>
          <p:cNvGrpSpPr/>
          <p:nvPr/>
        </p:nvGrpSpPr>
        <p:grpSpPr>
          <a:xfrm rot="553102">
            <a:off x="3843882" y="1747984"/>
            <a:ext cx="1125590" cy="2507004"/>
            <a:chOff x="854954" y="-7427025"/>
            <a:chExt cx="1125573" cy="2506965"/>
          </a:xfrm>
        </p:grpSpPr>
        <p:sp>
          <p:nvSpPr>
            <p:cNvPr id="963" name="Google Shape;963;p5"/>
            <p:cNvSpPr/>
            <p:nvPr/>
          </p:nvSpPr>
          <p:spPr>
            <a:xfrm>
              <a:off x="854954" y="-7352689"/>
              <a:ext cx="1084548" cy="2432630"/>
            </a:xfrm>
            <a:custGeom>
              <a:rect b="b" l="l" r="r" t="t"/>
              <a:pathLst>
                <a:path extrusionOk="0" h="40154" w="17902">
                  <a:moveTo>
                    <a:pt x="4945" y="1"/>
                  </a:moveTo>
                  <a:cubicBezTo>
                    <a:pt x="4869" y="1"/>
                    <a:pt x="4793" y="8"/>
                    <a:pt x="4717" y="8"/>
                  </a:cubicBezTo>
                  <a:cubicBezTo>
                    <a:pt x="4382" y="31"/>
                    <a:pt x="4048" y="85"/>
                    <a:pt x="3728" y="161"/>
                  </a:cubicBezTo>
                  <a:cubicBezTo>
                    <a:pt x="3348" y="252"/>
                    <a:pt x="2983" y="381"/>
                    <a:pt x="2633" y="541"/>
                  </a:cubicBezTo>
                  <a:cubicBezTo>
                    <a:pt x="2556" y="571"/>
                    <a:pt x="2488" y="610"/>
                    <a:pt x="2412" y="648"/>
                  </a:cubicBezTo>
                  <a:lnTo>
                    <a:pt x="2389" y="655"/>
                  </a:lnTo>
                  <a:cubicBezTo>
                    <a:pt x="1917" y="899"/>
                    <a:pt x="1484" y="1211"/>
                    <a:pt x="1103" y="1576"/>
                  </a:cubicBezTo>
                  <a:cubicBezTo>
                    <a:pt x="1004" y="1675"/>
                    <a:pt x="913" y="1766"/>
                    <a:pt x="814" y="1880"/>
                  </a:cubicBezTo>
                  <a:cubicBezTo>
                    <a:pt x="685" y="2025"/>
                    <a:pt x="571" y="2184"/>
                    <a:pt x="457" y="2344"/>
                  </a:cubicBezTo>
                  <a:cubicBezTo>
                    <a:pt x="426" y="2397"/>
                    <a:pt x="396" y="2443"/>
                    <a:pt x="365" y="2496"/>
                  </a:cubicBezTo>
                  <a:lnTo>
                    <a:pt x="358" y="2512"/>
                  </a:lnTo>
                  <a:cubicBezTo>
                    <a:pt x="327" y="2565"/>
                    <a:pt x="297" y="2610"/>
                    <a:pt x="274" y="2664"/>
                  </a:cubicBezTo>
                  <a:lnTo>
                    <a:pt x="259" y="2687"/>
                  </a:lnTo>
                  <a:cubicBezTo>
                    <a:pt x="228" y="2732"/>
                    <a:pt x="206" y="2778"/>
                    <a:pt x="183" y="2831"/>
                  </a:cubicBezTo>
                  <a:lnTo>
                    <a:pt x="168" y="2861"/>
                  </a:lnTo>
                  <a:cubicBezTo>
                    <a:pt x="145" y="2907"/>
                    <a:pt x="122" y="2960"/>
                    <a:pt x="99" y="3006"/>
                  </a:cubicBezTo>
                  <a:lnTo>
                    <a:pt x="76" y="3044"/>
                  </a:lnTo>
                  <a:cubicBezTo>
                    <a:pt x="46" y="3105"/>
                    <a:pt x="23" y="3166"/>
                    <a:pt x="0" y="3227"/>
                  </a:cubicBezTo>
                  <a:cubicBezTo>
                    <a:pt x="38" y="3196"/>
                    <a:pt x="76" y="3166"/>
                    <a:pt x="114" y="3135"/>
                  </a:cubicBezTo>
                  <a:cubicBezTo>
                    <a:pt x="152" y="3105"/>
                    <a:pt x="190" y="3082"/>
                    <a:pt x="228" y="3059"/>
                  </a:cubicBezTo>
                  <a:lnTo>
                    <a:pt x="266" y="3044"/>
                  </a:lnTo>
                  <a:lnTo>
                    <a:pt x="358" y="2991"/>
                  </a:lnTo>
                  <a:lnTo>
                    <a:pt x="381" y="2976"/>
                  </a:lnTo>
                  <a:cubicBezTo>
                    <a:pt x="426" y="2953"/>
                    <a:pt x="464" y="2938"/>
                    <a:pt x="510" y="2915"/>
                  </a:cubicBezTo>
                  <a:lnTo>
                    <a:pt x="533" y="2907"/>
                  </a:lnTo>
                  <a:cubicBezTo>
                    <a:pt x="563" y="2892"/>
                    <a:pt x="601" y="2884"/>
                    <a:pt x="639" y="2869"/>
                  </a:cubicBezTo>
                  <a:lnTo>
                    <a:pt x="670" y="2861"/>
                  </a:lnTo>
                  <a:cubicBezTo>
                    <a:pt x="761" y="2831"/>
                    <a:pt x="852" y="2808"/>
                    <a:pt x="944" y="2793"/>
                  </a:cubicBezTo>
                  <a:lnTo>
                    <a:pt x="959" y="2793"/>
                  </a:lnTo>
                  <a:cubicBezTo>
                    <a:pt x="1012" y="2785"/>
                    <a:pt x="1058" y="2778"/>
                    <a:pt x="1103" y="2778"/>
                  </a:cubicBezTo>
                  <a:cubicBezTo>
                    <a:pt x="1157" y="2778"/>
                    <a:pt x="1202" y="2770"/>
                    <a:pt x="1256" y="2763"/>
                  </a:cubicBezTo>
                  <a:cubicBezTo>
                    <a:pt x="1461" y="2763"/>
                    <a:pt x="1659" y="2778"/>
                    <a:pt x="1864" y="2823"/>
                  </a:cubicBezTo>
                  <a:cubicBezTo>
                    <a:pt x="1940" y="2839"/>
                    <a:pt x="2016" y="2854"/>
                    <a:pt x="2092" y="2877"/>
                  </a:cubicBezTo>
                  <a:cubicBezTo>
                    <a:pt x="2298" y="2938"/>
                    <a:pt x="2503" y="3021"/>
                    <a:pt x="2693" y="3120"/>
                  </a:cubicBezTo>
                  <a:cubicBezTo>
                    <a:pt x="2868" y="3219"/>
                    <a:pt x="3028" y="3326"/>
                    <a:pt x="3188" y="3447"/>
                  </a:cubicBezTo>
                  <a:cubicBezTo>
                    <a:pt x="3234" y="3493"/>
                    <a:pt x="3279" y="3531"/>
                    <a:pt x="3333" y="3577"/>
                  </a:cubicBezTo>
                  <a:cubicBezTo>
                    <a:pt x="3348" y="3592"/>
                    <a:pt x="3371" y="3615"/>
                    <a:pt x="3393" y="3630"/>
                  </a:cubicBezTo>
                  <a:cubicBezTo>
                    <a:pt x="3477" y="3714"/>
                    <a:pt x="3553" y="3797"/>
                    <a:pt x="3629" y="3889"/>
                  </a:cubicBezTo>
                  <a:lnTo>
                    <a:pt x="3660" y="3919"/>
                  </a:lnTo>
                  <a:cubicBezTo>
                    <a:pt x="3743" y="4026"/>
                    <a:pt x="3827" y="4140"/>
                    <a:pt x="3903" y="4254"/>
                  </a:cubicBezTo>
                  <a:cubicBezTo>
                    <a:pt x="4025" y="4429"/>
                    <a:pt x="4131" y="4611"/>
                    <a:pt x="4238" y="4802"/>
                  </a:cubicBezTo>
                  <a:cubicBezTo>
                    <a:pt x="4299" y="4923"/>
                    <a:pt x="4352" y="5037"/>
                    <a:pt x="4413" y="5159"/>
                  </a:cubicBezTo>
                  <a:cubicBezTo>
                    <a:pt x="4428" y="5197"/>
                    <a:pt x="4443" y="5235"/>
                    <a:pt x="4458" y="5273"/>
                  </a:cubicBezTo>
                  <a:cubicBezTo>
                    <a:pt x="4512" y="5395"/>
                    <a:pt x="4565" y="5517"/>
                    <a:pt x="4611" y="5638"/>
                  </a:cubicBezTo>
                  <a:cubicBezTo>
                    <a:pt x="4664" y="5791"/>
                    <a:pt x="4725" y="5943"/>
                    <a:pt x="4778" y="6095"/>
                  </a:cubicBezTo>
                  <a:cubicBezTo>
                    <a:pt x="4831" y="6239"/>
                    <a:pt x="4877" y="6392"/>
                    <a:pt x="4930" y="6544"/>
                  </a:cubicBezTo>
                  <a:cubicBezTo>
                    <a:pt x="4968" y="6673"/>
                    <a:pt x="5006" y="6795"/>
                    <a:pt x="5044" y="6917"/>
                  </a:cubicBezTo>
                  <a:cubicBezTo>
                    <a:pt x="5052" y="6932"/>
                    <a:pt x="5052" y="6939"/>
                    <a:pt x="5060" y="6955"/>
                  </a:cubicBezTo>
                  <a:cubicBezTo>
                    <a:pt x="5105" y="7099"/>
                    <a:pt x="5151" y="7244"/>
                    <a:pt x="5204" y="7388"/>
                  </a:cubicBezTo>
                  <a:cubicBezTo>
                    <a:pt x="5235" y="7495"/>
                    <a:pt x="5273" y="7594"/>
                    <a:pt x="5303" y="7693"/>
                  </a:cubicBezTo>
                  <a:cubicBezTo>
                    <a:pt x="5311" y="7715"/>
                    <a:pt x="5318" y="7731"/>
                    <a:pt x="5326" y="7746"/>
                  </a:cubicBezTo>
                  <a:cubicBezTo>
                    <a:pt x="5630" y="8598"/>
                    <a:pt x="6018" y="9435"/>
                    <a:pt x="6650" y="10074"/>
                  </a:cubicBezTo>
                  <a:cubicBezTo>
                    <a:pt x="6703" y="10127"/>
                    <a:pt x="6756" y="10180"/>
                    <a:pt x="6809" y="10226"/>
                  </a:cubicBezTo>
                  <a:cubicBezTo>
                    <a:pt x="6870" y="10279"/>
                    <a:pt x="6939" y="10340"/>
                    <a:pt x="7000" y="10386"/>
                  </a:cubicBezTo>
                  <a:cubicBezTo>
                    <a:pt x="7327" y="10637"/>
                    <a:pt x="7677" y="10842"/>
                    <a:pt x="8049" y="11002"/>
                  </a:cubicBezTo>
                  <a:cubicBezTo>
                    <a:pt x="8278" y="11101"/>
                    <a:pt x="8514" y="11200"/>
                    <a:pt x="8749" y="11284"/>
                  </a:cubicBezTo>
                  <a:lnTo>
                    <a:pt x="8772" y="11291"/>
                  </a:lnTo>
                  <a:lnTo>
                    <a:pt x="9000" y="11375"/>
                  </a:lnTo>
                  <a:cubicBezTo>
                    <a:pt x="9358" y="11504"/>
                    <a:pt x="9716" y="11633"/>
                    <a:pt x="10066" y="11770"/>
                  </a:cubicBezTo>
                  <a:cubicBezTo>
                    <a:pt x="10172" y="11808"/>
                    <a:pt x="10271" y="11854"/>
                    <a:pt x="10378" y="11900"/>
                  </a:cubicBezTo>
                  <a:cubicBezTo>
                    <a:pt x="10682" y="12029"/>
                    <a:pt x="10971" y="12181"/>
                    <a:pt x="11252" y="12364"/>
                  </a:cubicBezTo>
                  <a:cubicBezTo>
                    <a:pt x="11450" y="12493"/>
                    <a:pt x="11640" y="12638"/>
                    <a:pt x="11823" y="12798"/>
                  </a:cubicBezTo>
                  <a:cubicBezTo>
                    <a:pt x="11914" y="12889"/>
                    <a:pt x="12013" y="12980"/>
                    <a:pt x="12105" y="13071"/>
                  </a:cubicBezTo>
                  <a:cubicBezTo>
                    <a:pt x="12249" y="13224"/>
                    <a:pt x="12386" y="13376"/>
                    <a:pt x="12508" y="13535"/>
                  </a:cubicBezTo>
                  <a:cubicBezTo>
                    <a:pt x="12576" y="13619"/>
                    <a:pt x="12630" y="13695"/>
                    <a:pt x="12690" y="13779"/>
                  </a:cubicBezTo>
                  <a:cubicBezTo>
                    <a:pt x="12751" y="13863"/>
                    <a:pt x="12805" y="13946"/>
                    <a:pt x="12858" y="14030"/>
                  </a:cubicBezTo>
                  <a:cubicBezTo>
                    <a:pt x="12949" y="14167"/>
                    <a:pt x="13033" y="14304"/>
                    <a:pt x="13116" y="14448"/>
                  </a:cubicBezTo>
                  <a:cubicBezTo>
                    <a:pt x="13185" y="14570"/>
                    <a:pt x="13246" y="14692"/>
                    <a:pt x="13314" y="14821"/>
                  </a:cubicBezTo>
                  <a:cubicBezTo>
                    <a:pt x="13406" y="15011"/>
                    <a:pt x="13497" y="15202"/>
                    <a:pt x="13581" y="15392"/>
                  </a:cubicBezTo>
                  <a:cubicBezTo>
                    <a:pt x="13641" y="15536"/>
                    <a:pt x="13702" y="15681"/>
                    <a:pt x="13756" y="15825"/>
                  </a:cubicBezTo>
                  <a:lnTo>
                    <a:pt x="13778" y="15879"/>
                  </a:lnTo>
                  <a:cubicBezTo>
                    <a:pt x="13816" y="15978"/>
                    <a:pt x="13847" y="16061"/>
                    <a:pt x="13877" y="16153"/>
                  </a:cubicBezTo>
                  <a:lnTo>
                    <a:pt x="14083" y="16784"/>
                  </a:lnTo>
                  <a:cubicBezTo>
                    <a:pt x="14653" y="18625"/>
                    <a:pt x="15224" y="20459"/>
                    <a:pt x="15734" y="22323"/>
                  </a:cubicBezTo>
                  <a:cubicBezTo>
                    <a:pt x="16243" y="24179"/>
                    <a:pt x="16662" y="26066"/>
                    <a:pt x="16981" y="27968"/>
                  </a:cubicBezTo>
                  <a:cubicBezTo>
                    <a:pt x="17286" y="29832"/>
                    <a:pt x="17438" y="31719"/>
                    <a:pt x="17438" y="33598"/>
                  </a:cubicBezTo>
                  <a:cubicBezTo>
                    <a:pt x="17438" y="35492"/>
                    <a:pt x="17217" y="37371"/>
                    <a:pt x="16799" y="39212"/>
                  </a:cubicBezTo>
                  <a:cubicBezTo>
                    <a:pt x="16745" y="39441"/>
                    <a:pt x="16692" y="39669"/>
                    <a:pt x="16654" y="39905"/>
                  </a:cubicBezTo>
                  <a:cubicBezTo>
                    <a:pt x="16626" y="40051"/>
                    <a:pt x="16738" y="40154"/>
                    <a:pt x="16848" y="40154"/>
                  </a:cubicBezTo>
                  <a:cubicBezTo>
                    <a:pt x="16915" y="40154"/>
                    <a:pt x="16980" y="40116"/>
                    <a:pt x="17012" y="40026"/>
                  </a:cubicBezTo>
                  <a:cubicBezTo>
                    <a:pt x="17164" y="39578"/>
                    <a:pt x="17278" y="39121"/>
                    <a:pt x="17369" y="38657"/>
                  </a:cubicBezTo>
                  <a:cubicBezTo>
                    <a:pt x="17461" y="38178"/>
                    <a:pt x="17544" y="37706"/>
                    <a:pt x="17613" y="37227"/>
                  </a:cubicBezTo>
                  <a:cubicBezTo>
                    <a:pt x="17742" y="36291"/>
                    <a:pt x="17818" y="35355"/>
                    <a:pt x="17849" y="34412"/>
                  </a:cubicBezTo>
                  <a:cubicBezTo>
                    <a:pt x="17902" y="32502"/>
                    <a:pt x="17788" y="30600"/>
                    <a:pt x="17514" y="28713"/>
                  </a:cubicBezTo>
                  <a:cubicBezTo>
                    <a:pt x="17232" y="26796"/>
                    <a:pt x="16837" y="24887"/>
                    <a:pt x="16335" y="23015"/>
                  </a:cubicBezTo>
                  <a:cubicBezTo>
                    <a:pt x="16144" y="22277"/>
                    <a:pt x="15939" y="21539"/>
                    <a:pt x="15726" y="20809"/>
                  </a:cubicBezTo>
                  <a:lnTo>
                    <a:pt x="15726" y="20809"/>
                  </a:lnTo>
                  <a:cubicBezTo>
                    <a:pt x="15741" y="20812"/>
                    <a:pt x="15756" y="20813"/>
                    <a:pt x="15771" y="20813"/>
                  </a:cubicBezTo>
                  <a:cubicBezTo>
                    <a:pt x="15914" y="20813"/>
                    <a:pt x="16081" y="20681"/>
                    <a:pt x="16274" y="20337"/>
                  </a:cubicBezTo>
                  <a:cubicBezTo>
                    <a:pt x="16327" y="20230"/>
                    <a:pt x="16388" y="20124"/>
                    <a:pt x="16441" y="20017"/>
                  </a:cubicBezTo>
                  <a:cubicBezTo>
                    <a:pt x="16449" y="20002"/>
                    <a:pt x="16456" y="19987"/>
                    <a:pt x="16464" y="19972"/>
                  </a:cubicBezTo>
                  <a:cubicBezTo>
                    <a:pt x="16510" y="19873"/>
                    <a:pt x="16555" y="19782"/>
                    <a:pt x="16593" y="19683"/>
                  </a:cubicBezTo>
                  <a:cubicBezTo>
                    <a:pt x="16593" y="19675"/>
                    <a:pt x="16593" y="19675"/>
                    <a:pt x="16601" y="19668"/>
                  </a:cubicBezTo>
                  <a:cubicBezTo>
                    <a:pt x="17270" y="18123"/>
                    <a:pt x="17468" y="16312"/>
                    <a:pt x="17552" y="14684"/>
                  </a:cubicBezTo>
                  <a:cubicBezTo>
                    <a:pt x="17567" y="14388"/>
                    <a:pt x="17582" y="14091"/>
                    <a:pt x="17582" y="13802"/>
                  </a:cubicBezTo>
                  <a:cubicBezTo>
                    <a:pt x="17582" y="13657"/>
                    <a:pt x="17582" y="13513"/>
                    <a:pt x="17575" y="13376"/>
                  </a:cubicBezTo>
                  <a:cubicBezTo>
                    <a:pt x="17567" y="13208"/>
                    <a:pt x="17560" y="13049"/>
                    <a:pt x="17544" y="12881"/>
                  </a:cubicBezTo>
                  <a:cubicBezTo>
                    <a:pt x="17537" y="12798"/>
                    <a:pt x="17529" y="12714"/>
                    <a:pt x="17521" y="12630"/>
                  </a:cubicBezTo>
                  <a:cubicBezTo>
                    <a:pt x="17514" y="12584"/>
                    <a:pt x="17506" y="12531"/>
                    <a:pt x="17499" y="12486"/>
                  </a:cubicBezTo>
                  <a:cubicBezTo>
                    <a:pt x="17499" y="12448"/>
                    <a:pt x="17491" y="12417"/>
                    <a:pt x="17483" y="12379"/>
                  </a:cubicBezTo>
                  <a:cubicBezTo>
                    <a:pt x="17476" y="12295"/>
                    <a:pt x="17461" y="12204"/>
                    <a:pt x="17445" y="12120"/>
                  </a:cubicBezTo>
                  <a:cubicBezTo>
                    <a:pt x="17423" y="12029"/>
                    <a:pt x="17400" y="11915"/>
                    <a:pt x="17377" y="11816"/>
                  </a:cubicBezTo>
                  <a:cubicBezTo>
                    <a:pt x="17278" y="11398"/>
                    <a:pt x="17141" y="10979"/>
                    <a:pt x="16966" y="10584"/>
                  </a:cubicBezTo>
                  <a:cubicBezTo>
                    <a:pt x="16920" y="10462"/>
                    <a:pt x="16867" y="10348"/>
                    <a:pt x="16814" y="10226"/>
                  </a:cubicBezTo>
                  <a:cubicBezTo>
                    <a:pt x="16753" y="10112"/>
                    <a:pt x="16700" y="9998"/>
                    <a:pt x="16639" y="9884"/>
                  </a:cubicBezTo>
                  <a:lnTo>
                    <a:pt x="16639" y="9876"/>
                  </a:lnTo>
                  <a:cubicBezTo>
                    <a:pt x="16586" y="9762"/>
                    <a:pt x="16525" y="9655"/>
                    <a:pt x="16464" y="9541"/>
                  </a:cubicBezTo>
                  <a:cubicBezTo>
                    <a:pt x="16464" y="9541"/>
                    <a:pt x="16464" y="9534"/>
                    <a:pt x="16456" y="9526"/>
                  </a:cubicBezTo>
                  <a:cubicBezTo>
                    <a:pt x="16396" y="9420"/>
                    <a:pt x="16327" y="9305"/>
                    <a:pt x="16266" y="9199"/>
                  </a:cubicBezTo>
                  <a:cubicBezTo>
                    <a:pt x="15985" y="8727"/>
                    <a:pt x="15680" y="8271"/>
                    <a:pt x="15368" y="7829"/>
                  </a:cubicBezTo>
                  <a:cubicBezTo>
                    <a:pt x="15163" y="7540"/>
                    <a:pt x="14958" y="7259"/>
                    <a:pt x="14752" y="6970"/>
                  </a:cubicBezTo>
                  <a:cubicBezTo>
                    <a:pt x="14387" y="6475"/>
                    <a:pt x="14022" y="5973"/>
                    <a:pt x="13641" y="5486"/>
                  </a:cubicBezTo>
                  <a:cubicBezTo>
                    <a:pt x="13451" y="5243"/>
                    <a:pt x="13261" y="4992"/>
                    <a:pt x="13063" y="4748"/>
                  </a:cubicBezTo>
                  <a:lnTo>
                    <a:pt x="13048" y="4741"/>
                  </a:lnTo>
                  <a:cubicBezTo>
                    <a:pt x="12911" y="4566"/>
                    <a:pt x="12774" y="4398"/>
                    <a:pt x="12630" y="4231"/>
                  </a:cubicBezTo>
                  <a:cubicBezTo>
                    <a:pt x="12508" y="4086"/>
                    <a:pt x="12378" y="3942"/>
                    <a:pt x="12249" y="3805"/>
                  </a:cubicBezTo>
                  <a:cubicBezTo>
                    <a:pt x="12097" y="3630"/>
                    <a:pt x="11937" y="3463"/>
                    <a:pt x="11777" y="3295"/>
                  </a:cubicBezTo>
                  <a:cubicBezTo>
                    <a:pt x="11587" y="3105"/>
                    <a:pt x="11397" y="2915"/>
                    <a:pt x="11207" y="2732"/>
                  </a:cubicBezTo>
                  <a:cubicBezTo>
                    <a:pt x="11024" y="2572"/>
                    <a:pt x="10842" y="2405"/>
                    <a:pt x="10659" y="2253"/>
                  </a:cubicBezTo>
                  <a:cubicBezTo>
                    <a:pt x="10522" y="2139"/>
                    <a:pt x="10385" y="2032"/>
                    <a:pt x="10241" y="1926"/>
                  </a:cubicBezTo>
                  <a:lnTo>
                    <a:pt x="10233" y="1918"/>
                  </a:lnTo>
                  <a:cubicBezTo>
                    <a:pt x="9860" y="1629"/>
                    <a:pt x="9465" y="1370"/>
                    <a:pt x="9061" y="1142"/>
                  </a:cubicBezTo>
                  <a:cubicBezTo>
                    <a:pt x="8955" y="1081"/>
                    <a:pt x="8848" y="1020"/>
                    <a:pt x="8742" y="967"/>
                  </a:cubicBezTo>
                  <a:cubicBezTo>
                    <a:pt x="8399" y="785"/>
                    <a:pt x="8049" y="625"/>
                    <a:pt x="7684" y="488"/>
                  </a:cubicBezTo>
                  <a:lnTo>
                    <a:pt x="7661" y="480"/>
                  </a:lnTo>
                  <a:cubicBezTo>
                    <a:pt x="7570" y="442"/>
                    <a:pt x="7464" y="412"/>
                    <a:pt x="7365" y="374"/>
                  </a:cubicBezTo>
                  <a:cubicBezTo>
                    <a:pt x="7235" y="336"/>
                    <a:pt x="7106" y="298"/>
                    <a:pt x="6984" y="260"/>
                  </a:cubicBezTo>
                  <a:cubicBezTo>
                    <a:pt x="6726" y="191"/>
                    <a:pt x="6467" y="138"/>
                    <a:pt x="6208" y="92"/>
                  </a:cubicBezTo>
                  <a:cubicBezTo>
                    <a:pt x="5896" y="39"/>
                    <a:pt x="5577" y="8"/>
                    <a:pt x="5257"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5"/>
            <p:cNvSpPr/>
            <p:nvPr/>
          </p:nvSpPr>
          <p:spPr>
            <a:xfrm>
              <a:off x="902876" y="-7295983"/>
              <a:ext cx="837553" cy="857364"/>
            </a:xfrm>
            <a:custGeom>
              <a:rect b="b" l="l" r="r" t="t"/>
              <a:pathLst>
                <a:path extrusionOk="0" h="14152" w="13825">
                  <a:moveTo>
                    <a:pt x="2561" y="0"/>
                  </a:moveTo>
                  <a:cubicBezTo>
                    <a:pt x="1646" y="0"/>
                    <a:pt x="730" y="326"/>
                    <a:pt x="0" y="982"/>
                  </a:cubicBezTo>
                  <a:cubicBezTo>
                    <a:pt x="353" y="719"/>
                    <a:pt x="778" y="603"/>
                    <a:pt x="1216" y="603"/>
                  </a:cubicBezTo>
                  <a:cubicBezTo>
                    <a:pt x="1958" y="603"/>
                    <a:pt x="2739" y="938"/>
                    <a:pt x="3279" y="1469"/>
                  </a:cubicBezTo>
                  <a:cubicBezTo>
                    <a:pt x="4170" y="2352"/>
                    <a:pt x="4565" y="3607"/>
                    <a:pt x="4953" y="4801"/>
                  </a:cubicBezTo>
                  <a:cubicBezTo>
                    <a:pt x="5334" y="5996"/>
                    <a:pt x="5767" y="7243"/>
                    <a:pt x="6703" y="8073"/>
                  </a:cubicBezTo>
                  <a:cubicBezTo>
                    <a:pt x="7936" y="9168"/>
                    <a:pt x="9762" y="9305"/>
                    <a:pt x="11146" y="10211"/>
                  </a:cubicBezTo>
                  <a:cubicBezTo>
                    <a:pt x="12500" y="11093"/>
                    <a:pt x="13284" y="12615"/>
                    <a:pt x="13824" y="14152"/>
                  </a:cubicBezTo>
                  <a:cubicBezTo>
                    <a:pt x="13353" y="12075"/>
                    <a:pt x="13223" y="9838"/>
                    <a:pt x="11839" y="8453"/>
                  </a:cubicBezTo>
                  <a:cubicBezTo>
                    <a:pt x="9556" y="5973"/>
                    <a:pt x="7745" y="3409"/>
                    <a:pt x="5273" y="1127"/>
                  </a:cubicBezTo>
                  <a:cubicBezTo>
                    <a:pt x="4528" y="377"/>
                    <a:pt x="3545" y="0"/>
                    <a:pt x="256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5"/>
            <p:cNvSpPr/>
            <p:nvPr/>
          </p:nvSpPr>
          <p:spPr>
            <a:xfrm>
              <a:off x="1058636" y="-7276597"/>
              <a:ext cx="150366" cy="66398"/>
            </a:xfrm>
            <a:custGeom>
              <a:rect b="b" l="l" r="r" t="t"/>
              <a:pathLst>
                <a:path extrusionOk="0" h="1096" w="2482">
                  <a:moveTo>
                    <a:pt x="1530" y="0"/>
                  </a:moveTo>
                  <a:cubicBezTo>
                    <a:pt x="1013" y="190"/>
                    <a:pt x="503" y="411"/>
                    <a:pt x="1" y="639"/>
                  </a:cubicBezTo>
                  <a:cubicBezTo>
                    <a:pt x="237" y="761"/>
                    <a:pt x="457" y="913"/>
                    <a:pt x="648" y="1096"/>
                  </a:cubicBezTo>
                  <a:cubicBezTo>
                    <a:pt x="998" y="1004"/>
                    <a:pt x="1340" y="906"/>
                    <a:pt x="1690" y="814"/>
                  </a:cubicBezTo>
                  <a:lnTo>
                    <a:pt x="2481" y="601"/>
                  </a:lnTo>
                  <a:cubicBezTo>
                    <a:pt x="2200" y="350"/>
                    <a:pt x="1880" y="152"/>
                    <a:pt x="15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5"/>
            <p:cNvSpPr/>
            <p:nvPr/>
          </p:nvSpPr>
          <p:spPr>
            <a:xfrm>
              <a:off x="1202036" y="-7021238"/>
              <a:ext cx="222217" cy="20295"/>
            </a:xfrm>
            <a:custGeom>
              <a:rect b="b" l="l" r="r" t="t"/>
              <a:pathLst>
                <a:path extrusionOk="0" h="335" w="3668">
                  <a:moveTo>
                    <a:pt x="3538" y="0"/>
                  </a:moveTo>
                  <a:cubicBezTo>
                    <a:pt x="3112" y="30"/>
                    <a:pt x="2686" y="46"/>
                    <a:pt x="2252" y="68"/>
                  </a:cubicBezTo>
                  <a:cubicBezTo>
                    <a:pt x="1560" y="107"/>
                    <a:pt x="867" y="160"/>
                    <a:pt x="175" y="213"/>
                  </a:cubicBezTo>
                  <a:lnTo>
                    <a:pt x="0" y="228"/>
                  </a:lnTo>
                  <a:cubicBezTo>
                    <a:pt x="0" y="243"/>
                    <a:pt x="8" y="251"/>
                    <a:pt x="15" y="266"/>
                  </a:cubicBezTo>
                  <a:cubicBezTo>
                    <a:pt x="15" y="274"/>
                    <a:pt x="23" y="312"/>
                    <a:pt x="30" y="335"/>
                  </a:cubicBezTo>
                  <a:cubicBezTo>
                    <a:pt x="540" y="282"/>
                    <a:pt x="1050" y="236"/>
                    <a:pt x="1552" y="213"/>
                  </a:cubicBezTo>
                  <a:cubicBezTo>
                    <a:pt x="2260" y="190"/>
                    <a:pt x="2960" y="167"/>
                    <a:pt x="3667" y="152"/>
                  </a:cubicBezTo>
                  <a:lnTo>
                    <a:pt x="353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5"/>
            <p:cNvSpPr/>
            <p:nvPr/>
          </p:nvSpPr>
          <p:spPr>
            <a:xfrm>
              <a:off x="1163263" y="-7128228"/>
              <a:ext cx="166481" cy="21264"/>
            </a:xfrm>
            <a:custGeom>
              <a:rect b="b" l="l" r="r" t="t"/>
              <a:pathLst>
                <a:path extrusionOk="0" h="351" w="2748">
                  <a:moveTo>
                    <a:pt x="2618" y="1"/>
                  </a:moveTo>
                  <a:lnTo>
                    <a:pt x="2169" y="31"/>
                  </a:lnTo>
                  <a:cubicBezTo>
                    <a:pt x="1880" y="47"/>
                    <a:pt x="1591" y="77"/>
                    <a:pt x="1302" y="107"/>
                  </a:cubicBezTo>
                  <a:cubicBezTo>
                    <a:pt x="937" y="161"/>
                    <a:pt x="572" y="176"/>
                    <a:pt x="206" y="214"/>
                  </a:cubicBezTo>
                  <a:lnTo>
                    <a:pt x="1" y="237"/>
                  </a:lnTo>
                  <a:cubicBezTo>
                    <a:pt x="16" y="275"/>
                    <a:pt x="31" y="313"/>
                    <a:pt x="47" y="351"/>
                  </a:cubicBezTo>
                  <a:cubicBezTo>
                    <a:pt x="518" y="290"/>
                    <a:pt x="982" y="244"/>
                    <a:pt x="1446" y="222"/>
                  </a:cubicBezTo>
                  <a:cubicBezTo>
                    <a:pt x="1888" y="199"/>
                    <a:pt x="2314" y="168"/>
                    <a:pt x="2747" y="146"/>
                  </a:cubicBezTo>
                  <a:cubicBezTo>
                    <a:pt x="2702" y="92"/>
                    <a:pt x="2656" y="47"/>
                    <a:pt x="26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5"/>
            <p:cNvSpPr/>
            <p:nvPr/>
          </p:nvSpPr>
          <p:spPr>
            <a:xfrm>
              <a:off x="1115826" y="-7221284"/>
              <a:ext cx="120802" cy="32290"/>
            </a:xfrm>
            <a:custGeom>
              <a:rect b="b" l="l" r="r" t="t"/>
              <a:pathLst>
                <a:path extrusionOk="0" h="533" w="1994">
                  <a:moveTo>
                    <a:pt x="1872" y="0"/>
                  </a:moveTo>
                  <a:cubicBezTo>
                    <a:pt x="1476" y="99"/>
                    <a:pt x="1088" y="206"/>
                    <a:pt x="700" y="312"/>
                  </a:cubicBezTo>
                  <a:lnTo>
                    <a:pt x="0" y="502"/>
                  </a:lnTo>
                  <a:lnTo>
                    <a:pt x="31" y="533"/>
                  </a:lnTo>
                  <a:cubicBezTo>
                    <a:pt x="677" y="373"/>
                    <a:pt x="1332" y="228"/>
                    <a:pt x="1994" y="114"/>
                  </a:cubicBezTo>
                  <a:lnTo>
                    <a:pt x="187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5"/>
            <p:cNvSpPr/>
            <p:nvPr/>
          </p:nvSpPr>
          <p:spPr>
            <a:xfrm>
              <a:off x="1132850" y="-7195052"/>
              <a:ext cx="168298" cy="59068"/>
            </a:xfrm>
            <a:custGeom>
              <a:rect b="b" l="l" r="r" t="t"/>
              <a:pathLst>
                <a:path extrusionOk="0" h="975" w="2778">
                  <a:moveTo>
                    <a:pt x="2047" y="1"/>
                  </a:moveTo>
                  <a:cubicBezTo>
                    <a:pt x="1355" y="107"/>
                    <a:pt x="670" y="259"/>
                    <a:pt x="1" y="427"/>
                  </a:cubicBezTo>
                  <a:cubicBezTo>
                    <a:pt x="115" y="602"/>
                    <a:pt x="229" y="784"/>
                    <a:pt x="328" y="975"/>
                  </a:cubicBezTo>
                  <a:cubicBezTo>
                    <a:pt x="495" y="952"/>
                    <a:pt x="670" y="937"/>
                    <a:pt x="845" y="914"/>
                  </a:cubicBezTo>
                  <a:cubicBezTo>
                    <a:pt x="1484" y="853"/>
                    <a:pt x="2131" y="784"/>
                    <a:pt x="2778" y="739"/>
                  </a:cubicBezTo>
                  <a:cubicBezTo>
                    <a:pt x="2542" y="488"/>
                    <a:pt x="2298" y="244"/>
                    <a:pt x="204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5"/>
            <p:cNvSpPr/>
            <p:nvPr/>
          </p:nvSpPr>
          <p:spPr>
            <a:xfrm>
              <a:off x="1690580" y="-6551112"/>
              <a:ext cx="33684" cy="33684"/>
            </a:xfrm>
            <a:custGeom>
              <a:rect b="b" l="l" r="r" t="t"/>
              <a:pathLst>
                <a:path extrusionOk="0" h="556" w="556">
                  <a:moveTo>
                    <a:pt x="1" y="0"/>
                  </a:moveTo>
                  <a:cubicBezTo>
                    <a:pt x="69" y="122"/>
                    <a:pt x="137" y="244"/>
                    <a:pt x="198" y="365"/>
                  </a:cubicBezTo>
                  <a:cubicBezTo>
                    <a:pt x="320" y="419"/>
                    <a:pt x="442" y="479"/>
                    <a:pt x="556" y="556"/>
                  </a:cubicBezTo>
                  <a:cubicBezTo>
                    <a:pt x="526" y="396"/>
                    <a:pt x="495" y="244"/>
                    <a:pt x="465" y="84"/>
                  </a:cubicBezTo>
                  <a:cubicBezTo>
                    <a:pt x="312" y="53"/>
                    <a:pt x="160" y="23"/>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5"/>
            <p:cNvSpPr/>
            <p:nvPr/>
          </p:nvSpPr>
          <p:spPr>
            <a:xfrm>
              <a:off x="1506225" y="-6713354"/>
              <a:ext cx="177507" cy="31866"/>
            </a:xfrm>
            <a:custGeom>
              <a:rect b="b" l="l" r="r" t="t"/>
              <a:pathLst>
                <a:path extrusionOk="0" h="526" w="2930">
                  <a:moveTo>
                    <a:pt x="0" y="0"/>
                  </a:moveTo>
                  <a:lnTo>
                    <a:pt x="0" y="0"/>
                  </a:lnTo>
                  <a:cubicBezTo>
                    <a:pt x="107" y="38"/>
                    <a:pt x="206" y="84"/>
                    <a:pt x="312" y="129"/>
                  </a:cubicBezTo>
                  <a:cubicBezTo>
                    <a:pt x="1187" y="236"/>
                    <a:pt x="2062" y="350"/>
                    <a:pt x="2929" y="525"/>
                  </a:cubicBezTo>
                  <a:cubicBezTo>
                    <a:pt x="2876" y="396"/>
                    <a:pt x="2831" y="274"/>
                    <a:pt x="2770" y="160"/>
                  </a:cubicBezTo>
                  <a:cubicBezTo>
                    <a:pt x="1849" y="99"/>
                    <a:pt x="929" y="23"/>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5"/>
            <p:cNvSpPr/>
            <p:nvPr/>
          </p:nvSpPr>
          <p:spPr>
            <a:xfrm>
              <a:off x="1603461" y="-6780662"/>
              <a:ext cx="22173" cy="2363"/>
            </a:xfrm>
            <a:custGeom>
              <a:rect b="b" l="l" r="r" t="t"/>
              <a:pathLst>
                <a:path extrusionOk="0" h="39" w="366">
                  <a:moveTo>
                    <a:pt x="1" y="0"/>
                  </a:moveTo>
                  <a:cubicBezTo>
                    <a:pt x="122" y="16"/>
                    <a:pt x="244" y="23"/>
                    <a:pt x="366" y="38"/>
                  </a:cubicBezTo>
                  <a:lnTo>
                    <a:pt x="335" y="8"/>
                  </a:lnTo>
                  <a:lnTo>
                    <a:pt x="19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5"/>
            <p:cNvSpPr/>
            <p:nvPr/>
          </p:nvSpPr>
          <p:spPr>
            <a:xfrm>
              <a:off x="1384089" y="-6763093"/>
              <a:ext cx="277953" cy="35501"/>
            </a:xfrm>
            <a:custGeom>
              <a:rect b="b" l="l" r="r" t="t"/>
              <a:pathLst>
                <a:path extrusionOk="0" h="586" w="4588">
                  <a:moveTo>
                    <a:pt x="1669" y="1"/>
                  </a:moveTo>
                  <a:cubicBezTo>
                    <a:pt x="1112" y="1"/>
                    <a:pt x="554" y="20"/>
                    <a:pt x="0" y="53"/>
                  </a:cubicBezTo>
                  <a:cubicBezTo>
                    <a:pt x="312" y="190"/>
                    <a:pt x="632" y="311"/>
                    <a:pt x="951" y="433"/>
                  </a:cubicBezTo>
                  <a:lnTo>
                    <a:pt x="1096" y="433"/>
                  </a:lnTo>
                  <a:cubicBezTo>
                    <a:pt x="1183" y="432"/>
                    <a:pt x="1269" y="431"/>
                    <a:pt x="1356" y="431"/>
                  </a:cubicBezTo>
                  <a:cubicBezTo>
                    <a:pt x="2433" y="431"/>
                    <a:pt x="3511" y="515"/>
                    <a:pt x="4588" y="585"/>
                  </a:cubicBezTo>
                  <a:cubicBezTo>
                    <a:pt x="4504" y="448"/>
                    <a:pt x="4420" y="311"/>
                    <a:pt x="4329" y="182"/>
                  </a:cubicBezTo>
                  <a:cubicBezTo>
                    <a:pt x="3450" y="51"/>
                    <a:pt x="2559" y="1"/>
                    <a:pt x="16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5"/>
            <p:cNvSpPr/>
            <p:nvPr/>
          </p:nvSpPr>
          <p:spPr>
            <a:xfrm>
              <a:off x="1175258" y="-7097331"/>
              <a:ext cx="222217" cy="67368"/>
            </a:xfrm>
            <a:custGeom>
              <a:rect b="b" l="l" r="r" t="t"/>
              <a:pathLst>
                <a:path extrusionOk="0" h="1112" w="3668">
                  <a:moveTo>
                    <a:pt x="2747" y="1"/>
                  </a:moveTo>
                  <a:cubicBezTo>
                    <a:pt x="2108" y="39"/>
                    <a:pt x="1469" y="69"/>
                    <a:pt x="838" y="122"/>
                  </a:cubicBezTo>
                  <a:cubicBezTo>
                    <a:pt x="556" y="145"/>
                    <a:pt x="275" y="168"/>
                    <a:pt x="1" y="199"/>
                  </a:cubicBezTo>
                  <a:cubicBezTo>
                    <a:pt x="115" y="503"/>
                    <a:pt x="221" y="807"/>
                    <a:pt x="320" y="1111"/>
                  </a:cubicBezTo>
                  <a:cubicBezTo>
                    <a:pt x="465" y="1104"/>
                    <a:pt x="609" y="1089"/>
                    <a:pt x="754" y="1081"/>
                  </a:cubicBezTo>
                  <a:cubicBezTo>
                    <a:pt x="1439" y="1028"/>
                    <a:pt x="2123" y="975"/>
                    <a:pt x="2808" y="936"/>
                  </a:cubicBezTo>
                  <a:cubicBezTo>
                    <a:pt x="3097" y="921"/>
                    <a:pt x="3379" y="914"/>
                    <a:pt x="3668" y="898"/>
                  </a:cubicBezTo>
                  <a:cubicBezTo>
                    <a:pt x="3409" y="594"/>
                    <a:pt x="3143" y="297"/>
                    <a:pt x="287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5"/>
            <p:cNvSpPr/>
            <p:nvPr/>
          </p:nvSpPr>
          <p:spPr>
            <a:xfrm>
              <a:off x="902876" y="-7293681"/>
              <a:ext cx="124012" cy="57250"/>
            </a:xfrm>
            <a:custGeom>
              <a:rect b="b" l="l" r="r" t="t"/>
              <a:pathLst>
                <a:path extrusionOk="0" h="945" w="2047">
                  <a:moveTo>
                    <a:pt x="2047" y="1"/>
                  </a:moveTo>
                  <a:lnTo>
                    <a:pt x="2047" y="1"/>
                  </a:lnTo>
                  <a:cubicBezTo>
                    <a:pt x="1286" y="100"/>
                    <a:pt x="571" y="434"/>
                    <a:pt x="0" y="944"/>
                  </a:cubicBezTo>
                  <a:cubicBezTo>
                    <a:pt x="335" y="701"/>
                    <a:pt x="731" y="571"/>
                    <a:pt x="1142" y="564"/>
                  </a:cubicBezTo>
                  <a:cubicBezTo>
                    <a:pt x="1347" y="427"/>
                    <a:pt x="1552" y="297"/>
                    <a:pt x="1765" y="168"/>
                  </a:cubicBezTo>
                  <a:cubicBezTo>
                    <a:pt x="1857" y="107"/>
                    <a:pt x="1956" y="54"/>
                    <a:pt x="204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5"/>
            <p:cNvSpPr/>
            <p:nvPr/>
          </p:nvSpPr>
          <p:spPr>
            <a:xfrm>
              <a:off x="1612246" y="-6651135"/>
              <a:ext cx="91782" cy="35562"/>
            </a:xfrm>
            <a:custGeom>
              <a:rect b="b" l="l" r="r" t="t"/>
              <a:pathLst>
                <a:path extrusionOk="0" h="587" w="1515">
                  <a:moveTo>
                    <a:pt x="0" y="0"/>
                  </a:moveTo>
                  <a:lnTo>
                    <a:pt x="0" y="0"/>
                  </a:lnTo>
                  <a:cubicBezTo>
                    <a:pt x="99" y="92"/>
                    <a:pt x="190" y="175"/>
                    <a:pt x="289" y="274"/>
                  </a:cubicBezTo>
                  <a:cubicBezTo>
                    <a:pt x="662" y="335"/>
                    <a:pt x="1042" y="426"/>
                    <a:pt x="1400" y="548"/>
                  </a:cubicBezTo>
                  <a:lnTo>
                    <a:pt x="1514" y="586"/>
                  </a:lnTo>
                  <a:cubicBezTo>
                    <a:pt x="1476" y="449"/>
                    <a:pt x="1446" y="312"/>
                    <a:pt x="1400" y="175"/>
                  </a:cubicBezTo>
                  <a:cubicBezTo>
                    <a:pt x="936" y="92"/>
                    <a:pt x="472" y="31"/>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5"/>
            <p:cNvSpPr/>
            <p:nvPr/>
          </p:nvSpPr>
          <p:spPr>
            <a:xfrm>
              <a:off x="1654169" y="-6606424"/>
              <a:ext cx="59977" cy="35986"/>
            </a:xfrm>
            <a:custGeom>
              <a:rect b="b" l="l" r="r" t="t"/>
              <a:pathLst>
                <a:path extrusionOk="0" h="594" w="990">
                  <a:moveTo>
                    <a:pt x="1" y="0"/>
                  </a:moveTo>
                  <a:lnTo>
                    <a:pt x="1" y="0"/>
                  </a:lnTo>
                  <a:cubicBezTo>
                    <a:pt x="122" y="160"/>
                    <a:pt x="236" y="327"/>
                    <a:pt x="350" y="495"/>
                  </a:cubicBezTo>
                  <a:cubicBezTo>
                    <a:pt x="564" y="518"/>
                    <a:pt x="777" y="556"/>
                    <a:pt x="990" y="594"/>
                  </a:cubicBezTo>
                  <a:cubicBezTo>
                    <a:pt x="967" y="495"/>
                    <a:pt x="944" y="396"/>
                    <a:pt x="921" y="297"/>
                  </a:cubicBezTo>
                  <a:cubicBezTo>
                    <a:pt x="624" y="175"/>
                    <a:pt x="312" y="76"/>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5"/>
            <p:cNvSpPr/>
            <p:nvPr/>
          </p:nvSpPr>
          <p:spPr>
            <a:xfrm>
              <a:off x="1718691" y="-6493982"/>
              <a:ext cx="21749" cy="54888"/>
            </a:xfrm>
            <a:custGeom>
              <a:rect b="b" l="l" r="r" t="t"/>
              <a:pathLst>
                <a:path extrusionOk="0" h="906" w="359">
                  <a:moveTo>
                    <a:pt x="1" y="1"/>
                  </a:moveTo>
                  <a:lnTo>
                    <a:pt x="1" y="1"/>
                  </a:lnTo>
                  <a:cubicBezTo>
                    <a:pt x="138" y="297"/>
                    <a:pt x="252" y="602"/>
                    <a:pt x="358" y="906"/>
                  </a:cubicBezTo>
                  <a:cubicBezTo>
                    <a:pt x="297" y="655"/>
                    <a:pt x="244" y="396"/>
                    <a:pt x="198" y="137"/>
                  </a:cubicBezTo>
                  <a:cubicBezTo>
                    <a:pt x="130" y="92"/>
                    <a:pt x="6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5"/>
            <p:cNvSpPr/>
            <p:nvPr/>
          </p:nvSpPr>
          <p:spPr>
            <a:xfrm>
              <a:off x="1241173" y="-6915157"/>
              <a:ext cx="294613" cy="49254"/>
            </a:xfrm>
            <a:custGeom>
              <a:rect b="b" l="l" r="r" t="t"/>
              <a:pathLst>
                <a:path extrusionOk="0" h="813" w="4863">
                  <a:moveTo>
                    <a:pt x="3338" y="0"/>
                  </a:moveTo>
                  <a:cubicBezTo>
                    <a:pt x="2393" y="0"/>
                    <a:pt x="1448" y="53"/>
                    <a:pt x="503" y="159"/>
                  </a:cubicBezTo>
                  <a:cubicBezTo>
                    <a:pt x="335" y="174"/>
                    <a:pt x="168" y="189"/>
                    <a:pt x="1" y="212"/>
                  </a:cubicBezTo>
                  <a:cubicBezTo>
                    <a:pt x="92" y="417"/>
                    <a:pt x="206" y="615"/>
                    <a:pt x="320" y="813"/>
                  </a:cubicBezTo>
                  <a:cubicBezTo>
                    <a:pt x="1401" y="722"/>
                    <a:pt x="2489" y="676"/>
                    <a:pt x="3569" y="638"/>
                  </a:cubicBezTo>
                  <a:lnTo>
                    <a:pt x="4862" y="592"/>
                  </a:lnTo>
                  <a:lnTo>
                    <a:pt x="4383" y="22"/>
                  </a:lnTo>
                  <a:cubicBezTo>
                    <a:pt x="4035" y="7"/>
                    <a:pt x="3687" y="0"/>
                    <a:pt x="333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
            <p:cNvSpPr/>
            <p:nvPr/>
          </p:nvSpPr>
          <p:spPr>
            <a:xfrm>
              <a:off x="1008412" y="-7295075"/>
              <a:ext cx="99174" cy="42468"/>
            </a:xfrm>
            <a:custGeom>
              <a:rect b="b" l="l" r="r" t="t"/>
              <a:pathLst>
                <a:path extrusionOk="0" h="701" w="1637">
                  <a:moveTo>
                    <a:pt x="1157" y="1"/>
                  </a:moveTo>
                  <a:cubicBezTo>
                    <a:pt x="761" y="191"/>
                    <a:pt x="373" y="404"/>
                    <a:pt x="1" y="640"/>
                  </a:cubicBezTo>
                  <a:cubicBezTo>
                    <a:pt x="84" y="655"/>
                    <a:pt x="160" y="678"/>
                    <a:pt x="237" y="701"/>
                  </a:cubicBezTo>
                  <a:cubicBezTo>
                    <a:pt x="708" y="495"/>
                    <a:pt x="1180" y="298"/>
                    <a:pt x="1636" y="69"/>
                  </a:cubicBezTo>
                  <a:cubicBezTo>
                    <a:pt x="1477" y="39"/>
                    <a:pt x="1317" y="16"/>
                    <a:pt x="11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5"/>
            <p:cNvSpPr/>
            <p:nvPr/>
          </p:nvSpPr>
          <p:spPr>
            <a:xfrm>
              <a:off x="1289094" y="-6832036"/>
              <a:ext cx="312606" cy="34835"/>
            </a:xfrm>
            <a:custGeom>
              <a:rect b="b" l="l" r="r" t="t"/>
              <a:pathLst>
                <a:path extrusionOk="0" h="575" w="5160">
                  <a:moveTo>
                    <a:pt x="2426" y="1"/>
                  </a:moveTo>
                  <a:cubicBezTo>
                    <a:pt x="1714" y="1"/>
                    <a:pt x="1003" y="30"/>
                    <a:pt x="298" y="72"/>
                  </a:cubicBezTo>
                  <a:lnTo>
                    <a:pt x="1" y="95"/>
                  </a:lnTo>
                  <a:cubicBezTo>
                    <a:pt x="100" y="209"/>
                    <a:pt x="214" y="316"/>
                    <a:pt x="328" y="415"/>
                  </a:cubicBezTo>
                  <a:cubicBezTo>
                    <a:pt x="389" y="476"/>
                    <a:pt x="457" y="529"/>
                    <a:pt x="518" y="574"/>
                  </a:cubicBezTo>
                  <a:cubicBezTo>
                    <a:pt x="1477" y="491"/>
                    <a:pt x="2451" y="453"/>
                    <a:pt x="3417" y="453"/>
                  </a:cubicBezTo>
                  <a:cubicBezTo>
                    <a:pt x="3995" y="453"/>
                    <a:pt x="4581" y="453"/>
                    <a:pt x="5159" y="460"/>
                  </a:cubicBezTo>
                  <a:cubicBezTo>
                    <a:pt x="5068" y="354"/>
                    <a:pt x="4969" y="247"/>
                    <a:pt x="4870" y="141"/>
                  </a:cubicBezTo>
                  <a:cubicBezTo>
                    <a:pt x="4061" y="39"/>
                    <a:pt x="3243" y="1"/>
                    <a:pt x="2426"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5"/>
            <p:cNvSpPr/>
            <p:nvPr/>
          </p:nvSpPr>
          <p:spPr>
            <a:xfrm>
              <a:off x="1211245" y="-6989492"/>
              <a:ext cx="261838" cy="50344"/>
            </a:xfrm>
            <a:custGeom>
              <a:rect b="b" l="l" r="r" t="t"/>
              <a:pathLst>
                <a:path extrusionOk="0" h="831" w="4322">
                  <a:moveTo>
                    <a:pt x="3827" y="1"/>
                  </a:moveTo>
                  <a:lnTo>
                    <a:pt x="3386" y="16"/>
                  </a:lnTo>
                  <a:cubicBezTo>
                    <a:pt x="3021" y="24"/>
                    <a:pt x="2655" y="39"/>
                    <a:pt x="2290" y="54"/>
                  </a:cubicBezTo>
                  <a:cubicBezTo>
                    <a:pt x="1864" y="69"/>
                    <a:pt x="1446" y="69"/>
                    <a:pt x="1020" y="92"/>
                  </a:cubicBezTo>
                  <a:cubicBezTo>
                    <a:pt x="677" y="115"/>
                    <a:pt x="343" y="146"/>
                    <a:pt x="0" y="176"/>
                  </a:cubicBezTo>
                  <a:cubicBezTo>
                    <a:pt x="76" y="397"/>
                    <a:pt x="152" y="617"/>
                    <a:pt x="236" y="830"/>
                  </a:cubicBezTo>
                  <a:cubicBezTo>
                    <a:pt x="647" y="785"/>
                    <a:pt x="1058" y="747"/>
                    <a:pt x="1476" y="716"/>
                  </a:cubicBezTo>
                  <a:cubicBezTo>
                    <a:pt x="2237" y="655"/>
                    <a:pt x="3005" y="594"/>
                    <a:pt x="3774" y="587"/>
                  </a:cubicBezTo>
                  <a:lnTo>
                    <a:pt x="4322" y="587"/>
                  </a:lnTo>
                  <a:lnTo>
                    <a:pt x="382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5"/>
            <p:cNvSpPr/>
            <p:nvPr/>
          </p:nvSpPr>
          <p:spPr>
            <a:xfrm>
              <a:off x="1481810" y="-6856694"/>
              <a:ext cx="80211" cy="7391"/>
            </a:xfrm>
            <a:custGeom>
              <a:rect b="b" l="l" r="r" t="t"/>
              <a:pathLst>
                <a:path extrusionOk="0" h="122" w="1324">
                  <a:moveTo>
                    <a:pt x="1210" y="0"/>
                  </a:moveTo>
                  <a:cubicBezTo>
                    <a:pt x="807" y="15"/>
                    <a:pt x="403" y="23"/>
                    <a:pt x="0" y="38"/>
                  </a:cubicBezTo>
                  <a:lnTo>
                    <a:pt x="38" y="38"/>
                  </a:lnTo>
                  <a:cubicBezTo>
                    <a:pt x="464" y="53"/>
                    <a:pt x="890" y="84"/>
                    <a:pt x="1324" y="122"/>
                  </a:cubicBezTo>
                  <a:lnTo>
                    <a:pt x="1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5"/>
            <p:cNvSpPr/>
            <p:nvPr/>
          </p:nvSpPr>
          <p:spPr>
            <a:xfrm>
              <a:off x="895969" y="-7427025"/>
              <a:ext cx="1066131" cy="1261570"/>
            </a:xfrm>
            <a:custGeom>
              <a:rect b="b" l="l" r="r" t="t"/>
              <a:pathLst>
                <a:path extrusionOk="0" h="20824" w="17598">
                  <a:moveTo>
                    <a:pt x="5104" y="1"/>
                  </a:moveTo>
                  <a:cubicBezTo>
                    <a:pt x="5049" y="1"/>
                    <a:pt x="4993" y="2"/>
                    <a:pt x="4938" y="3"/>
                  </a:cubicBezTo>
                  <a:cubicBezTo>
                    <a:pt x="2846" y="49"/>
                    <a:pt x="723" y="1274"/>
                    <a:pt x="0" y="3236"/>
                  </a:cubicBezTo>
                  <a:cubicBezTo>
                    <a:pt x="38" y="3198"/>
                    <a:pt x="76" y="3176"/>
                    <a:pt x="114" y="3145"/>
                  </a:cubicBezTo>
                  <a:cubicBezTo>
                    <a:pt x="844" y="2489"/>
                    <a:pt x="1760" y="2163"/>
                    <a:pt x="2675" y="2163"/>
                  </a:cubicBezTo>
                  <a:cubicBezTo>
                    <a:pt x="3659" y="2163"/>
                    <a:pt x="4642" y="2540"/>
                    <a:pt x="5387" y="3290"/>
                  </a:cubicBezTo>
                  <a:cubicBezTo>
                    <a:pt x="7859" y="5572"/>
                    <a:pt x="9670" y="8136"/>
                    <a:pt x="11953" y="10609"/>
                  </a:cubicBezTo>
                  <a:cubicBezTo>
                    <a:pt x="13337" y="11993"/>
                    <a:pt x="13459" y="14238"/>
                    <a:pt x="13938" y="16307"/>
                  </a:cubicBezTo>
                  <a:cubicBezTo>
                    <a:pt x="13969" y="16398"/>
                    <a:pt x="14007" y="16489"/>
                    <a:pt x="14037" y="16581"/>
                  </a:cubicBezTo>
                  <a:cubicBezTo>
                    <a:pt x="14212" y="17098"/>
                    <a:pt x="14364" y="17623"/>
                    <a:pt x="14532" y="18140"/>
                  </a:cubicBezTo>
                  <a:cubicBezTo>
                    <a:pt x="14585" y="18262"/>
                    <a:pt x="14646" y="18384"/>
                    <a:pt x="14707" y="18506"/>
                  </a:cubicBezTo>
                  <a:cubicBezTo>
                    <a:pt x="15095" y="19228"/>
                    <a:pt x="15407" y="19997"/>
                    <a:pt x="15635" y="20788"/>
                  </a:cubicBezTo>
                  <a:cubicBezTo>
                    <a:pt x="15676" y="20811"/>
                    <a:pt x="15719" y="20824"/>
                    <a:pt x="15763" y="20824"/>
                  </a:cubicBezTo>
                  <a:cubicBezTo>
                    <a:pt x="15909" y="20824"/>
                    <a:pt x="16074" y="20688"/>
                    <a:pt x="16266" y="20339"/>
                  </a:cubicBezTo>
                  <a:cubicBezTo>
                    <a:pt x="17210" y="18673"/>
                    <a:pt x="17453" y="16558"/>
                    <a:pt x="17552" y="14686"/>
                  </a:cubicBezTo>
                  <a:cubicBezTo>
                    <a:pt x="17598" y="13827"/>
                    <a:pt x="17598" y="12959"/>
                    <a:pt x="17438" y="12115"/>
                  </a:cubicBezTo>
                  <a:cubicBezTo>
                    <a:pt x="17073" y="10190"/>
                    <a:pt x="15893" y="8539"/>
                    <a:pt x="14737" y="6964"/>
                  </a:cubicBezTo>
                  <a:cubicBezTo>
                    <a:pt x="13505" y="5283"/>
                    <a:pt x="12249" y="3579"/>
                    <a:pt x="10644" y="2247"/>
                  </a:cubicBezTo>
                  <a:cubicBezTo>
                    <a:pt x="9081" y="944"/>
                    <a:pt x="7136" y="1"/>
                    <a:pt x="510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5"/>
            <p:cNvSpPr/>
            <p:nvPr/>
          </p:nvSpPr>
          <p:spPr>
            <a:xfrm>
              <a:off x="1181256" y="-7426843"/>
              <a:ext cx="65066" cy="128617"/>
            </a:xfrm>
            <a:custGeom>
              <a:rect b="b" l="l" r="r" t="t"/>
              <a:pathLst>
                <a:path extrusionOk="0" h="2123" w="1074">
                  <a:moveTo>
                    <a:pt x="237" y="0"/>
                  </a:moveTo>
                  <a:cubicBezTo>
                    <a:pt x="153" y="0"/>
                    <a:pt x="77" y="8"/>
                    <a:pt x="1" y="15"/>
                  </a:cubicBezTo>
                  <a:cubicBezTo>
                    <a:pt x="396" y="700"/>
                    <a:pt x="754" y="1400"/>
                    <a:pt x="1073" y="2123"/>
                  </a:cubicBezTo>
                  <a:cubicBezTo>
                    <a:pt x="1005" y="1773"/>
                    <a:pt x="921" y="1423"/>
                    <a:pt x="830" y="1073"/>
                  </a:cubicBezTo>
                  <a:cubicBezTo>
                    <a:pt x="739" y="723"/>
                    <a:pt x="632" y="358"/>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5"/>
            <p:cNvSpPr/>
            <p:nvPr/>
          </p:nvSpPr>
          <p:spPr>
            <a:xfrm>
              <a:off x="1298364" y="-7416302"/>
              <a:ext cx="22173" cy="64642"/>
            </a:xfrm>
            <a:custGeom>
              <a:rect b="b" l="l" r="r" t="t"/>
              <a:pathLst>
                <a:path extrusionOk="0" h="1067" w="366">
                  <a:moveTo>
                    <a:pt x="0" y="1"/>
                  </a:moveTo>
                  <a:lnTo>
                    <a:pt x="0" y="1"/>
                  </a:lnTo>
                  <a:cubicBezTo>
                    <a:pt x="129" y="351"/>
                    <a:pt x="251" y="709"/>
                    <a:pt x="365" y="1066"/>
                  </a:cubicBezTo>
                  <a:cubicBezTo>
                    <a:pt x="350" y="739"/>
                    <a:pt x="335" y="412"/>
                    <a:pt x="335" y="85"/>
                  </a:cubicBezTo>
                  <a:cubicBezTo>
                    <a:pt x="221" y="54"/>
                    <a:pt x="114" y="31"/>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5"/>
            <p:cNvSpPr/>
            <p:nvPr/>
          </p:nvSpPr>
          <p:spPr>
            <a:xfrm>
              <a:off x="1508951" y="-7261390"/>
              <a:ext cx="99658" cy="390878"/>
            </a:xfrm>
            <a:custGeom>
              <a:rect b="b" l="l" r="r" t="t"/>
              <a:pathLst>
                <a:path extrusionOk="0" h="6452" w="1645">
                  <a:moveTo>
                    <a:pt x="1066" y="0"/>
                  </a:moveTo>
                  <a:cubicBezTo>
                    <a:pt x="960" y="510"/>
                    <a:pt x="891" y="1027"/>
                    <a:pt x="823" y="1537"/>
                  </a:cubicBezTo>
                  <a:cubicBezTo>
                    <a:pt x="731" y="2153"/>
                    <a:pt x="610" y="2747"/>
                    <a:pt x="496" y="3355"/>
                  </a:cubicBezTo>
                  <a:cubicBezTo>
                    <a:pt x="328" y="4162"/>
                    <a:pt x="176" y="4976"/>
                    <a:pt x="1" y="5782"/>
                  </a:cubicBezTo>
                  <a:cubicBezTo>
                    <a:pt x="184" y="6003"/>
                    <a:pt x="374" y="6231"/>
                    <a:pt x="556" y="6452"/>
                  </a:cubicBezTo>
                  <a:lnTo>
                    <a:pt x="625" y="6201"/>
                  </a:lnTo>
                  <a:cubicBezTo>
                    <a:pt x="785" y="5615"/>
                    <a:pt x="944" y="5037"/>
                    <a:pt x="1097" y="4451"/>
                  </a:cubicBezTo>
                  <a:cubicBezTo>
                    <a:pt x="1112" y="4306"/>
                    <a:pt x="1135" y="4162"/>
                    <a:pt x="1150" y="4017"/>
                  </a:cubicBezTo>
                  <a:cubicBezTo>
                    <a:pt x="1226" y="3340"/>
                    <a:pt x="1332" y="2671"/>
                    <a:pt x="1431" y="1994"/>
                  </a:cubicBezTo>
                  <a:cubicBezTo>
                    <a:pt x="1515" y="1522"/>
                    <a:pt x="1591" y="1043"/>
                    <a:pt x="1644" y="556"/>
                  </a:cubicBezTo>
                  <a:cubicBezTo>
                    <a:pt x="1454" y="365"/>
                    <a:pt x="1264" y="183"/>
                    <a:pt x="10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
            <p:cNvSpPr/>
            <p:nvPr/>
          </p:nvSpPr>
          <p:spPr>
            <a:xfrm>
              <a:off x="1405293" y="-7378498"/>
              <a:ext cx="39197" cy="111169"/>
            </a:xfrm>
            <a:custGeom>
              <a:rect b="b" l="l" r="r" t="t"/>
              <a:pathLst>
                <a:path extrusionOk="0" h="1835" w="647">
                  <a:moveTo>
                    <a:pt x="0" y="1"/>
                  </a:moveTo>
                  <a:lnTo>
                    <a:pt x="0" y="1"/>
                  </a:lnTo>
                  <a:cubicBezTo>
                    <a:pt x="152" y="602"/>
                    <a:pt x="266" y="1218"/>
                    <a:pt x="358" y="1834"/>
                  </a:cubicBezTo>
                  <a:cubicBezTo>
                    <a:pt x="449" y="1332"/>
                    <a:pt x="540" y="838"/>
                    <a:pt x="647" y="343"/>
                  </a:cubicBezTo>
                  <a:cubicBezTo>
                    <a:pt x="434" y="221"/>
                    <a:pt x="221" y="10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5"/>
            <p:cNvSpPr/>
            <p:nvPr/>
          </p:nvSpPr>
          <p:spPr>
            <a:xfrm>
              <a:off x="1650474" y="-7070129"/>
              <a:ext cx="118075" cy="327327"/>
            </a:xfrm>
            <a:custGeom>
              <a:rect b="b" l="l" r="r" t="t"/>
              <a:pathLst>
                <a:path extrusionOk="0" h="5403" w="1949">
                  <a:moveTo>
                    <a:pt x="1492" y="1"/>
                  </a:moveTo>
                  <a:cubicBezTo>
                    <a:pt x="1393" y="533"/>
                    <a:pt x="1294" y="1066"/>
                    <a:pt x="1180" y="1591"/>
                  </a:cubicBezTo>
                  <a:cubicBezTo>
                    <a:pt x="1089" y="2017"/>
                    <a:pt x="997" y="2450"/>
                    <a:pt x="891" y="2869"/>
                  </a:cubicBezTo>
                  <a:cubicBezTo>
                    <a:pt x="769" y="3310"/>
                    <a:pt x="625" y="3736"/>
                    <a:pt x="472" y="4162"/>
                  </a:cubicBezTo>
                  <a:cubicBezTo>
                    <a:pt x="328" y="4558"/>
                    <a:pt x="168" y="4953"/>
                    <a:pt x="1" y="5341"/>
                  </a:cubicBezTo>
                  <a:cubicBezTo>
                    <a:pt x="16" y="5364"/>
                    <a:pt x="31" y="5379"/>
                    <a:pt x="39" y="5402"/>
                  </a:cubicBezTo>
                  <a:lnTo>
                    <a:pt x="275" y="4862"/>
                  </a:lnTo>
                  <a:cubicBezTo>
                    <a:pt x="450" y="4459"/>
                    <a:pt x="647" y="4063"/>
                    <a:pt x="799" y="3645"/>
                  </a:cubicBezTo>
                  <a:cubicBezTo>
                    <a:pt x="990" y="3135"/>
                    <a:pt x="1142" y="2618"/>
                    <a:pt x="1324" y="2108"/>
                  </a:cubicBezTo>
                  <a:cubicBezTo>
                    <a:pt x="1499" y="1598"/>
                    <a:pt x="1712" y="1096"/>
                    <a:pt x="1948" y="617"/>
                  </a:cubicBezTo>
                  <a:cubicBezTo>
                    <a:pt x="1796" y="411"/>
                    <a:pt x="1644" y="206"/>
                    <a:pt x="149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5"/>
            <p:cNvSpPr/>
            <p:nvPr/>
          </p:nvSpPr>
          <p:spPr>
            <a:xfrm>
              <a:off x="1027799" y="-7394128"/>
              <a:ext cx="101900" cy="99113"/>
            </a:xfrm>
            <a:custGeom>
              <a:rect b="b" l="l" r="r" t="t"/>
              <a:pathLst>
                <a:path extrusionOk="0" h="1636" w="1682">
                  <a:moveTo>
                    <a:pt x="449" y="0"/>
                  </a:moveTo>
                  <a:cubicBezTo>
                    <a:pt x="297" y="76"/>
                    <a:pt x="145" y="152"/>
                    <a:pt x="0" y="236"/>
                  </a:cubicBezTo>
                  <a:cubicBezTo>
                    <a:pt x="594" y="662"/>
                    <a:pt x="1149" y="1126"/>
                    <a:pt x="1682" y="1636"/>
                  </a:cubicBezTo>
                  <a:lnTo>
                    <a:pt x="1605" y="1529"/>
                  </a:lnTo>
                  <a:cubicBezTo>
                    <a:pt x="1225" y="1012"/>
                    <a:pt x="845" y="502"/>
                    <a:pt x="4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
            <p:cNvSpPr/>
            <p:nvPr/>
          </p:nvSpPr>
          <p:spPr>
            <a:xfrm>
              <a:off x="1625574" y="-7115324"/>
              <a:ext cx="96871" cy="347622"/>
            </a:xfrm>
            <a:custGeom>
              <a:rect b="b" l="l" r="r" t="t"/>
              <a:pathLst>
                <a:path extrusionOk="0" h="5738" w="1599">
                  <a:moveTo>
                    <a:pt x="1332" y="1"/>
                  </a:moveTo>
                  <a:cubicBezTo>
                    <a:pt x="1287" y="260"/>
                    <a:pt x="1241" y="518"/>
                    <a:pt x="1203" y="769"/>
                  </a:cubicBezTo>
                  <a:cubicBezTo>
                    <a:pt x="1081" y="1462"/>
                    <a:pt x="937" y="2146"/>
                    <a:pt x="762" y="2824"/>
                  </a:cubicBezTo>
                  <a:cubicBezTo>
                    <a:pt x="526" y="3744"/>
                    <a:pt x="259" y="4649"/>
                    <a:pt x="1" y="5562"/>
                  </a:cubicBezTo>
                  <a:cubicBezTo>
                    <a:pt x="54" y="5616"/>
                    <a:pt x="107" y="5677"/>
                    <a:pt x="153" y="5737"/>
                  </a:cubicBezTo>
                  <a:cubicBezTo>
                    <a:pt x="320" y="5334"/>
                    <a:pt x="480" y="4931"/>
                    <a:pt x="625" y="4520"/>
                  </a:cubicBezTo>
                  <a:cubicBezTo>
                    <a:pt x="914" y="3683"/>
                    <a:pt x="1104" y="2816"/>
                    <a:pt x="1287" y="1949"/>
                  </a:cubicBezTo>
                  <a:cubicBezTo>
                    <a:pt x="1401" y="1416"/>
                    <a:pt x="1507" y="884"/>
                    <a:pt x="1599" y="343"/>
                  </a:cubicBezTo>
                  <a:lnTo>
                    <a:pt x="1332"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5"/>
            <p:cNvSpPr/>
            <p:nvPr/>
          </p:nvSpPr>
          <p:spPr>
            <a:xfrm>
              <a:off x="1341681" y="-7403822"/>
              <a:ext cx="71487" cy="361435"/>
            </a:xfrm>
            <a:custGeom>
              <a:rect b="b" l="l" r="r" t="t"/>
              <a:pathLst>
                <a:path extrusionOk="0" h="5966" w="1180">
                  <a:moveTo>
                    <a:pt x="0" y="0"/>
                  </a:moveTo>
                  <a:lnTo>
                    <a:pt x="0" y="0"/>
                  </a:lnTo>
                  <a:cubicBezTo>
                    <a:pt x="15" y="1104"/>
                    <a:pt x="107" y="2199"/>
                    <a:pt x="213" y="3302"/>
                  </a:cubicBezTo>
                  <a:cubicBezTo>
                    <a:pt x="343" y="4017"/>
                    <a:pt x="442" y="4740"/>
                    <a:pt x="502" y="5471"/>
                  </a:cubicBezTo>
                  <a:lnTo>
                    <a:pt x="928" y="5965"/>
                  </a:lnTo>
                  <a:cubicBezTo>
                    <a:pt x="989" y="5197"/>
                    <a:pt x="1073" y="4428"/>
                    <a:pt x="1180" y="3667"/>
                  </a:cubicBezTo>
                  <a:cubicBezTo>
                    <a:pt x="1134" y="3135"/>
                    <a:pt x="1073" y="2595"/>
                    <a:pt x="997" y="2070"/>
                  </a:cubicBezTo>
                  <a:cubicBezTo>
                    <a:pt x="898" y="1446"/>
                    <a:pt x="769" y="830"/>
                    <a:pt x="617" y="221"/>
                  </a:cubicBezTo>
                  <a:cubicBezTo>
                    <a:pt x="411" y="137"/>
                    <a:pt x="206" y="61"/>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5"/>
            <p:cNvSpPr/>
            <p:nvPr/>
          </p:nvSpPr>
          <p:spPr>
            <a:xfrm>
              <a:off x="1436130" y="-7345298"/>
              <a:ext cx="30534" cy="369250"/>
            </a:xfrm>
            <a:custGeom>
              <a:rect b="b" l="l" r="r" t="t"/>
              <a:pathLst>
                <a:path extrusionOk="0" h="6095" w="504">
                  <a:moveTo>
                    <a:pt x="488" y="1"/>
                  </a:moveTo>
                  <a:cubicBezTo>
                    <a:pt x="450" y="191"/>
                    <a:pt x="412" y="373"/>
                    <a:pt x="374" y="564"/>
                  </a:cubicBezTo>
                  <a:cubicBezTo>
                    <a:pt x="229" y="1279"/>
                    <a:pt x="107" y="2002"/>
                    <a:pt x="1" y="2724"/>
                  </a:cubicBezTo>
                  <a:cubicBezTo>
                    <a:pt x="24" y="3051"/>
                    <a:pt x="47" y="3386"/>
                    <a:pt x="54" y="3713"/>
                  </a:cubicBezTo>
                  <a:cubicBezTo>
                    <a:pt x="77" y="4398"/>
                    <a:pt x="69" y="5083"/>
                    <a:pt x="24" y="5760"/>
                  </a:cubicBezTo>
                  <a:lnTo>
                    <a:pt x="305" y="6095"/>
                  </a:lnTo>
                  <a:cubicBezTo>
                    <a:pt x="419" y="4071"/>
                    <a:pt x="503" y="2040"/>
                    <a:pt x="48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
            <p:cNvSpPr/>
            <p:nvPr/>
          </p:nvSpPr>
          <p:spPr>
            <a:xfrm>
              <a:off x="962308" y="-7353113"/>
              <a:ext cx="80756" cy="58099"/>
            </a:xfrm>
            <a:custGeom>
              <a:rect b="b" l="l" r="r" t="t"/>
              <a:pathLst>
                <a:path extrusionOk="0" h="959" w="1333">
                  <a:moveTo>
                    <a:pt x="419" y="0"/>
                  </a:moveTo>
                  <a:cubicBezTo>
                    <a:pt x="275" y="114"/>
                    <a:pt x="130" y="236"/>
                    <a:pt x="1" y="365"/>
                  </a:cubicBezTo>
                  <a:cubicBezTo>
                    <a:pt x="435" y="533"/>
                    <a:pt x="853" y="731"/>
                    <a:pt x="1256" y="959"/>
                  </a:cubicBezTo>
                  <a:lnTo>
                    <a:pt x="1332" y="959"/>
                  </a:lnTo>
                  <a:cubicBezTo>
                    <a:pt x="1036" y="639"/>
                    <a:pt x="724" y="320"/>
                    <a:pt x="4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5"/>
            <p:cNvSpPr/>
            <p:nvPr/>
          </p:nvSpPr>
          <p:spPr>
            <a:xfrm>
              <a:off x="1825196" y="-6354761"/>
              <a:ext cx="112986" cy="144792"/>
            </a:xfrm>
            <a:custGeom>
              <a:rect b="b" l="l" r="r" t="t"/>
              <a:pathLst>
                <a:path extrusionOk="0" h="2390" w="1865">
                  <a:moveTo>
                    <a:pt x="1864" y="0"/>
                  </a:moveTo>
                  <a:lnTo>
                    <a:pt x="1864" y="0"/>
                  </a:lnTo>
                  <a:cubicBezTo>
                    <a:pt x="1225" y="715"/>
                    <a:pt x="586" y="1430"/>
                    <a:pt x="0" y="2191"/>
                  </a:cubicBezTo>
                  <a:cubicBezTo>
                    <a:pt x="23" y="2260"/>
                    <a:pt x="46" y="2328"/>
                    <a:pt x="69" y="2389"/>
                  </a:cubicBezTo>
                  <a:cubicBezTo>
                    <a:pt x="677" y="1750"/>
                    <a:pt x="1233" y="1050"/>
                    <a:pt x="1780" y="381"/>
                  </a:cubicBezTo>
                  <a:cubicBezTo>
                    <a:pt x="1811" y="251"/>
                    <a:pt x="1841" y="129"/>
                    <a:pt x="186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5"/>
            <p:cNvSpPr/>
            <p:nvPr/>
          </p:nvSpPr>
          <p:spPr>
            <a:xfrm>
              <a:off x="1238447" y="-7425510"/>
              <a:ext cx="103293" cy="318543"/>
            </a:xfrm>
            <a:custGeom>
              <a:rect b="b" l="l" r="r" t="t"/>
              <a:pathLst>
                <a:path extrusionOk="0" h="5258" w="1705">
                  <a:moveTo>
                    <a:pt x="0" y="1"/>
                  </a:moveTo>
                  <a:lnTo>
                    <a:pt x="0" y="1"/>
                  </a:lnTo>
                  <a:cubicBezTo>
                    <a:pt x="107" y="396"/>
                    <a:pt x="221" y="792"/>
                    <a:pt x="320" y="1195"/>
                  </a:cubicBezTo>
                  <a:cubicBezTo>
                    <a:pt x="464" y="1751"/>
                    <a:pt x="571" y="2306"/>
                    <a:pt x="670" y="2877"/>
                  </a:cubicBezTo>
                  <a:cubicBezTo>
                    <a:pt x="730" y="3257"/>
                    <a:pt x="799" y="3637"/>
                    <a:pt x="867" y="4025"/>
                  </a:cubicBezTo>
                  <a:cubicBezTo>
                    <a:pt x="928" y="4193"/>
                    <a:pt x="974" y="4360"/>
                    <a:pt x="1027" y="4528"/>
                  </a:cubicBezTo>
                  <a:cubicBezTo>
                    <a:pt x="1255" y="4771"/>
                    <a:pt x="1484" y="5014"/>
                    <a:pt x="1704" y="5258"/>
                  </a:cubicBezTo>
                  <a:cubicBezTo>
                    <a:pt x="1643" y="4733"/>
                    <a:pt x="1590" y="4208"/>
                    <a:pt x="1545" y="3683"/>
                  </a:cubicBezTo>
                  <a:cubicBezTo>
                    <a:pt x="1400" y="2854"/>
                    <a:pt x="1202" y="2040"/>
                    <a:pt x="959" y="1233"/>
                  </a:cubicBezTo>
                  <a:cubicBezTo>
                    <a:pt x="837" y="853"/>
                    <a:pt x="708" y="457"/>
                    <a:pt x="555" y="69"/>
                  </a:cubicBezTo>
                  <a:cubicBezTo>
                    <a:pt x="373" y="39"/>
                    <a:pt x="190" y="1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5"/>
            <p:cNvSpPr/>
            <p:nvPr/>
          </p:nvSpPr>
          <p:spPr>
            <a:xfrm>
              <a:off x="1007988" y="-7365594"/>
              <a:ext cx="90813" cy="73365"/>
            </a:xfrm>
            <a:custGeom>
              <a:rect b="b" l="l" r="r" t="t"/>
              <a:pathLst>
                <a:path extrusionOk="0" h="1211" w="1499">
                  <a:moveTo>
                    <a:pt x="0" y="1"/>
                  </a:moveTo>
                  <a:lnTo>
                    <a:pt x="0" y="1"/>
                  </a:lnTo>
                  <a:cubicBezTo>
                    <a:pt x="365" y="381"/>
                    <a:pt x="738" y="769"/>
                    <a:pt x="1111" y="1165"/>
                  </a:cubicBezTo>
                  <a:cubicBezTo>
                    <a:pt x="1240" y="1172"/>
                    <a:pt x="1370" y="1188"/>
                    <a:pt x="1499" y="1211"/>
                  </a:cubicBezTo>
                  <a:cubicBezTo>
                    <a:pt x="1027" y="777"/>
                    <a:pt x="525" y="36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5"/>
            <p:cNvSpPr/>
            <p:nvPr/>
          </p:nvSpPr>
          <p:spPr>
            <a:xfrm>
              <a:off x="1144421" y="-7423208"/>
              <a:ext cx="120802" cy="236090"/>
            </a:xfrm>
            <a:custGeom>
              <a:rect b="b" l="l" r="r" t="t"/>
              <a:pathLst>
                <a:path extrusionOk="0" h="3897" w="1994">
                  <a:moveTo>
                    <a:pt x="190" y="1"/>
                  </a:moveTo>
                  <a:cubicBezTo>
                    <a:pt x="122" y="8"/>
                    <a:pt x="61" y="16"/>
                    <a:pt x="0" y="31"/>
                  </a:cubicBezTo>
                  <a:cubicBezTo>
                    <a:pt x="335" y="1104"/>
                    <a:pt x="799" y="2131"/>
                    <a:pt x="1233" y="3166"/>
                  </a:cubicBezTo>
                  <a:lnTo>
                    <a:pt x="1293" y="3227"/>
                  </a:lnTo>
                  <a:cubicBezTo>
                    <a:pt x="1537" y="3447"/>
                    <a:pt x="1773" y="3668"/>
                    <a:pt x="1993" y="3896"/>
                  </a:cubicBezTo>
                  <a:cubicBezTo>
                    <a:pt x="1704" y="3052"/>
                    <a:pt x="1362" y="2222"/>
                    <a:pt x="959" y="1424"/>
                  </a:cubicBezTo>
                  <a:cubicBezTo>
                    <a:pt x="723" y="937"/>
                    <a:pt x="464" y="465"/>
                    <a:pt x="19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5"/>
            <p:cNvSpPr/>
            <p:nvPr/>
          </p:nvSpPr>
          <p:spPr>
            <a:xfrm>
              <a:off x="1080809" y="-7417211"/>
              <a:ext cx="99598" cy="153092"/>
            </a:xfrm>
            <a:custGeom>
              <a:rect b="b" l="l" r="r" t="t"/>
              <a:pathLst>
                <a:path extrusionOk="0" h="2527" w="1644">
                  <a:moveTo>
                    <a:pt x="670" y="1"/>
                  </a:moveTo>
                  <a:cubicBezTo>
                    <a:pt x="441" y="62"/>
                    <a:pt x="221" y="122"/>
                    <a:pt x="0" y="206"/>
                  </a:cubicBezTo>
                  <a:cubicBezTo>
                    <a:pt x="373" y="693"/>
                    <a:pt x="715" y="1195"/>
                    <a:pt x="1050" y="1697"/>
                  </a:cubicBezTo>
                  <a:cubicBezTo>
                    <a:pt x="1248" y="1971"/>
                    <a:pt x="1446" y="2245"/>
                    <a:pt x="1643" y="2527"/>
                  </a:cubicBezTo>
                  <a:cubicBezTo>
                    <a:pt x="1293" y="1697"/>
                    <a:pt x="936" y="860"/>
                    <a:pt x="6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5"/>
            <p:cNvSpPr/>
            <p:nvPr/>
          </p:nvSpPr>
          <p:spPr>
            <a:xfrm>
              <a:off x="1747710" y="-6753460"/>
              <a:ext cx="183080" cy="347562"/>
            </a:xfrm>
            <a:custGeom>
              <a:rect b="b" l="l" r="r" t="t"/>
              <a:pathLst>
                <a:path extrusionOk="0" h="5737" w="3022">
                  <a:moveTo>
                    <a:pt x="3021" y="0"/>
                  </a:moveTo>
                  <a:cubicBezTo>
                    <a:pt x="2230" y="1332"/>
                    <a:pt x="1545" y="2732"/>
                    <a:pt x="815" y="4093"/>
                  </a:cubicBezTo>
                  <a:cubicBezTo>
                    <a:pt x="549" y="4580"/>
                    <a:pt x="282" y="5060"/>
                    <a:pt x="1" y="5531"/>
                  </a:cubicBezTo>
                  <a:lnTo>
                    <a:pt x="69" y="5737"/>
                  </a:lnTo>
                  <a:cubicBezTo>
                    <a:pt x="229" y="5501"/>
                    <a:pt x="397" y="5273"/>
                    <a:pt x="564" y="5037"/>
                  </a:cubicBezTo>
                  <a:cubicBezTo>
                    <a:pt x="1150" y="3964"/>
                    <a:pt x="1682" y="2861"/>
                    <a:pt x="2200" y="1750"/>
                  </a:cubicBezTo>
                  <a:cubicBezTo>
                    <a:pt x="2474" y="1164"/>
                    <a:pt x="2747" y="586"/>
                    <a:pt x="302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5"/>
            <p:cNvSpPr/>
            <p:nvPr/>
          </p:nvSpPr>
          <p:spPr>
            <a:xfrm>
              <a:off x="1713177" y="-6788477"/>
              <a:ext cx="115713" cy="278861"/>
            </a:xfrm>
            <a:custGeom>
              <a:rect b="b" l="l" r="r" t="t"/>
              <a:pathLst>
                <a:path extrusionOk="0" h="4603" w="1910">
                  <a:moveTo>
                    <a:pt x="1910" y="0"/>
                  </a:moveTo>
                  <a:lnTo>
                    <a:pt x="1910" y="0"/>
                  </a:lnTo>
                  <a:cubicBezTo>
                    <a:pt x="1309" y="1195"/>
                    <a:pt x="670" y="2374"/>
                    <a:pt x="0" y="3530"/>
                  </a:cubicBezTo>
                  <a:cubicBezTo>
                    <a:pt x="69" y="3880"/>
                    <a:pt x="137" y="4245"/>
                    <a:pt x="213" y="4603"/>
                  </a:cubicBezTo>
                  <a:cubicBezTo>
                    <a:pt x="655" y="3492"/>
                    <a:pt x="1073" y="2366"/>
                    <a:pt x="1476" y="1233"/>
                  </a:cubicBezTo>
                  <a:cubicBezTo>
                    <a:pt x="1621" y="822"/>
                    <a:pt x="1765" y="411"/>
                    <a:pt x="19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5"/>
            <p:cNvSpPr/>
            <p:nvPr/>
          </p:nvSpPr>
          <p:spPr>
            <a:xfrm>
              <a:off x="1653261" y="-7145252"/>
              <a:ext cx="33684" cy="180294"/>
            </a:xfrm>
            <a:custGeom>
              <a:rect b="b" l="l" r="r" t="t"/>
              <a:pathLst>
                <a:path extrusionOk="0" h="2976" w="556">
                  <a:moveTo>
                    <a:pt x="472" y="0"/>
                  </a:moveTo>
                  <a:cubicBezTo>
                    <a:pt x="358" y="997"/>
                    <a:pt x="191" y="1994"/>
                    <a:pt x="0" y="2975"/>
                  </a:cubicBezTo>
                  <a:cubicBezTo>
                    <a:pt x="8" y="2952"/>
                    <a:pt x="16" y="2930"/>
                    <a:pt x="23" y="2907"/>
                  </a:cubicBezTo>
                  <a:cubicBezTo>
                    <a:pt x="191" y="2237"/>
                    <a:pt x="312" y="1568"/>
                    <a:pt x="426" y="891"/>
                  </a:cubicBezTo>
                  <a:cubicBezTo>
                    <a:pt x="464" y="624"/>
                    <a:pt x="510" y="366"/>
                    <a:pt x="556" y="99"/>
                  </a:cubicBezTo>
                  <a:lnTo>
                    <a:pt x="47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
            <p:cNvSpPr/>
            <p:nvPr/>
          </p:nvSpPr>
          <p:spPr>
            <a:xfrm>
              <a:off x="895969" y="-7313007"/>
              <a:ext cx="104687" cy="82089"/>
            </a:xfrm>
            <a:custGeom>
              <a:rect b="b" l="l" r="r" t="t"/>
              <a:pathLst>
                <a:path extrusionOk="0" h="1355" w="1728">
                  <a:moveTo>
                    <a:pt x="814" y="0"/>
                  </a:moveTo>
                  <a:cubicBezTo>
                    <a:pt x="464" y="396"/>
                    <a:pt x="183" y="852"/>
                    <a:pt x="0" y="1354"/>
                  </a:cubicBezTo>
                  <a:cubicBezTo>
                    <a:pt x="38" y="1324"/>
                    <a:pt x="76" y="1294"/>
                    <a:pt x="114" y="1263"/>
                  </a:cubicBezTo>
                  <a:cubicBezTo>
                    <a:pt x="579" y="852"/>
                    <a:pt x="1126" y="556"/>
                    <a:pt x="1727" y="403"/>
                  </a:cubicBezTo>
                  <a:cubicBezTo>
                    <a:pt x="1431" y="251"/>
                    <a:pt x="1126" y="114"/>
                    <a:pt x="8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
            <p:cNvSpPr/>
            <p:nvPr/>
          </p:nvSpPr>
          <p:spPr>
            <a:xfrm>
              <a:off x="1476236" y="-7330092"/>
              <a:ext cx="77970" cy="396937"/>
            </a:xfrm>
            <a:custGeom>
              <a:rect b="b" l="l" r="r" t="t"/>
              <a:pathLst>
                <a:path extrusionOk="0" h="6552" w="1287">
                  <a:moveTo>
                    <a:pt x="206" y="1"/>
                  </a:moveTo>
                  <a:cubicBezTo>
                    <a:pt x="206" y="252"/>
                    <a:pt x="206" y="495"/>
                    <a:pt x="206" y="746"/>
                  </a:cubicBezTo>
                  <a:cubicBezTo>
                    <a:pt x="199" y="2587"/>
                    <a:pt x="115" y="4429"/>
                    <a:pt x="1" y="6270"/>
                  </a:cubicBezTo>
                  <a:lnTo>
                    <a:pt x="229" y="6551"/>
                  </a:lnTo>
                  <a:cubicBezTo>
                    <a:pt x="419" y="5699"/>
                    <a:pt x="579" y="4839"/>
                    <a:pt x="754" y="3987"/>
                  </a:cubicBezTo>
                  <a:cubicBezTo>
                    <a:pt x="868" y="3417"/>
                    <a:pt x="959" y="2854"/>
                    <a:pt x="1036" y="2283"/>
                  </a:cubicBezTo>
                  <a:cubicBezTo>
                    <a:pt x="1104" y="1804"/>
                    <a:pt x="1180" y="1317"/>
                    <a:pt x="1287" y="838"/>
                  </a:cubicBezTo>
                  <a:cubicBezTo>
                    <a:pt x="1210" y="777"/>
                    <a:pt x="1134" y="716"/>
                    <a:pt x="1066" y="647"/>
                  </a:cubicBezTo>
                  <a:cubicBezTo>
                    <a:pt x="792" y="419"/>
                    <a:pt x="503" y="206"/>
                    <a:pt x="20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
            <p:cNvSpPr/>
            <p:nvPr/>
          </p:nvSpPr>
          <p:spPr>
            <a:xfrm>
              <a:off x="1837616" y="-6276427"/>
              <a:ext cx="79787" cy="110805"/>
            </a:xfrm>
            <a:custGeom>
              <a:rect b="b" l="l" r="r" t="t"/>
              <a:pathLst>
                <a:path extrusionOk="0" h="1829" w="1317">
                  <a:moveTo>
                    <a:pt x="1317" y="1"/>
                  </a:moveTo>
                  <a:cubicBezTo>
                    <a:pt x="898" y="518"/>
                    <a:pt x="465" y="1028"/>
                    <a:pt x="1" y="1499"/>
                  </a:cubicBezTo>
                  <a:cubicBezTo>
                    <a:pt x="31" y="1598"/>
                    <a:pt x="61" y="1689"/>
                    <a:pt x="84" y="1788"/>
                  </a:cubicBezTo>
                  <a:cubicBezTo>
                    <a:pt x="129" y="1814"/>
                    <a:pt x="174" y="1829"/>
                    <a:pt x="221" y="1829"/>
                  </a:cubicBezTo>
                  <a:cubicBezTo>
                    <a:pt x="367" y="1829"/>
                    <a:pt x="528" y="1692"/>
                    <a:pt x="723" y="1347"/>
                  </a:cubicBezTo>
                  <a:cubicBezTo>
                    <a:pt x="967" y="921"/>
                    <a:pt x="1165" y="465"/>
                    <a:pt x="131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
            <p:cNvSpPr/>
            <p:nvPr/>
          </p:nvSpPr>
          <p:spPr>
            <a:xfrm>
              <a:off x="1706695" y="-6953021"/>
              <a:ext cx="152183" cy="342958"/>
            </a:xfrm>
            <a:custGeom>
              <a:rect b="b" l="l" r="r" t="t"/>
              <a:pathLst>
                <a:path extrusionOk="0" h="5661" w="2512">
                  <a:moveTo>
                    <a:pt x="1979" y="0"/>
                  </a:moveTo>
                  <a:cubicBezTo>
                    <a:pt x="1979" y="15"/>
                    <a:pt x="1964" y="30"/>
                    <a:pt x="1964" y="46"/>
                  </a:cubicBezTo>
                  <a:cubicBezTo>
                    <a:pt x="1720" y="829"/>
                    <a:pt x="1424" y="1605"/>
                    <a:pt x="1150" y="2381"/>
                  </a:cubicBezTo>
                  <a:cubicBezTo>
                    <a:pt x="868" y="3150"/>
                    <a:pt x="625" y="3918"/>
                    <a:pt x="351" y="4687"/>
                  </a:cubicBezTo>
                  <a:cubicBezTo>
                    <a:pt x="237" y="5014"/>
                    <a:pt x="123" y="5333"/>
                    <a:pt x="1" y="5660"/>
                  </a:cubicBezTo>
                  <a:cubicBezTo>
                    <a:pt x="914" y="4078"/>
                    <a:pt x="1758" y="2450"/>
                    <a:pt x="2511" y="791"/>
                  </a:cubicBezTo>
                  <a:cubicBezTo>
                    <a:pt x="2337" y="525"/>
                    <a:pt x="2162" y="259"/>
                    <a:pt x="19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
            <p:cNvSpPr/>
            <p:nvPr/>
          </p:nvSpPr>
          <p:spPr>
            <a:xfrm>
              <a:off x="1801205" y="-6452967"/>
              <a:ext cx="151699" cy="207010"/>
            </a:xfrm>
            <a:custGeom>
              <a:rect b="b" l="l" r="r" t="t"/>
              <a:pathLst>
                <a:path extrusionOk="0" h="3417" w="2504">
                  <a:moveTo>
                    <a:pt x="2504" y="1"/>
                  </a:moveTo>
                  <a:lnTo>
                    <a:pt x="2504" y="1"/>
                  </a:lnTo>
                  <a:cubicBezTo>
                    <a:pt x="2389" y="122"/>
                    <a:pt x="2275" y="252"/>
                    <a:pt x="2161" y="381"/>
                  </a:cubicBezTo>
                  <a:cubicBezTo>
                    <a:pt x="2001" y="571"/>
                    <a:pt x="1834" y="761"/>
                    <a:pt x="1674" y="952"/>
                  </a:cubicBezTo>
                  <a:cubicBezTo>
                    <a:pt x="1484" y="1180"/>
                    <a:pt x="1271" y="1401"/>
                    <a:pt x="1066" y="1629"/>
                  </a:cubicBezTo>
                  <a:cubicBezTo>
                    <a:pt x="708" y="2040"/>
                    <a:pt x="350" y="2466"/>
                    <a:pt x="0" y="2884"/>
                  </a:cubicBezTo>
                  <a:cubicBezTo>
                    <a:pt x="84" y="3059"/>
                    <a:pt x="160" y="3234"/>
                    <a:pt x="236" y="3417"/>
                  </a:cubicBezTo>
                  <a:cubicBezTo>
                    <a:pt x="913" y="2557"/>
                    <a:pt x="1659" y="1743"/>
                    <a:pt x="2389" y="921"/>
                  </a:cubicBezTo>
                  <a:cubicBezTo>
                    <a:pt x="2435" y="609"/>
                    <a:pt x="2473" y="305"/>
                    <a:pt x="25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
            <p:cNvSpPr/>
            <p:nvPr/>
          </p:nvSpPr>
          <p:spPr>
            <a:xfrm>
              <a:off x="1733897" y="-6869598"/>
              <a:ext cx="189987" cy="421775"/>
            </a:xfrm>
            <a:custGeom>
              <a:rect b="b" l="l" r="r" t="t"/>
              <a:pathLst>
                <a:path extrusionOk="0" h="6962" w="3136">
                  <a:moveTo>
                    <a:pt x="2428" y="0"/>
                  </a:moveTo>
                  <a:cubicBezTo>
                    <a:pt x="2352" y="205"/>
                    <a:pt x="2283" y="411"/>
                    <a:pt x="2215" y="624"/>
                  </a:cubicBezTo>
                  <a:cubicBezTo>
                    <a:pt x="1674" y="2206"/>
                    <a:pt x="1119" y="3796"/>
                    <a:pt x="510" y="5356"/>
                  </a:cubicBezTo>
                  <a:cubicBezTo>
                    <a:pt x="343" y="5782"/>
                    <a:pt x="176" y="6201"/>
                    <a:pt x="1" y="6611"/>
                  </a:cubicBezTo>
                  <a:cubicBezTo>
                    <a:pt x="24" y="6733"/>
                    <a:pt x="54" y="6847"/>
                    <a:pt x="77" y="6961"/>
                  </a:cubicBezTo>
                  <a:cubicBezTo>
                    <a:pt x="762" y="5774"/>
                    <a:pt x="1370" y="4550"/>
                    <a:pt x="2017" y="3348"/>
                  </a:cubicBezTo>
                  <a:cubicBezTo>
                    <a:pt x="2374" y="2686"/>
                    <a:pt x="2740" y="2024"/>
                    <a:pt x="3135" y="1385"/>
                  </a:cubicBezTo>
                  <a:cubicBezTo>
                    <a:pt x="2930" y="905"/>
                    <a:pt x="2694" y="441"/>
                    <a:pt x="242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
            <p:cNvSpPr/>
            <p:nvPr/>
          </p:nvSpPr>
          <p:spPr>
            <a:xfrm>
              <a:off x="1667074" y="-7012029"/>
              <a:ext cx="142490" cy="365979"/>
            </a:xfrm>
            <a:custGeom>
              <a:rect b="b" l="l" r="r" t="t"/>
              <a:pathLst>
                <a:path extrusionOk="0" h="6041" w="2352">
                  <a:moveTo>
                    <a:pt x="1925" y="0"/>
                  </a:moveTo>
                  <a:cubicBezTo>
                    <a:pt x="1690" y="510"/>
                    <a:pt x="1484" y="1042"/>
                    <a:pt x="1302" y="1575"/>
                  </a:cubicBezTo>
                  <a:cubicBezTo>
                    <a:pt x="1111" y="2115"/>
                    <a:pt x="952" y="2663"/>
                    <a:pt x="723" y="3188"/>
                  </a:cubicBezTo>
                  <a:cubicBezTo>
                    <a:pt x="480" y="3736"/>
                    <a:pt x="244" y="4291"/>
                    <a:pt x="1" y="4846"/>
                  </a:cubicBezTo>
                  <a:cubicBezTo>
                    <a:pt x="191" y="5227"/>
                    <a:pt x="351" y="5630"/>
                    <a:pt x="472" y="6041"/>
                  </a:cubicBezTo>
                  <a:cubicBezTo>
                    <a:pt x="837" y="5029"/>
                    <a:pt x="1165" y="3987"/>
                    <a:pt x="1530" y="2975"/>
                  </a:cubicBezTo>
                  <a:cubicBezTo>
                    <a:pt x="1819" y="2191"/>
                    <a:pt x="2116" y="1400"/>
                    <a:pt x="2351" y="594"/>
                  </a:cubicBezTo>
                  <a:cubicBezTo>
                    <a:pt x="2237" y="434"/>
                    <a:pt x="2123" y="274"/>
                    <a:pt x="2009" y="114"/>
                  </a:cubicBezTo>
                  <a:lnTo>
                    <a:pt x="19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
            <p:cNvSpPr/>
            <p:nvPr/>
          </p:nvSpPr>
          <p:spPr>
            <a:xfrm>
              <a:off x="1572140" y="-7196869"/>
              <a:ext cx="88572" cy="388576"/>
            </a:xfrm>
            <a:custGeom>
              <a:rect b="b" l="l" r="r" t="t"/>
              <a:pathLst>
                <a:path extrusionOk="0" h="6414" w="1462">
                  <a:moveTo>
                    <a:pt x="1081" y="0"/>
                  </a:moveTo>
                  <a:cubicBezTo>
                    <a:pt x="875" y="1096"/>
                    <a:pt x="753" y="2199"/>
                    <a:pt x="480" y="3279"/>
                  </a:cubicBezTo>
                  <a:cubicBezTo>
                    <a:pt x="457" y="3348"/>
                    <a:pt x="442" y="3409"/>
                    <a:pt x="426" y="3470"/>
                  </a:cubicBezTo>
                  <a:cubicBezTo>
                    <a:pt x="335" y="4299"/>
                    <a:pt x="190" y="5121"/>
                    <a:pt x="0" y="5927"/>
                  </a:cubicBezTo>
                  <a:cubicBezTo>
                    <a:pt x="145" y="6087"/>
                    <a:pt x="282" y="6254"/>
                    <a:pt x="426" y="6414"/>
                  </a:cubicBezTo>
                  <a:cubicBezTo>
                    <a:pt x="449" y="6300"/>
                    <a:pt x="472" y="6186"/>
                    <a:pt x="502" y="6064"/>
                  </a:cubicBezTo>
                  <a:cubicBezTo>
                    <a:pt x="883" y="4200"/>
                    <a:pt x="1286" y="2328"/>
                    <a:pt x="1461" y="434"/>
                  </a:cubicBezTo>
                  <a:cubicBezTo>
                    <a:pt x="1332" y="289"/>
                    <a:pt x="1210" y="145"/>
                    <a:pt x="10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5"/>
            <p:cNvSpPr/>
            <p:nvPr/>
          </p:nvSpPr>
          <p:spPr>
            <a:xfrm>
              <a:off x="1763401" y="-6616602"/>
              <a:ext cx="197802" cy="277528"/>
            </a:xfrm>
            <a:custGeom>
              <a:rect b="b" l="l" r="r" t="t"/>
              <a:pathLst>
                <a:path extrusionOk="0" h="4581" w="3265">
                  <a:moveTo>
                    <a:pt x="3257" y="1"/>
                  </a:moveTo>
                  <a:cubicBezTo>
                    <a:pt x="2329" y="876"/>
                    <a:pt x="1477" y="1834"/>
                    <a:pt x="723" y="2861"/>
                  </a:cubicBezTo>
                  <a:lnTo>
                    <a:pt x="617" y="2998"/>
                  </a:lnTo>
                  <a:cubicBezTo>
                    <a:pt x="419" y="3364"/>
                    <a:pt x="214" y="3721"/>
                    <a:pt x="1" y="4079"/>
                  </a:cubicBezTo>
                  <a:cubicBezTo>
                    <a:pt x="54" y="4246"/>
                    <a:pt x="107" y="4413"/>
                    <a:pt x="153" y="4581"/>
                  </a:cubicBezTo>
                  <a:cubicBezTo>
                    <a:pt x="845" y="3554"/>
                    <a:pt x="1583" y="2557"/>
                    <a:pt x="2344" y="1583"/>
                  </a:cubicBezTo>
                  <a:cubicBezTo>
                    <a:pt x="2648" y="1195"/>
                    <a:pt x="2953" y="807"/>
                    <a:pt x="3264" y="427"/>
                  </a:cubicBezTo>
                  <a:cubicBezTo>
                    <a:pt x="3264" y="282"/>
                    <a:pt x="3264" y="138"/>
                    <a:pt x="325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
            <p:cNvSpPr/>
            <p:nvPr/>
          </p:nvSpPr>
          <p:spPr>
            <a:xfrm>
              <a:off x="1783212" y="-6553414"/>
              <a:ext cx="176598" cy="253053"/>
            </a:xfrm>
            <a:custGeom>
              <a:rect b="b" l="l" r="r" t="t"/>
              <a:pathLst>
                <a:path extrusionOk="0" h="4177" w="2915">
                  <a:moveTo>
                    <a:pt x="2915" y="0"/>
                  </a:moveTo>
                  <a:cubicBezTo>
                    <a:pt x="2184" y="921"/>
                    <a:pt x="1477" y="1849"/>
                    <a:pt x="800" y="2800"/>
                  </a:cubicBezTo>
                  <a:cubicBezTo>
                    <a:pt x="526" y="3188"/>
                    <a:pt x="259" y="3576"/>
                    <a:pt x="1" y="3964"/>
                  </a:cubicBezTo>
                  <a:cubicBezTo>
                    <a:pt x="24" y="4002"/>
                    <a:pt x="46" y="4048"/>
                    <a:pt x="62" y="4086"/>
                  </a:cubicBezTo>
                  <a:lnTo>
                    <a:pt x="107" y="4177"/>
                  </a:lnTo>
                  <a:cubicBezTo>
                    <a:pt x="511" y="3698"/>
                    <a:pt x="906" y="3218"/>
                    <a:pt x="1332" y="2762"/>
                  </a:cubicBezTo>
                  <a:cubicBezTo>
                    <a:pt x="1690" y="2366"/>
                    <a:pt x="2025" y="1955"/>
                    <a:pt x="2374" y="1560"/>
                  </a:cubicBezTo>
                  <a:cubicBezTo>
                    <a:pt x="2534" y="1385"/>
                    <a:pt x="2694" y="1210"/>
                    <a:pt x="2854" y="1042"/>
                  </a:cubicBezTo>
                  <a:cubicBezTo>
                    <a:pt x="2877" y="784"/>
                    <a:pt x="2892" y="517"/>
                    <a:pt x="2907" y="266"/>
                  </a:cubicBezTo>
                  <a:cubicBezTo>
                    <a:pt x="2907" y="175"/>
                    <a:pt x="2915" y="91"/>
                    <a:pt x="291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5"/>
            <p:cNvSpPr/>
            <p:nvPr/>
          </p:nvSpPr>
          <p:spPr>
            <a:xfrm>
              <a:off x="1855124" y="-6727651"/>
              <a:ext cx="103778" cy="188109"/>
            </a:xfrm>
            <a:custGeom>
              <a:rect b="b" l="l" r="r" t="t"/>
              <a:pathLst>
                <a:path extrusionOk="0" h="3105" w="1713">
                  <a:moveTo>
                    <a:pt x="1469" y="0"/>
                  </a:moveTo>
                  <a:cubicBezTo>
                    <a:pt x="982" y="1035"/>
                    <a:pt x="503" y="2077"/>
                    <a:pt x="1" y="3104"/>
                  </a:cubicBezTo>
                  <a:cubicBezTo>
                    <a:pt x="168" y="2914"/>
                    <a:pt x="335" y="2724"/>
                    <a:pt x="503" y="2534"/>
                  </a:cubicBezTo>
                  <a:cubicBezTo>
                    <a:pt x="883" y="2115"/>
                    <a:pt x="1286" y="1712"/>
                    <a:pt x="1712" y="1339"/>
                  </a:cubicBezTo>
                  <a:cubicBezTo>
                    <a:pt x="1690" y="1081"/>
                    <a:pt x="1652" y="830"/>
                    <a:pt x="1606" y="579"/>
                  </a:cubicBezTo>
                  <a:cubicBezTo>
                    <a:pt x="1568" y="381"/>
                    <a:pt x="1522" y="19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5"/>
            <p:cNvSpPr/>
            <p:nvPr/>
          </p:nvSpPr>
          <p:spPr>
            <a:xfrm>
              <a:off x="1776305" y="-6328044"/>
              <a:ext cx="66459" cy="159998"/>
            </a:xfrm>
            <a:custGeom>
              <a:rect b="b" l="l" r="r" t="t"/>
              <a:pathLst>
                <a:path extrusionOk="0" h="2641" w="1097">
                  <a:moveTo>
                    <a:pt x="1" y="0"/>
                  </a:moveTo>
                  <a:lnTo>
                    <a:pt x="1" y="0"/>
                  </a:lnTo>
                  <a:cubicBezTo>
                    <a:pt x="130" y="411"/>
                    <a:pt x="259" y="822"/>
                    <a:pt x="411" y="1225"/>
                  </a:cubicBezTo>
                  <a:cubicBezTo>
                    <a:pt x="594" y="1720"/>
                    <a:pt x="799" y="2465"/>
                    <a:pt x="1096" y="2640"/>
                  </a:cubicBezTo>
                  <a:cubicBezTo>
                    <a:pt x="876" y="1849"/>
                    <a:pt x="564" y="1088"/>
                    <a:pt x="176" y="358"/>
                  </a:cubicBezTo>
                  <a:cubicBezTo>
                    <a:pt x="115" y="244"/>
                    <a:pt x="54" y="122"/>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5"/>
            <p:cNvSpPr/>
            <p:nvPr/>
          </p:nvSpPr>
          <p:spPr>
            <a:xfrm>
              <a:off x="1645082" y="-6756428"/>
              <a:ext cx="335445" cy="1762648"/>
            </a:xfrm>
            <a:custGeom>
              <a:rect b="b" l="l" r="r" t="t"/>
              <a:pathLst>
                <a:path extrusionOk="0" h="29095" w="5537">
                  <a:moveTo>
                    <a:pt x="1" y="1"/>
                  </a:moveTo>
                  <a:cubicBezTo>
                    <a:pt x="0" y="1"/>
                    <a:pt x="6" y="26"/>
                    <a:pt x="21" y="72"/>
                  </a:cubicBezTo>
                  <a:cubicBezTo>
                    <a:pt x="10" y="24"/>
                    <a:pt x="2" y="1"/>
                    <a:pt x="1" y="1"/>
                  </a:cubicBezTo>
                  <a:close/>
                  <a:moveTo>
                    <a:pt x="21" y="72"/>
                  </a:moveTo>
                  <a:lnTo>
                    <a:pt x="21" y="72"/>
                  </a:lnTo>
                  <a:cubicBezTo>
                    <a:pt x="310" y="1023"/>
                    <a:pt x="561" y="1974"/>
                    <a:pt x="850" y="2917"/>
                  </a:cubicBezTo>
                  <a:cubicBezTo>
                    <a:pt x="1132" y="3861"/>
                    <a:pt x="1429" y="4797"/>
                    <a:pt x="1718" y="5725"/>
                  </a:cubicBezTo>
                  <a:cubicBezTo>
                    <a:pt x="2288" y="7566"/>
                    <a:pt x="2867" y="9407"/>
                    <a:pt x="3369" y="11263"/>
                  </a:cubicBezTo>
                  <a:cubicBezTo>
                    <a:pt x="3886" y="13120"/>
                    <a:pt x="4305" y="15007"/>
                    <a:pt x="4616" y="16916"/>
                  </a:cubicBezTo>
                  <a:cubicBezTo>
                    <a:pt x="4928" y="18772"/>
                    <a:pt x="5081" y="20659"/>
                    <a:pt x="5081" y="22538"/>
                  </a:cubicBezTo>
                  <a:cubicBezTo>
                    <a:pt x="5073" y="24433"/>
                    <a:pt x="4860" y="26312"/>
                    <a:pt x="4441" y="28153"/>
                  </a:cubicBezTo>
                  <a:cubicBezTo>
                    <a:pt x="4388" y="28381"/>
                    <a:pt x="4335" y="28617"/>
                    <a:pt x="4289" y="28845"/>
                  </a:cubicBezTo>
                  <a:cubicBezTo>
                    <a:pt x="4261" y="28992"/>
                    <a:pt x="4377" y="29094"/>
                    <a:pt x="4488" y="29094"/>
                  </a:cubicBezTo>
                  <a:cubicBezTo>
                    <a:pt x="4556" y="29094"/>
                    <a:pt x="4623" y="29056"/>
                    <a:pt x="4654" y="28967"/>
                  </a:cubicBezTo>
                  <a:cubicBezTo>
                    <a:pt x="4799" y="28518"/>
                    <a:pt x="4921" y="28062"/>
                    <a:pt x="5004" y="27598"/>
                  </a:cubicBezTo>
                  <a:cubicBezTo>
                    <a:pt x="5103" y="27118"/>
                    <a:pt x="5179" y="26647"/>
                    <a:pt x="5248" y="26167"/>
                  </a:cubicBezTo>
                  <a:cubicBezTo>
                    <a:pt x="5377" y="25232"/>
                    <a:pt x="5461" y="24296"/>
                    <a:pt x="5491" y="23352"/>
                  </a:cubicBezTo>
                  <a:cubicBezTo>
                    <a:pt x="5537" y="21443"/>
                    <a:pt x="5423" y="19541"/>
                    <a:pt x="5149" y="17654"/>
                  </a:cubicBezTo>
                  <a:cubicBezTo>
                    <a:pt x="4867" y="15729"/>
                    <a:pt x="4472" y="13827"/>
                    <a:pt x="3970" y="11948"/>
                  </a:cubicBezTo>
                  <a:cubicBezTo>
                    <a:pt x="3475" y="10069"/>
                    <a:pt x="2905" y="8213"/>
                    <a:pt x="2311" y="6356"/>
                  </a:cubicBezTo>
                  <a:cubicBezTo>
                    <a:pt x="2014" y="5428"/>
                    <a:pt x="1710" y="4500"/>
                    <a:pt x="1398" y="3572"/>
                  </a:cubicBezTo>
                  <a:cubicBezTo>
                    <a:pt x="1086" y="2621"/>
                    <a:pt x="744" y="1685"/>
                    <a:pt x="409" y="734"/>
                  </a:cubicBezTo>
                  <a:cubicBezTo>
                    <a:pt x="333" y="506"/>
                    <a:pt x="105" y="300"/>
                    <a:pt x="21" y="7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 name="Google Shape;1016;p5"/>
          <p:cNvGrpSpPr/>
          <p:nvPr/>
        </p:nvGrpSpPr>
        <p:grpSpPr>
          <a:xfrm flipH="1" rot="-990201">
            <a:off x="4176069" y="2611219"/>
            <a:ext cx="613585" cy="2087279"/>
            <a:chOff x="-150486" y="-4130930"/>
            <a:chExt cx="613523" cy="2087068"/>
          </a:xfrm>
        </p:grpSpPr>
        <p:sp>
          <p:nvSpPr>
            <p:cNvPr id="1017" name="Google Shape;1017;p5"/>
            <p:cNvSpPr/>
            <p:nvPr/>
          </p:nvSpPr>
          <p:spPr>
            <a:xfrm>
              <a:off x="-150486" y="-4041933"/>
              <a:ext cx="508893" cy="1998071"/>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5"/>
            <p:cNvSpPr/>
            <p:nvPr/>
          </p:nvSpPr>
          <p:spPr>
            <a:xfrm>
              <a:off x="-47252" y="-4130930"/>
              <a:ext cx="439284" cy="1894415"/>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5"/>
            <p:cNvSpPr/>
            <p:nvPr/>
          </p:nvSpPr>
          <p:spPr>
            <a:xfrm>
              <a:off x="-4844" y="-3132577"/>
              <a:ext cx="77485" cy="199619"/>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5"/>
            <p:cNvSpPr/>
            <p:nvPr/>
          </p:nvSpPr>
          <p:spPr>
            <a:xfrm>
              <a:off x="-47252" y="-3473177"/>
              <a:ext cx="98204" cy="384881"/>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5"/>
            <p:cNvSpPr/>
            <p:nvPr/>
          </p:nvSpPr>
          <p:spPr>
            <a:xfrm>
              <a:off x="-21444" y="-3555207"/>
              <a:ext cx="89480" cy="404267"/>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5"/>
            <p:cNvSpPr/>
            <p:nvPr/>
          </p:nvSpPr>
          <p:spPr>
            <a:xfrm>
              <a:off x="11756" y="-2854197"/>
              <a:ext cx="104687" cy="225003"/>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5"/>
            <p:cNvSpPr/>
            <p:nvPr/>
          </p:nvSpPr>
          <p:spPr>
            <a:xfrm>
              <a:off x="67977" y="-3670436"/>
              <a:ext cx="37379" cy="212523"/>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
            <p:cNvSpPr/>
            <p:nvPr/>
          </p:nvSpPr>
          <p:spPr>
            <a:xfrm>
              <a:off x="56891" y="-3430768"/>
              <a:ext cx="20840" cy="88087"/>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5"/>
            <p:cNvSpPr/>
            <p:nvPr/>
          </p:nvSpPr>
          <p:spPr>
            <a:xfrm>
              <a:off x="119110" y="-2357778"/>
              <a:ext cx="30049" cy="120802"/>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5"/>
            <p:cNvSpPr/>
            <p:nvPr/>
          </p:nvSpPr>
          <p:spPr>
            <a:xfrm>
              <a:off x="39382" y="-3612821"/>
              <a:ext cx="48951" cy="205132"/>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
            <p:cNvSpPr/>
            <p:nvPr/>
          </p:nvSpPr>
          <p:spPr>
            <a:xfrm>
              <a:off x="273537" y="-4095913"/>
              <a:ext cx="38349" cy="234212"/>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5"/>
            <p:cNvSpPr/>
            <p:nvPr/>
          </p:nvSpPr>
          <p:spPr>
            <a:xfrm>
              <a:off x="229311" y="-4083008"/>
              <a:ext cx="27686" cy="265109"/>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5"/>
            <p:cNvSpPr/>
            <p:nvPr/>
          </p:nvSpPr>
          <p:spPr>
            <a:xfrm>
              <a:off x="327940" y="-4130930"/>
              <a:ext cx="63672" cy="162301"/>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
            <p:cNvSpPr/>
            <p:nvPr/>
          </p:nvSpPr>
          <p:spPr>
            <a:xfrm>
              <a:off x="87788" y="-3950210"/>
              <a:ext cx="56281" cy="407478"/>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5"/>
            <p:cNvSpPr/>
            <p:nvPr/>
          </p:nvSpPr>
          <p:spPr>
            <a:xfrm>
              <a:off x="189205" y="-4065439"/>
              <a:ext cx="39257" cy="325449"/>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
            <p:cNvSpPr/>
            <p:nvPr/>
          </p:nvSpPr>
          <p:spPr>
            <a:xfrm>
              <a:off x="71673" y="-2563337"/>
              <a:ext cx="57190" cy="112986"/>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5"/>
            <p:cNvSpPr/>
            <p:nvPr/>
          </p:nvSpPr>
          <p:spPr>
            <a:xfrm>
              <a:off x="52771" y="-2651364"/>
              <a:ext cx="73789" cy="124497"/>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
            <p:cNvSpPr/>
            <p:nvPr/>
          </p:nvSpPr>
          <p:spPr>
            <a:xfrm>
              <a:off x="92392" y="-2470705"/>
              <a:ext cx="42468" cy="96871"/>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5"/>
            <p:cNvSpPr/>
            <p:nvPr/>
          </p:nvSpPr>
          <p:spPr>
            <a:xfrm>
              <a:off x="122381" y="-4035026"/>
              <a:ext cx="58583" cy="389061"/>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5"/>
            <p:cNvSpPr/>
            <p:nvPr/>
          </p:nvSpPr>
          <p:spPr>
            <a:xfrm>
              <a:off x="-22352" y="-3047276"/>
              <a:ext cx="119893" cy="270561"/>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5"/>
            <p:cNvSpPr/>
            <p:nvPr/>
          </p:nvSpPr>
          <p:spPr>
            <a:xfrm>
              <a:off x="144009" y="-2300163"/>
              <a:ext cx="32775" cy="167814"/>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5"/>
            <p:cNvSpPr/>
            <p:nvPr/>
          </p:nvSpPr>
          <p:spPr>
            <a:xfrm>
              <a:off x="42169" y="-4130445"/>
              <a:ext cx="420867" cy="1607254"/>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5"/>
            <p:cNvSpPr/>
            <p:nvPr/>
          </p:nvSpPr>
          <p:spPr>
            <a:xfrm>
              <a:off x="126986" y="-3914284"/>
              <a:ext cx="336051" cy="349864"/>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5"/>
            <p:cNvSpPr/>
            <p:nvPr/>
          </p:nvSpPr>
          <p:spPr>
            <a:xfrm>
              <a:off x="359262" y="-4004613"/>
              <a:ext cx="89965" cy="83483"/>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5"/>
            <p:cNvSpPr/>
            <p:nvPr/>
          </p:nvSpPr>
          <p:spPr>
            <a:xfrm>
              <a:off x="88697" y="-3476872"/>
              <a:ext cx="70155" cy="61370"/>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5"/>
            <p:cNvSpPr/>
            <p:nvPr/>
          </p:nvSpPr>
          <p:spPr>
            <a:xfrm>
              <a:off x="292014" y="-4047506"/>
              <a:ext cx="144308" cy="157272"/>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5"/>
            <p:cNvSpPr/>
            <p:nvPr/>
          </p:nvSpPr>
          <p:spPr>
            <a:xfrm>
              <a:off x="75369" y="-3690307"/>
              <a:ext cx="324965" cy="352227"/>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5"/>
            <p:cNvSpPr/>
            <p:nvPr/>
          </p:nvSpPr>
          <p:spPr>
            <a:xfrm>
              <a:off x="61980" y="-3163475"/>
              <a:ext cx="128677" cy="207010"/>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5"/>
            <p:cNvSpPr/>
            <p:nvPr/>
          </p:nvSpPr>
          <p:spPr>
            <a:xfrm>
              <a:off x="356536" y="-4080706"/>
              <a:ext cx="66883" cy="57675"/>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5"/>
            <p:cNvSpPr/>
            <p:nvPr/>
          </p:nvSpPr>
          <p:spPr>
            <a:xfrm>
              <a:off x="99784" y="-3738229"/>
              <a:ext cx="272015" cy="272924"/>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5"/>
            <p:cNvSpPr/>
            <p:nvPr/>
          </p:nvSpPr>
          <p:spPr>
            <a:xfrm>
              <a:off x="59193" y="-3496683"/>
              <a:ext cx="319027" cy="383063"/>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5"/>
            <p:cNvSpPr/>
            <p:nvPr/>
          </p:nvSpPr>
          <p:spPr>
            <a:xfrm>
              <a:off x="378649" y="-4130930"/>
              <a:ext cx="32775" cy="46164"/>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5"/>
            <p:cNvSpPr/>
            <p:nvPr/>
          </p:nvSpPr>
          <p:spPr>
            <a:xfrm>
              <a:off x="173089" y="-3953481"/>
              <a:ext cx="282557" cy="280315"/>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
            <p:cNvSpPr/>
            <p:nvPr/>
          </p:nvSpPr>
          <p:spPr>
            <a:xfrm>
              <a:off x="78579" y="-3041339"/>
              <a:ext cx="119893" cy="193198"/>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5"/>
            <p:cNvSpPr/>
            <p:nvPr/>
          </p:nvSpPr>
          <p:spPr>
            <a:xfrm>
              <a:off x="109477" y="-2744965"/>
              <a:ext cx="31382" cy="106565"/>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5"/>
            <p:cNvSpPr/>
            <p:nvPr/>
          </p:nvSpPr>
          <p:spPr>
            <a:xfrm>
              <a:off x="101601" y="-2828389"/>
              <a:ext cx="53555" cy="94569"/>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
            <p:cNvSpPr/>
            <p:nvPr/>
          </p:nvSpPr>
          <p:spPr>
            <a:xfrm>
              <a:off x="93301" y="-2992933"/>
              <a:ext cx="107473" cy="204284"/>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5"/>
            <p:cNvSpPr/>
            <p:nvPr/>
          </p:nvSpPr>
          <p:spPr>
            <a:xfrm>
              <a:off x="119594" y="-2608532"/>
              <a:ext cx="8845" cy="85361"/>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5"/>
            <p:cNvSpPr/>
            <p:nvPr/>
          </p:nvSpPr>
          <p:spPr>
            <a:xfrm>
              <a:off x="63373" y="-3616517"/>
              <a:ext cx="344836" cy="385850"/>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5"/>
            <p:cNvSpPr/>
            <p:nvPr/>
          </p:nvSpPr>
          <p:spPr>
            <a:xfrm>
              <a:off x="97966" y="-3266224"/>
              <a:ext cx="124497" cy="148003"/>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 name="Google Shape;1057;p5"/>
          <p:cNvGrpSpPr/>
          <p:nvPr/>
        </p:nvGrpSpPr>
        <p:grpSpPr>
          <a:xfrm>
            <a:off x="4459659" y="3406171"/>
            <a:ext cx="1412541" cy="1260337"/>
            <a:chOff x="2777929" y="-7112931"/>
            <a:chExt cx="1490651" cy="1330030"/>
          </a:xfrm>
        </p:grpSpPr>
        <p:sp>
          <p:nvSpPr>
            <p:cNvPr id="1058" name="Google Shape;1058;p5"/>
            <p:cNvSpPr/>
            <p:nvPr/>
          </p:nvSpPr>
          <p:spPr>
            <a:xfrm flipH="1">
              <a:off x="2854463" y="-6953173"/>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5"/>
            <p:cNvSpPr/>
            <p:nvPr/>
          </p:nvSpPr>
          <p:spPr>
            <a:xfrm flipH="1">
              <a:off x="2819870" y="-7112931"/>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5"/>
            <p:cNvSpPr/>
            <p:nvPr/>
          </p:nvSpPr>
          <p:spPr>
            <a:xfrm flipH="1">
              <a:off x="3187654" y="-6753611"/>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5"/>
            <p:cNvSpPr/>
            <p:nvPr/>
          </p:nvSpPr>
          <p:spPr>
            <a:xfrm flipH="1">
              <a:off x="3266051" y="-6963351"/>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5"/>
            <p:cNvSpPr/>
            <p:nvPr/>
          </p:nvSpPr>
          <p:spPr>
            <a:xfrm flipH="1">
              <a:off x="3311671" y="-7035263"/>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
            <p:cNvSpPr/>
            <p:nvPr/>
          </p:nvSpPr>
          <p:spPr>
            <a:xfrm flipH="1">
              <a:off x="3028683" y="-6465114"/>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5"/>
            <p:cNvSpPr/>
            <p:nvPr/>
          </p:nvSpPr>
          <p:spPr>
            <a:xfrm flipH="1">
              <a:off x="3532012" y="-7104813"/>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5"/>
            <p:cNvSpPr/>
            <p:nvPr/>
          </p:nvSpPr>
          <p:spPr>
            <a:xfrm flipH="1">
              <a:off x="3443012" y="-6792809"/>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5"/>
            <p:cNvSpPr/>
            <p:nvPr/>
          </p:nvSpPr>
          <p:spPr>
            <a:xfrm flipH="1">
              <a:off x="3606224" y="-7074400"/>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5"/>
            <p:cNvSpPr/>
            <p:nvPr/>
          </p:nvSpPr>
          <p:spPr>
            <a:xfrm flipH="1">
              <a:off x="2819852" y="-6109247"/>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5"/>
            <p:cNvSpPr/>
            <p:nvPr/>
          </p:nvSpPr>
          <p:spPr>
            <a:xfrm flipH="1">
              <a:off x="3492329" y="-7063374"/>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5"/>
            <p:cNvSpPr/>
            <p:nvPr/>
          </p:nvSpPr>
          <p:spPr>
            <a:xfrm flipH="1">
              <a:off x="3924711" y="-7082276"/>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5"/>
            <p:cNvSpPr/>
            <p:nvPr/>
          </p:nvSpPr>
          <p:spPr>
            <a:xfrm flipH="1">
              <a:off x="3877214" y="-7096997"/>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5"/>
            <p:cNvSpPr/>
            <p:nvPr/>
          </p:nvSpPr>
          <p:spPr>
            <a:xfrm flipH="1">
              <a:off x="4036245" y="-7061496"/>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5"/>
            <p:cNvSpPr/>
            <p:nvPr/>
          </p:nvSpPr>
          <p:spPr>
            <a:xfrm flipH="1">
              <a:off x="3601561" y="-7111295"/>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5"/>
            <p:cNvSpPr/>
            <p:nvPr/>
          </p:nvSpPr>
          <p:spPr>
            <a:xfrm flipH="1">
              <a:off x="3794276" y="-7104813"/>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5"/>
            <p:cNvSpPr/>
            <p:nvPr/>
          </p:nvSpPr>
          <p:spPr>
            <a:xfrm flipH="1">
              <a:off x="2935566" y="-6258161"/>
              <a:ext cx="23082" cy="97780"/>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5"/>
            <p:cNvSpPr/>
            <p:nvPr/>
          </p:nvSpPr>
          <p:spPr>
            <a:xfrm flipH="1">
              <a:off x="2980276" y="-6321289"/>
              <a:ext cx="17569" cy="113471"/>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5"/>
            <p:cNvSpPr/>
            <p:nvPr/>
          </p:nvSpPr>
          <p:spPr>
            <a:xfrm flipH="1">
              <a:off x="2890371" y="-6191277"/>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5"/>
            <p:cNvSpPr/>
            <p:nvPr/>
          </p:nvSpPr>
          <p:spPr>
            <a:xfrm flipH="1">
              <a:off x="3697949" y="-7112810"/>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5"/>
            <p:cNvSpPr/>
            <p:nvPr/>
          </p:nvSpPr>
          <p:spPr>
            <a:xfrm flipH="1">
              <a:off x="3111622" y="-6611180"/>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5"/>
            <p:cNvSpPr/>
            <p:nvPr/>
          </p:nvSpPr>
          <p:spPr>
            <a:xfrm flipH="1">
              <a:off x="2777929" y="-6061326"/>
              <a:ext cx="77000" cy="118984"/>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
            <p:cNvSpPr/>
            <p:nvPr/>
          </p:nvSpPr>
          <p:spPr>
            <a:xfrm flipH="1">
              <a:off x="2978414" y="-7047683"/>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
            <p:cNvSpPr/>
            <p:nvPr/>
          </p:nvSpPr>
          <p:spPr>
            <a:xfrm flipH="1">
              <a:off x="3620951" y="-6881745"/>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
            <p:cNvSpPr/>
            <p:nvPr/>
          </p:nvSpPr>
          <p:spPr>
            <a:xfrm flipH="1">
              <a:off x="4028369" y="-6944449"/>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
            <p:cNvSpPr/>
            <p:nvPr/>
          </p:nvSpPr>
          <p:spPr>
            <a:xfrm flipH="1">
              <a:off x="3498325" y="-6771605"/>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5"/>
            <p:cNvSpPr/>
            <p:nvPr/>
          </p:nvSpPr>
          <p:spPr>
            <a:xfrm flipH="1">
              <a:off x="3955125" y="-6977648"/>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5"/>
            <p:cNvSpPr/>
            <p:nvPr/>
          </p:nvSpPr>
          <p:spPr>
            <a:xfrm flipH="1">
              <a:off x="3439808" y="-6790022"/>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5"/>
            <p:cNvSpPr/>
            <p:nvPr/>
          </p:nvSpPr>
          <p:spPr>
            <a:xfrm flipH="1">
              <a:off x="3199654" y="-6569741"/>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5"/>
            <p:cNvSpPr/>
            <p:nvPr/>
          </p:nvSpPr>
          <p:spPr>
            <a:xfrm flipH="1">
              <a:off x="4088770" y="-7005759"/>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5"/>
            <p:cNvSpPr/>
            <p:nvPr/>
          </p:nvSpPr>
          <p:spPr>
            <a:xfrm flipH="1">
              <a:off x="3538011" y="-6819526"/>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5"/>
            <p:cNvSpPr/>
            <p:nvPr/>
          </p:nvSpPr>
          <p:spPr>
            <a:xfrm flipH="1">
              <a:off x="3288652" y="-6673884"/>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
            <p:cNvSpPr/>
            <p:nvPr/>
          </p:nvSpPr>
          <p:spPr>
            <a:xfrm flipH="1">
              <a:off x="4144991" y="-7047683"/>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
            <p:cNvSpPr/>
            <p:nvPr/>
          </p:nvSpPr>
          <p:spPr>
            <a:xfrm flipH="1">
              <a:off x="3724668" y="-6915550"/>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5"/>
            <p:cNvSpPr/>
            <p:nvPr/>
          </p:nvSpPr>
          <p:spPr>
            <a:xfrm flipH="1">
              <a:off x="3145732" y="-6486742"/>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5"/>
            <p:cNvSpPr/>
            <p:nvPr/>
          </p:nvSpPr>
          <p:spPr>
            <a:xfrm flipH="1">
              <a:off x="3040194" y="-6333284"/>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
            <p:cNvSpPr/>
            <p:nvPr/>
          </p:nvSpPr>
          <p:spPr>
            <a:xfrm flipH="1">
              <a:off x="3089994" y="-6376601"/>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
            <p:cNvSpPr/>
            <p:nvPr/>
          </p:nvSpPr>
          <p:spPr>
            <a:xfrm flipH="1">
              <a:off x="3117137" y="-6453542"/>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5"/>
            <p:cNvSpPr/>
            <p:nvPr/>
          </p:nvSpPr>
          <p:spPr>
            <a:xfrm flipH="1">
              <a:off x="2978399" y="-6256283"/>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5"/>
            <p:cNvSpPr/>
            <p:nvPr/>
          </p:nvSpPr>
          <p:spPr>
            <a:xfrm flipH="1">
              <a:off x="3390487" y="-6526848"/>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
            <p:cNvSpPr/>
            <p:nvPr/>
          </p:nvSpPr>
          <p:spPr>
            <a:xfrm flipH="1">
              <a:off x="3363776" y="-6743494"/>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
            <p:cNvSpPr/>
            <p:nvPr/>
          </p:nvSpPr>
          <p:spPr>
            <a:xfrm flipH="1">
              <a:off x="3322760" y="-6642077"/>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 name="Google Shape;1100;p5"/>
          <p:cNvGrpSpPr/>
          <p:nvPr/>
        </p:nvGrpSpPr>
        <p:grpSpPr>
          <a:xfrm>
            <a:off x="4554043" y="4127994"/>
            <a:ext cx="1207653" cy="1479003"/>
            <a:chOff x="7820174" y="4261081"/>
            <a:chExt cx="1207653" cy="1479003"/>
          </a:xfrm>
        </p:grpSpPr>
        <p:sp>
          <p:nvSpPr>
            <p:cNvPr id="1101" name="Google Shape;1101;p5"/>
            <p:cNvSpPr/>
            <p:nvPr/>
          </p:nvSpPr>
          <p:spPr>
            <a:xfrm>
              <a:off x="7820174" y="4420718"/>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
            <p:cNvSpPr/>
            <p:nvPr/>
          </p:nvSpPr>
          <p:spPr>
            <a:xfrm>
              <a:off x="8980768" y="4625490"/>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
            <p:cNvSpPr/>
            <p:nvPr/>
          </p:nvSpPr>
          <p:spPr>
            <a:xfrm>
              <a:off x="7892995" y="4261081"/>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
            <p:cNvSpPr/>
            <p:nvPr/>
          </p:nvSpPr>
          <p:spPr>
            <a:xfrm>
              <a:off x="7963514" y="4619068"/>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
            <p:cNvSpPr/>
            <p:nvPr/>
          </p:nvSpPr>
          <p:spPr>
            <a:xfrm>
              <a:off x="8217479" y="4313486"/>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
            <p:cNvSpPr/>
            <p:nvPr/>
          </p:nvSpPr>
          <p:spPr>
            <a:xfrm>
              <a:off x="8030337" y="4414418"/>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
            <p:cNvSpPr/>
            <p:nvPr/>
          </p:nvSpPr>
          <p:spPr>
            <a:xfrm>
              <a:off x="7974601" y="5160198"/>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
            <p:cNvSpPr/>
            <p:nvPr/>
          </p:nvSpPr>
          <p:spPr>
            <a:xfrm>
              <a:off x="7916986" y="5062902"/>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
            <p:cNvSpPr/>
            <p:nvPr/>
          </p:nvSpPr>
          <p:spPr>
            <a:xfrm>
              <a:off x="7903597" y="4706611"/>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
            <p:cNvSpPr/>
            <p:nvPr/>
          </p:nvSpPr>
          <p:spPr>
            <a:xfrm>
              <a:off x="8745705" y="4433744"/>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5"/>
            <p:cNvSpPr/>
            <p:nvPr/>
          </p:nvSpPr>
          <p:spPr>
            <a:xfrm>
              <a:off x="8836943" y="4483119"/>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5"/>
            <p:cNvSpPr/>
            <p:nvPr/>
          </p:nvSpPr>
          <p:spPr>
            <a:xfrm>
              <a:off x="8884925" y="4516743"/>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
            <p:cNvSpPr/>
            <p:nvPr/>
          </p:nvSpPr>
          <p:spPr>
            <a:xfrm>
              <a:off x="7920682" y="4931557"/>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5"/>
            <p:cNvSpPr/>
            <p:nvPr/>
          </p:nvSpPr>
          <p:spPr>
            <a:xfrm>
              <a:off x="8168164" y="4362801"/>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5"/>
            <p:cNvSpPr/>
            <p:nvPr/>
          </p:nvSpPr>
          <p:spPr>
            <a:xfrm>
              <a:off x="7909595" y="4833836"/>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5"/>
            <p:cNvSpPr/>
            <p:nvPr/>
          </p:nvSpPr>
          <p:spPr>
            <a:xfrm>
              <a:off x="8687606" y="4391214"/>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5"/>
            <p:cNvSpPr/>
            <p:nvPr/>
          </p:nvSpPr>
          <p:spPr>
            <a:xfrm>
              <a:off x="8514761" y="4302399"/>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5"/>
            <p:cNvSpPr/>
            <p:nvPr/>
          </p:nvSpPr>
          <p:spPr>
            <a:xfrm>
              <a:off x="8602789" y="4345292"/>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5"/>
            <p:cNvSpPr/>
            <p:nvPr/>
          </p:nvSpPr>
          <p:spPr>
            <a:xfrm>
              <a:off x="8744312" y="4367890"/>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5"/>
            <p:cNvSpPr/>
            <p:nvPr/>
          </p:nvSpPr>
          <p:spPr>
            <a:xfrm>
              <a:off x="8021129" y="5254224"/>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5"/>
            <p:cNvSpPr/>
            <p:nvPr/>
          </p:nvSpPr>
          <p:spPr>
            <a:xfrm>
              <a:off x="8381115" y="4271562"/>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5"/>
            <p:cNvSpPr/>
            <p:nvPr/>
          </p:nvSpPr>
          <p:spPr>
            <a:xfrm>
              <a:off x="8805137" y="4463914"/>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5"/>
            <p:cNvSpPr/>
            <p:nvPr/>
          </p:nvSpPr>
          <p:spPr>
            <a:xfrm>
              <a:off x="8418919" y="4281377"/>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5"/>
            <p:cNvSpPr/>
            <p:nvPr/>
          </p:nvSpPr>
          <p:spPr>
            <a:xfrm>
              <a:off x="8927273" y="4554971"/>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5"/>
            <p:cNvSpPr/>
            <p:nvPr/>
          </p:nvSpPr>
          <p:spPr>
            <a:xfrm>
              <a:off x="8028035" y="5287423"/>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5"/>
            <p:cNvSpPr/>
            <p:nvPr/>
          </p:nvSpPr>
          <p:spPr>
            <a:xfrm>
              <a:off x="8842941" y="4417932"/>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5"/>
            <p:cNvSpPr/>
            <p:nvPr/>
          </p:nvSpPr>
          <p:spPr>
            <a:xfrm>
              <a:off x="8081954" y="4387701"/>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5"/>
            <p:cNvSpPr/>
            <p:nvPr/>
          </p:nvSpPr>
          <p:spPr>
            <a:xfrm>
              <a:off x="8014707" y="4489541"/>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5"/>
            <p:cNvSpPr/>
            <p:nvPr/>
          </p:nvSpPr>
          <p:spPr>
            <a:xfrm>
              <a:off x="8373299" y="4293675"/>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5"/>
            <p:cNvSpPr/>
            <p:nvPr/>
          </p:nvSpPr>
          <p:spPr>
            <a:xfrm>
              <a:off x="7908686" y="4976267"/>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5"/>
            <p:cNvSpPr/>
            <p:nvPr/>
          </p:nvSpPr>
          <p:spPr>
            <a:xfrm>
              <a:off x="8301387" y="4263262"/>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5"/>
            <p:cNvSpPr/>
            <p:nvPr/>
          </p:nvSpPr>
          <p:spPr>
            <a:xfrm>
              <a:off x="8269096" y="4261384"/>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5"/>
            <p:cNvSpPr/>
            <p:nvPr/>
          </p:nvSpPr>
          <p:spPr>
            <a:xfrm>
              <a:off x="7957092" y="4405391"/>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5"/>
            <p:cNvSpPr/>
            <p:nvPr/>
          </p:nvSpPr>
          <p:spPr>
            <a:xfrm>
              <a:off x="8127149" y="4770224"/>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5"/>
            <p:cNvSpPr/>
            <p:nvPr/>
          </p:nvSpPr>
          <p:spPr>
            <a:xfrm>
              <a:off x="8023916" y="4713154"/>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5"/>
            <p:cNvSpPr/>
            <p:nvPr/>
          </p:nvSpPr>
          <p:spPr>
            <a:xfrm>
              <a:off x="8260372" y="4458644"/>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5"/>
            <p:cNvSpPr/>
            <p:nvPr/>
          </p:nvSpPr>
          <p:spPr>
            <a:xfrm>
              <a:off x="8435943" y="4485421"/>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5"/>
            <p:cNvSpPr/>
            <p:nvPr/>
          </p:nvSpPr>
          <p:spPr>
            <a:xfrm>
              <a:off x="8061235" y="4599682"/>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5"/>
            <p:cNvSpPr/>
            <p:nvPr/>
          </p:nvSpPr>
          <p:spPr>
            <a:xfrm>
              <a:off x="8706508" y="4424535"/>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5"/>
            <p:cNvSpPr/>
            <p:nvPr/>
          </p:nvSpPr>
          <p:spPr>
            <a:xfrm>
              <a:off x="8008224" y="4999350"/>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5"/>
            <p:cNvSpPr/>
            <p:nvPr/>
          </p:nvSpPr>
          <p:spPr>
            <a:xfrm>
              <a:off x="8147869" y="4861038"/>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5"/>
            <p:cNvSpPr/>
            <p:nvPr/>
          </p:nvSpPr>
          <p:spPr>
            <a:xfrm>
              <a:off x="7998531" y="4800212"/>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5"/>
            <p:cNvSpPr/>
            <p:nvPr/>
          </p:nvSpPr>
          <p:spPr>
            <a:xfrm>
              <a:off x="8008709" y="5066597"/>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5"/>
            <p:cNvSpPr/>
            <p:nvPr/>
          </p:nvSpPr>
          <p:spPr>
            <a:xfrm>
              <a:off x="8781631" y="4453131"/>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5"/>
            <p:cNvSpPr/>
            <p:nvPr/>
          </p:nvSpPr>
          <p:spPr>
            <a:xfrm>
              <a:off x="8618056" y="4407996"/>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5"/>
            <p:cNvSpPr/>
            <p:nvPr/>
          </p:nvSpPr>
          <p:spPr>
            <a:xfrm>
              <a:off x="8036820" y="5198911"/>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5"/>
            <p:cNvSpPr/>
            <p:nvPr/>
          </p:nvSpPr>
          <p:spPr>
            <a:xfrm>
              <a:off x="8503251" y="4405209"/>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5"/>
            <p:cNvSpPr/>
            <p:nvPr/>
          </p:nvSpPr>
          <p:spPr>
            <a:xfrm>
              <a:off x="8920367" y="4548549"/>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5"/>
            <p:cNvSpPr/>
            <p:nvPr/>
          </p:nvSpPr>
          <p:spPr>
            <a:xfrm>
              <a:off x="8343795" y="4517228"/>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5"/>
            <p:cNvSpPr/>
            <p:nvPr/>
          </p:nvSpPr>
          <p:spPr>
            <a:xfrm>
              <a:off x="8489438" y="4425929"/>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5"/>
            <p:cNvSpPr/>
            <p:nvPr/>
          </p:nvSpPr>
          <p:spPr>
            <a:xfrm>
              <a:off x="8186582" y="4502445"/>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5"/>
            <p:cNvSpPr/>
            <p:nvPr/>
          </p:nvSpPr>
          <p:spPr>
            <a:xfrm>
              <a:off x="8138660" y="4554062"/>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5"/>
            <p:cNvSpPr/>
            <p:nvPr/>
          </p:nvSpPr>
          <p:spPr>
            <a:xfrm>
              <a:off x="8350702" y="4420900"/>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5"/>
            <p:cNvSpPr/>
            <p:nvPr/>
          </p:nvSpPr>
          <p:spPr>
            <a:xfrm>
              <a:off x="7995320" y="4905748"/>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 name="Google Shape;1155;p5"/>
          <p:cNvGrpSpPr/>
          <p:nvPr/>
        </p:nvGrpSpPr>
        <p:grpSpPr>
          <a:xfrm flipH="1" rot="-2700000">
            <a:off x="3714416" y="3990389"/>
            <a:ext cx="934791" cy="1326563"/>
            <a:chOff x="1052619" y="-2443710"/>
            <a:chExt cx="934800" cy="1326576"/>
          </a:xfrm>
        </p:grpSpPr>
        <p:sp>
          <p:nvSpPr>
            <p:cNvPr id="1156" name="Google Shape;1156;p5"/>
            <p:cNvSpPr/>
            <p:nvPr/>
          </p:nvSpPr>
          <p:spPr>
            <a:xfrm>
              <a:off x="1649061" y="-2298068"/>
              <a:ext cx="61" cy="61"/>
            </a:xfrm>
            <a:custGeom>
              <a:rect b="b" l="l" r="r" t="t"/>
              <a:pathLst>
                <a:path extrusionOk="0" h="1" w="1">
                  <a:moveTo>
                    <a:pt x="0" y="1"/>
                  </a:move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5"/>
            <p:cNvSpPr/>
            <p:nvPr/>
          </p:nvSpPr>
          <p:spPr>
            <a:xfrm>
              <a:off x="1615377" y="-2102141"/>
              <a:ext cx="61" cy="12965"/>
            </a:xfrm>
            <a:custGeom>
              <a:rect b="b" l="l" r="r" t="t"/>
              <a:pathLst>
                <a:path extrusionOk="0" h="214" w="1">
                  <a:moveTo>
                    <a:pt x="1" y="213"/>
                  </a:moveTo>
                  <a:lnTo>
                    <a:pt x="1" y="0"/>
                  </a:lnTo>
                  <a:cubicBezTo>
                    <a:pt x="1" y="69"/>
                    <a:pt x="1" y="145"/>
                    <a:pt x="1" y="213"/>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5"/>
            <p:cNvSpPr/>
            <p:nvPr/>
          </p:nvSpPr>
          <p:spPr>
            <a:xfrm>
              <a:off x="1052619" y="-2369677"/>
              <a:ext cx="894682" cy="1252543"/>
            </a:xfrm>
            <a:custGeom>
              <a:rect b="b" l="l" r="r" t="t"/>
              <a:pathLst>
                <a:path extrusionOk="0" h="20675" w="14768">
                  <a:moveTo>
                    <a:pt x="12531" y="1343"/>
                  </a:moveTo>
                  <a:cubicBezTo>
                    <a:pt x="12295" y="1388"/>
                    <a:pt x="12059" y="1434"/>
                    <a:pt x="11816" y="1472"/>
                  </a:cubicBezTo>
                  <a:cubicBezTo>
                    <a:pt x="12059" y="1426"/>
                    <a:pt x="12295" y="1388"/>
                    <a:pt x="12531" y="1343"/>
                  </a:cubicBezTo>
                  <a:close/>
                  <a:moveTo>
                    <a:pt x="3158" y="5527"/>
                  </a:moveTo>
                  <a:cubicBezTo>
                    <a:pt x="3066" y="5633"/>
                    <a:pt x="2983" y="5732"/>
                    <a:pt x="2899" y="5839"/>
                  </a:cubicBezTo>
                  <a:cubicBezTo>
                    <a:pt x="2983" y="5732"/>
                    <a:pt x="3066" y="5626"/>
                    <a:pt x="3158" y="5527"/>
                  </a:cubicBezTo>
                  <a:close/>
                  <a:moveTo>
                    <a:pt x="10841" y="1"/>
                  </a:moveTo>
                  <a:cubicBezTo>
                    <a:pt x="10585" y="1"/>
                    <a:pt x="10321" y="12"/>
                    <a:pt x="10051" y="34"/>
                  </a:cubicBezTo>
                  <a:lnTo>
                    <a:pt x="10058" y="34"/>
                  </a:lnTo>
                  <a:cubicBezTo>
                    <a:pt x="9952" y="42"/>
                    <a:pt x="9845" y="49"/>
                    <a:pt x="9731" y="57"/>
                  </a:cubicBezTo>
                  <a:lnTo>
                    <a:pt x="9723" y="57"/>
                  </a:lnTo>
                  <a:cubicBezTo>
                    <a:pt x="9503" y="80"/>
                    <a:pt x="9275" y="110"/>
                    <a:pt x="9046" y="156"/>
                  </a:cubicBezTo>
                  <a:lnTo>
                    <a:pt x="9062" y="148"/>
                  </a:lnTo>
                  <a:lnTo>
                    <a:pt x="9062" y="148"/>
                  </a:lnTo>
                  <a:cubicBezTo>
                    <a:pt x="8841" y="178"/>
                    <a:pt x="8613" y="224"/>
                    <a:pt x="8392" y="277"/>
                  </a:cubicBezTo>
                  <a:lnTo>
                    <a:pt x="8377" y="285"/>
                  </a:lnTo>
                  <a:cubicBezTo>
                    <a:pt x="6779" y="643"/>
                    <a:pt x="5121" y="1335"/>
                    <a:pt x="3774" y="2385"/>
                  </a:cubicBezTo>
                  <a:cubicBezTo>
                    <a:pt x="2785" y="3115"/>
                    <a:pt x="1948" y="4028"/>
                    <a:pt x="1301" y="5078"/>
                  </a:cubicBezTo>
                  <a:lnTo>
                    <a:pt x="1301" y="5093"/>
                  </a:lnTo>
                  <a:cubicBezTo>
                    <a:pt x="1248" y="5177"/>
                    <a:pt x="1203" y="5261"/>
                    <a:pt x="1149" y="5344"/>
                  </a:cubicBezTo>
                  <a:lnTo>
                    <a:pt x="1126" y="5390"/>
                  </a:lnTo>
                  <a:cubicBezTo>
                    <a:pt x="1126" y="5390"/>
                    <a:pt x="1126" y="5398"/>
                    <a:pt x="1126" y="5398"/>
                  </a:cubicBezTo>
                  <a:cubicBezTo>
                    <a:pt x="738" y="6097"/>
                    <a:pt x="449" y="6851"/>
                    <a:pt x="267" y="7627"/>
                  </a:cubicBezTo>
                  <a:cubicBezTo>
                    <a:pt x="259" y="7672"/>
                    <a:pt x="252" y="7718"/>
                    <a:pt x="244" y="7764"/>
                  </a:cubicBezTo>
                  <a:cubicBezTo>
                    <a:pt x="0" y="8905"/>
                    <a:pt x="0" y="10092"/>
                    <a:pt x="244" y="11233"/>
                  </a:cubicBezTo>
                  <a:cubicBezTo>
                    <a:pt x="510" y="12503"/>
                    <a:pt x="1012" y="13721"/>
                    <a:pt x="1720" y="14809"/>
                  </a:cubicBezTo>
                  <a:cubicBezTo>
                    <a:pt x="1743" y="14847"/>
                    <a:pt x="1766" y="14877"/>
                    <a:pt x="1788" y="14915"/>
                  </a:cubicBezTo>
                  <a:cubicBezTo>
                    <a:pt x="1811" y="14946"/>
                    <a:pt x="1834" y="14984"/>
                    <a:pt x="1857" y="15022"/>
                  </a:cubicBezTo>
                  <a:cubicBezTo>
                    <a:pt x="1910" y="15090"/>
                    <a:pt x="1956" y="15166"/>
                    <a:pt x="2009" y="15235"/>
                  </a:cubicBezTo>
                  <a:cubicBezTo>
                    <a:pt x="2024" y="15257"/>
                    <a:pt x="2032" y="15273"/>
                    <a:pt x="2047" y="15296"/>
                  </a:cubicBezTo>
                  <a:cubicBezTo>
                    <a:pt x="2062" y="15311"/>
                    <a:pt x="2070" y="15334"/>
                    <a:pt x="2085" y="15349"/>
                  </a:cubicBezTo>
                  <a:cubicBezTo>
                    <a:pt x="2306" y="15653"/>
                    <a:pt x="2542" y="15950"/>
                    <a:pt x="2793" y="16239"/>
                  </a:cubicBezTo>
                  <a:cubicBezTo>
                    <a:pt x="2914" y="16383"/>
                    <a:pt x="3036" y="16520"/>
                    <a:pt x="3173" y="16657"/>
                  </a:cubicBezTo>
                  <a:lnTo>
                    <a:pt x="3181" y="16657"/>
                  </a:lnTo>
                  <a:cubicBezTo>
                    <a:pt x="3386" y="16886"/>
                    <a:pt x="3614" y="17106"/>
                    <a:pt x="3842" y="17327"/>
                  </a:cubicBezTo>
                  <a:lnTo>
                    <a:pt x="3911" y="17388"/>
                  </a:lnTo>
                  <a:lnTo>
                    <a:pt x="3987" y="17456"/>
                  </a:lnTo>
                  <a:cubicBezTo>
                    <a:pt x="4017" y="17479"/>
                    <a:pt x="4048" y="17509"/>
                    <a:pt x="4071" y="17532"/>
                  </a:cubicBezTo>
                  <a:lnTo>
                    <a:pt x="4078" y="17532"/>
                  </a:lnTo>
                  <a:cubicBezTo>
                    <a:pt x="5433" y="18750"/>
                    <a:pt x="7122" y="19815"/>
                    <a:pt x="9122" y="20674"/>
                  </a:cubicBezTo>
                  <a:cubicBezTo>
                    <a:pt x="8734" y="20477"/>
                    <a:pt x="8362" y="20264"/>
                    <a:pt x="8004" y="20043"/>
                  </a:cubicBezTo>
                  <a:cubicBezTo>
                    <a:pt x="7905" y="19990"/>
                    <a:pt x="7814" y="19936"/>
                    <a:pt x="7715" y="19883"/>
                  </a:cubicBezTo>
                  <a:lnTo>
                    <a:pt x="7685" y="19860"/>
                  </a:lnTo>
                  <a:cubicBezTo>
                    <a:pt x="7601" y="19807"/>
                    <a:pt x="7517" y="19754"/>
                    <a:pt x="7433" y="19701"/>
                  </a:cubicBezTo>
                  <a:cubicBezTo>
                    <a:pt x="7213" y="19571"/>
                    <a:pt x="7007" y="19427"/>
                    <a:pt x="6802" y="19290"/>
                  </a:cubicBezTo>
                  <a:cubicBezTo>
                    <a:pt x="6703" y="19214"/>
                    <a:pt x="6597" y="19145"/>
                    <a:pt x="6498" y="19069"/>
                  </a:cubicBezTo>
                  <a:cubicBezTo>
                    <a:pt x="6216" y="18856"/>
                    <a:pt x="5950" y="18643"/>
                    <a:pt x="5699" y="18422"/>
                  </a:cubicBezTo>
                  <a:cubicBezTo>
                    <a:pt x="5531" y="18270"/>
                    <a:pt x="5364" y="18126"/>
                    <a:pt x="5212" y="17966"/>
                  </a:cubicBezTo>
                  <a:cubicBezTo>
                    <a:pt x="5067" y="17829"/>
                    <a:pt x="4930" y="17684"/>
                    <a:pt x="4801" y="17547"/>
                  </a:cubicBezTo>
                  <a:cubicBezTo>
                    <a:pt x="4497" y="17205"/>
                    <a:pt x="4215" y="16840"/>
                    <a:pt x="3957" y="16460"/>
                  </a:cubicBezTo>
                  <a:lnTo>
                    <a:pt x="3957" y="16467"/>
                  </a:lnTo>
                  <a:cubicBezTo>
                    <a:pt x="3804" y="16247"/>
                    <a:pt x="3668" y="16018"/>
                    <a:pt x="3553" y="15798"/>
                  </a:cubicBezTo>
                  <a:lnTo>
                    <a:pt x="3553" y="15790"/>
                  </a:lnTo>
                  <a:cubicBezTo>
                    <a:pt x="3348" y="15417"/>
                    <a:pt x="3181" y="15029"/>
                    <a:pt x="3044" y="14626"/>
                  </a:cubicBezTo>
                  <a:cubicBezTo>
                    <a:pt x="2930" y="14276"/>
                    <a:pt x="2838" y="13918"/>
                    <a:pt x="2785" y="13553"/>
                  </a:cubicBezTo>
                  <a:cubicBezTo>
                    <a:pt x="2785" y="13546"/>
                    <a:pt x="2785" y="13546"/>
                    <a:pt x="2785" y="13546"/>
                  </a:cubicBezTo>
                  <a:lnTo>
                    <a:pt x="2777" y="13470"/>
                  </a:lnTo>
                  <a:lnTo>
                    <a:pt x="2777" y="13477"/>
                  </a:lnTo>
                  <a:cubicBezTo>
                    <a:pt x="2732" y="13158"/>
                    <a:pt x="2709" y="12831"/>
                    <a:pt x="2717" y="12511"/>
                  </a:cubicBezTo>
                  <a:lnTo>
                    <a:pt x="2717" y="12503"/>
                  </a:lnTo>
                  <a:cubicBezTo>
                    <a:pt x="2724" y="12321"/>
                    <a:pt x="2739" y="12138"/>
                    <a:pt x="2762" y="11956"/>
                  </a:cubicBezTo>
                  <a:cubicBezTo>
                    <a:pt x="2914" y="10898"/>
                    <a:pt x="3302" y="9894"/>
                    <a:pt x="3903" y="9011"/>
                  </a:cubicBezTo>
                  <a:cubicBezTo>
                    <a:pt x="3934" y="8958"/>
                    <a:pt x="3964" y="8905"/>
                    <a:pt x="4002" y="8859"/>
                  </a:cubicBezTo>
                  <a:cubicBezTo>
                    <a:pt x="4246" y="8494"/>
                    <a:pt x="4520" y="8152"/>
                    <a:pt x="4809" y="7824"/>
                  </a:cubicBezTo>
                  <a:cubicBezTo>
                    <a:pt x="4892" y="7741"/>
                    <a:pt x="4968" y="7649"/>
                    <a:pt x="5052" y="7566"/>
                  </a:cubicBezTo>
                  <a:cubicBezTo>
                    <a:pt x="5752" y="6835"/>
                    <a:pt x="6521" y="6166"/>
                    <a:pt x="7335" y="5565"/>
                  </a:cubicBezTo>
                  <a:cubicBezTo>
                    <a:pt x="7753" y="5245"/>
                    <a:pt x="8187" y="4949"/>
                    <a:pt x="8628" y="4660"/>
                  </a:cubicBezTo>
                  <a:cubicBezTo>
                    <a:pt x="8871" y="4492"/>
                    <a:pt x="9115" y="4332"/>
                    <a:pt x="9366" y="4180"/>
                  </a:cubicBezTo>
                  <a:cubicBezTo>
                    <a:pt x="10142" y="3686"/>
                    <a:pt x="10948" y="3214"/>
                    <a:pt x="11770" y="2742"/>
                  </a:cubicBezTo>
                  <a:lnTo>
                    <a:pt x="11991" y="2613"/>
                  </a:lnTo>
                  <a:lnTo>
                    <a:pt x="12592" y="2278"/>
                  </a:lnTo>
                  <a:lnTo>
                    <a:pt x="12645" y="2248"/>
                  </a:lnTo>
                  <a:lnTo>
                    <a:pt x="12995" y="2050"/>
                  </a:lnTo>
                  <a:lnTo>
                    <a:pt x="13246" y="1905"/>
                  </a:lnTo>
                  <a:lnTo>
                    <a:pt x="13619" y="1700"/>
                  </a:lnTo>
                  <a:lnTo>
                    <a:pt x="13763" y="1616"/>
                  </a:lnTo>
                  <a:lnTo>
                    <a:pt x="14517" y="1198"/>
                  </a:lnTo>
                  <a:lnTo>
                    <a:pt x="14768" y="1053"/>
                  </a:lnTo>
                  <a:cubicBezTo>
                    <a:pt x="14752" y="1023"/>
                    <a:pt x="14730" y="993"/>
                    <a:pt x="14699" y="977"/>
                  </a:cubicBezTo>
                  <a:cubicBezTo>
                    <a:pt x="14631" y="924"/>
                    <a:pt x="14547" y="901"/>
                    <a:pt x="14456" y="894"/>
                  </a:cubicBezTo>
                  <a:cubicBezTo>
                    <a:pt x="14387" y="886"/>
                    <a:pt x="14326" y="878"/>
                    <a:pt x="14265" y="863"/>
                  </a:cubicBezTo>
                  <a:lnTo>
                    <a:pt x="14258" y="863"/>
                  </a:lnTo>
                  <a:cubicBezTo>
                    <a:pt x="14197" y="856"/>
                    <a:pt x="14144" y="840"/>
                    <a:pt x="14091" y="825"/>
                  </a:cubicBezTo>
                  <a:lnTo>
                    <a:pt x="14060" y="818"/>
                  </a:lnTo>
                  <a:cubicBezTo>
                    <a:pt x="14014" y="802"/>
                    <a:pt x="13976" y="795"/>
                    <a:pt x="13938" y="779"/>
                  </a:cubicBezTo>
                  <a:cubicBezTo>
                    <a:pt x="13916" y="772"/>
                    <a:pt x="13900" y="764"/>
                    <a:pt x="13885" y="757"/>
                  </a:cubicBezTo>
                  <a:cubicBezTo>
                    <a:pt x="13855" y="741"/>
                    <a:pt x="13817" y="734"/>
                    <a:pt x="13794" y="719"/>
                  </a:cubicBezTo>
                  <a:cubicBezTo>
                    <a:pt x="13695" y="681"/>
                    <a:pt x="13604" y="635"/>
                    <a:pt x="13512" y="589"/>
                  </a:cubicBezTo>
                  <a:lnTo>
                    <a:pt x="13497" y="582"/>
                  </a:lnTo>
                  <a:cubicBezTo>
                    <a:pt x="13421" y="544"/>
                    <a:pt x="13345" y="506"/>
                    <a:pt x="13269" y="468"/>
                  </a:cubicBezTo>
                  <a:cubicBezTo>
                    <a:pt x="12666" y="160"/>
                    <a:pt x="11815" y="1"/>
                    <a:pt x="10841"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5"/>
            <p:cNvSpPr/>
            <p:nvPr/>
          </p:nvSpPr>
          <p:spPr>
            <a:xfrm>
              <a:off x="1066432" y="-2443528"/>
              <a:ext cx="917764" cy="1253088"/>
            </a:xfrm>
            <a:custGeom>
              <a:rect b="b" l="l" r="r" t="t"/>
              <a:pathLst>
                <a:path extrusionOk="0" h="20684" w="15149">
                  <a:moveTo>
                    <a:pt x="11259" y="0"/>
                  </a:moveTo>
                  <a:cubicBezTo>
                    <a:pt x="9076" y="0"/>
                    <a:pt x="6273" y="781"/>
                    <a:pt x="4216" y="2386"/>
                  </a:cubicBezTo>
                  <a:cubicBezTo>
                    <a:pt x="1203" y="4631"/>
                    <a:pt x="1" y="8077"/>
                    <a:pt x="685" y="11227"/>
                  </a:cubicBezTo>
                  <a:cubicBezTo>
                    <a:pt x="1416" y="14932"/>
                    <a:pt x="4474" y="18500"/>
                    <a:pt x="9549" y="20684"/>
                  </a:cubicBezTo>
                  <a:cubicBezTo>
                    <a:pt x="9161" y="20478"/>
                    <a:pt x="8788" y="20265"/>
                    <a:pt x="8438" y="20052"/>
                  </a:cubicBezTo>
                  <a:cubicBezTo>
                    <a:pt x="7244" y="19390"/>
                    <a:pt x="6163" y="18546"/>
                    <a:pt x="5235" y="17549"/>
                  </a:cubicBezTo>
                  <a:cubicBezTo>
                    <a:pt x="3987" y="16301"/>
                    <a:pt x="2975" y="14841"/>
                    <a:pt x="2253" y="13235"/>
                  </a:cubicBezTo>
                  <a:cubicBezTo>
                    <a:pt x="891" y="10124"/>
                    <a:pt x="1887" y="6944"/>
                    <a:pt x="4512" y="4616"/>
                  </a:cubicBezTo>
                  <a:cubicBezTo>
                    <a:pt x="7510" y="2128"/>
                    <a:pt x="11261" y="1626"/>
                    <a:pt x="15148" y="979"/>
                  </a:cubicBezTo>
                  <a:cubicBezTo>
                    <a:pt x="15072" y="926"/>
                    <a:pt x="14988" y="903"/>
                    <a:pt x="14905" y="895"/>
                  </a:cubicBezTo>
                  <a:cubicBezTo>
                    <a:pt x="14387" y="842"/>
                    <a:pt x="14068" y="637"/>
                    <a:pt x="13703" y="469"/>
                  </a:cubicBezTo>
                  <a:cubicBezTo>
                    <a:pt x="13096" y="158"/>
                    <a:pt x="12240" y="0"/>
                    <a:pt x="11259"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5"/>
            <p:cNvSpPr/>
            <p:nvPr/>
          </p:nvSpPr>
          <p:spPr>
            <a:xfrm>
              <a:off x="1097814" y="-1981399"/>
              <a:ext cx="83907" cy="281648"/>
            </a:xfrm>
            <a:custGeom>
              <a:rect b="b" l="l" r="r" t="t"/>
              <a:pathLst>
                <a:path extrusionOk="0" h="4649" w="1385">
                  <a:moveTo>
                    <a:pt x="190" y="0"/>
                  </a:moveTo>
                  <a:cubicBezTo>
                    <a:pt x="91" y="442"/>
                    <a:pt x="23" y="891"/>
                    <a:pt x="0" y="1347"/>
                  </a:cubicBezTo>
                  <a:cubicBezTo>
                    <a:pt x="213" y="2298"/>
                    <a:pt x="540" y="3219"/>
                    <a:pt x="989" y="4093"/>
                  </a:cubicBezTo>
                  <a:cubicBezTo>
                    <a:pt x="997" y="4109"/>
                    <a:pt x="1012" y="4132"/>
                    <a:pt x="1020" y="4147"/>
                  </a:cubicBezTo>
                  <a:cubicBezTo>
                    <a:pt x="1134" y="4322"/>
                    <a:pt x="1255" y="4489"/>
                    <a:pt x="1385" y="4649"/>
                  </a:cubicBezTo>
                  <a:cubicBezTo>
                    <a:pt x="1347" y="4497"/>
                    <a:pt x="1309" y="4345"/>
                    <a:pt x="1271" y="4192"/>
                  </a:cubicBezTo>
                  <a:cubicBezTo>
                    <a:pt x="1065" y="3934"/>
                    <a:pt x="905" y="3645"/>
                    <a:pt x="799" y="3333"/>
                  </a:cubicBezTo>
                  <a:cubicBezTo>
                    <a:pt x="639" y="2891"/>
                    <a:pt x="533" y="2435"/>
                    <a:pt x="479" y="1963"/>
                  </a:cubicBezTo>
                  <a:cubicBezTo>
                    <a:pt x="472" y="1887"/>
                    <a:pt x="464" y="1803"/>
                    <a:pt x="457" y="1727"/>
                  </a:cubicBezTo>
                  <a:cubicBezTo>
                    <a:pt x="297" y="1164"/>
                    <a:pt x="213" y="586"/>
                    <a:pt x="19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5"/>
            <p:cNvSpPr/>
            <p:nvPr/>
          </p:nvSpPr>
          <p:spPr>
            <a:xfrm>
              <a:off x="1140161" y="-2257053"/>
              <a:ext cx="131464" cy="428258"/>
            </a:xfrm>
            <a:custGeom>
              <a:rect b="b" l="l" r="r" t="t"/>
              <a:pathLst>
                <a:path extrusionOk="0" h="7069" w="2170">
                  <a:moveTo>
                    <a:pt x="2169" y="1"/>
                  </a:moveTo>
                  <a:lnTo>
                    <a:pt x="2169" y="1"/>
                  </a:lnTo>
                  <a:cubicBezTo>
                    <a:pt x="1446" y="670"/>
                    <a:pt x="830" y="1446"/>
                    <a:pt x="343" y="2314"/>
                  </a:cubicBezTo>
                  <a:cubicBezTo>
                    <a:pt x="123" y="3166"/>
                    <a:pt x="9" y="4041"/>
                    <a:pt x="1" y="4923"/>
                  </a:cubicBezTo>
                  <a:cubicBezTo>
                    <a:pt x="1" y="5357"/>
                    <a:pt x="9" y="5783"/>
                    <a:pt x="47" y="6209"/>
                  </a:cubicBezTo>
                  <a:cubicBezTo>
                    <a:pt x="123" y="6498"/>
                    <a:pt x="214" y="6780"/>
                    <a:pt x="321" y="7069"/>
                  </a:cubicBezTo>
                  <a:cubicBezTo>
                    <a:pt x="275" y="6764"/>
                    <a:pt x="244" y="6452"/>
                    <a:pt x="229" y="6148"/>
                  </a:cubicBezTo>
                  <a:cubicBezTo>
                    <a:pt x="161" y="5098"/>
                    <a:pt x="275" y="4048"/>
                    <a:pt x="579" y="3044"/>
                  </a:cubicBezTo>
                  <a:cubicBezTo>
                    <a:pt x="922" y="1994"/>
                    <a:pt x="1431" y="1005"/>
                    <a:pt x="2086" y="115"/>
                  </a:cubicBezTo>
                  <a:cubicBezTo>
                    <a:pt x="2116" y="77"/>
                    <a:pt x="2139" y="39"/>
                    <a:pt x="216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5"/>
            <p:cNvSpPr/>
            <p:nvPr/>
          </p:nvSpPr>
          <p:spPr>
            <a:xfrm>
              <a:off x="1168333" y="-2350109"/>
              <a:ext cx="231425" cy="468303"/>
            </a:xfrm>
            <a:custGeom>
              <a:rect b="b" l="l" r="r" t="t"/>
              <a:pathLst>
                <a:path extrusionOk="0" h="7730" w="3820">
                  <a:moveTo>
                    <a:pt x="3819" y="0"/>
                  </a:moveTo>
                  <a:cubicBezTo>
                    <a:pt x="3446" y="205"/>
                    <a:pt x="3089" y="434"/>
                    <a:pt x="2747" y="685"/>
                  </a:cubicBezTo>
                  <a:cubicBezTo>
                    <a:pt x="2488" y="959"/>
                    <a:pt x="2252" y="1248"/>
                    <a:pt x="2031" y="1537"/>
                  </a:cubicBezTo>
                  <a:cubicBezTo>
                    <a:pt x="1362" y="2404"/>
                    <a:pt x="837" y="3370"/>
                    <a:pt x="472" y="4405"/>
                  </a:cubicBezTo>
                  <a:cubicBezTo>
                    <a:pt x="145" y="5379"/>
                    <a:pt x="0" y="6406"/>
                    <a:pt x="46" y="7441"/>
                  </a:cubicBezTo>
                  <a:cubicBezTo>
                    <a:pt x="53" y="7532"/>
                    <a:pt x="53" y="7631"/>
                    <a:pt x="61" y="7730"/>
                  </a:cubicBezTo>
                  <a:cubicBezTo>
                    <a:pt x="167" y="7113"/>
                    <a:pt x="358" y="6528"/>
                    <a:pt x="616" y="5965"/>
                  </a:cubicBezTo>
                  <a:cubicBezTo>
                    <a:pt x="700" y="4953"/>
                    <a:pt x="1088" y="3926"/>
                    <a:pt x="1621" y="2975"/>
                  </a:cubicBezTo>
                  <a:cubicBezTo>
                    <a:pt x="2069" y="2168"/>
                    <a:pt x="2602" y="1415"/>
                    <a:pt x="3195" y="723"/>
                  </a:cubicBezTo>
                  <a:cubicBezTo>
                    <a:pt x="3401" y="479"/>
                    <a:pt x="3606" y="236"/>
                    <a:pt x="381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5"/>
            <p:cNvSpPr/>
            <p:nvPr/>
          </p:nvSpPr>
          <p:spPr>
            <a:xfrm>
              <a:off x="1155428" y="-1622322"/>
              <a:ext cx="158120" cy="163209"/>
            </a:xfrm>
            <a:custGeom>
              <a:rect b="b" l="l" r="r" t="t"/>
              <a:pathLst>
                <a:path extrusionOk="0" h="2694" w="2610">
                  <a:moveTo>
                    <a:pt x="0" y="0"/>
                  </a:moveTo>
                  <a:cubicBezTo>
                    <a:pt x="297" y="624"/>
                    <a:pt x="647" y="1225"/>
                    <a:pt x="1058" y="1788"/>
                  </a:cubicBezTo>
                  <a:cubicBezTo>
                    <a:pt x="1141" y="1856"/>
                    <a:pt x="1225" y="1910"/>
                    <a:pt x="1316" y="1970"/>
                  </a:cubicBezTo>
                  <a:cubicBezTo>
                    <a:pt x="1727" y="2252"/>
                    <a:pt x="2153" y="2495"/>
                    <a:pt x="2610" y="2693"/>
                  </a:cubicBezTo>
                  <a:cubicBezTo>
                    <a:pt x="2488" y="2541"/>
                    <a:pt x="2374" y="2389"/>
                    <a:pt x="2260" y="2229"/>
                  </a:cubicBezTo>
                  <a:cubicBezTo>
                    <a:pt x="1879" y="1925"/>
                    <a:pt x="1506" y="1628"/>
                    <a:pt x="1172" y="1309"/>
                  </a:cubicBezTo>
                  <a:cubicBezTo>
                    <a:pt x="746" y="905"/>
                    <a:pt x="358" y="46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5"/>
            <p:cNvSpPr/>
            <p:nvPr/>
          </p:nvSpPr>
          <p:spPr>
            <a:xfrm>
              <a:off x="1296466" y="-2434925"/>
              <a:ext cx="345260" cy="312545"/>
            </a:xfrm>
            <a:custGeom>
              <a:rect b="b" l="l" r="r" t="t"/>
              <a:pathLst>
                <a:path extrusionOk="0" h="5159" w="5699">
                  <a:moveTo>
                    <a:pt x="5698" y="0"/>
                  </a:moveTo>
                  <a:lnTo>
                    <a:pt x="5698" y="0"/>
                  </a:lnTo>
                  <a:cubicBezTo>
                    <a:pt x="5478" y="38"/>
                    <a:pt x="5257" y="84"/>
                    <a:pt x="5029" y="137"/>
                  </a:cubicBezTo>
                  <a:cubicBezTo>
                    <a:pt x="4207" y="609"/>
                    <a:pt x="3424" y="1164"/>
                    <a:pt x="2709" y="1788"/>
                  </a:cubicBezTo>
                  <a:cubicBezTo>
                    <a:pt x="1628" y="2716"/>
                    <a:pt x="677" y="3728"/>
                    <a:pt x="145" y="4831"/>
                  </a:cubicBezTo>
                  <a:cubicBezTo>
                    <a:pt x="99" y="4938"/>
                    <a:pt x="46" y="5052"/>
                    <a:pt x="0" y="5158"/>
                  </a:cubicBezTo>
                  <a:cubicBezTo>
                    <a:pt x="122" y="5037"/>
                    <a:pt x="244" y="4907"/>
                    <a:pt x="365" y="4786"/>
                  </a:cubicBezTo>
                  <a:cubicBezTo>
                    <a:pt x="419" y="4694"/>
                    <a:pt x="472" y="4595"/>
                    <a:pt x="525" y="4504"/>
                  </a:cubicBezTo>
                  <a:cubicBezTo>
                    <a:pt x="989" y="3690"/>
                    <a:pt x="1575" y="2952"/>
                    <a:pt x="2267" y="2321"/>
                  </a:cubicBezTo>
                  <a:cubicBezTo>
                    <a:pt x="2952" y="1704"/>
                    <a:pt x="3698" y="1149"/>
                    <a:pt x="4481" y="677"/>
                  </a:cubicBezTo>
                  <a:cubicBezTo>
                    <a:pt x="4869" y="441"/>
                    <a:pt x="5272" y="213"/>
                    <a:pt x="56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5"/>
            <p:cNvSpPr/>
            <p:nvPr/>
          </p:nvSpPr>
          <p:spPr>
            <a:xfrm>
              <a:off x="1231461" y="-2105837"/>
              <a:ext cx="22658" cy="69185"/>
            </a:xfrm>
            <a:custGeom>
              <a:rect b="b" l="l" r="r" t="t"/>
              <a:pathLst>
                <a:path extrusionOk="0" h="1142" w="374">
                  <a:moveTo>
                    <a:pt x="373" y="0"/>
                  </a:moveTo>
                  <a:cubicBezTo>
                    <a:pt x="221" y="358"/>
                    <a:pt x="99" y="731"/>
                    <a:pt x="8" y="1111"/>
                  </a:cubicBezTo>
                  <a:lnTo>
                    <a:pt x="0" y="1141"/>
                  </a:lnTo>
                  <a:cubicBezTo>
                    <a:pt x="38" y="1088"/>
                    <a:pt x="61" y="1043"/>
                    <a:pt x="99" y="989"/>
                  </a:cubicBezTo>
                  <a:cubicBezTo>
                    <a:pt x="175" y="655"/>
                    <a:pt x="267" y="320"/>
                    <a:pt x="37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5"/>
            <p:cNvSpPr/>
            <p:nvPr/>
          </p:nvSpPr>
          <p:spPr>
            <a:xfrm>
              <a:off x="1385887" y="-2398515"/>
              <a:ext cx="119408" cy="88087"/>
            </a:xfrm>
            <a:custGeom>
              <a:rect b="b" l="l" r="r" t="t"/>
              <a:pathLst>
                <a:path extrusionOk="0" h="1454" w="1971">
                  <a:moveTo>
                    <a:pt x="1971" y="0"/>
                  </a:moveTo>
                  <a:lnTo>
                    <a:pt x="1971" y="0"/>
                  </a:lnTo>
                  <a:cubicBezTo>
                    <a:pt x="1605" y="137"/>
                    <a:pt x="1240" y="289"/>
                    <a:pt x="890" y="457"/>
                  </a:cubicBezTo>
                  <a:cubicBezTo>
                    <a:pt x="578" y="784"/>
                    <a:pt x="282" y="1119"/>
                    <a:pt x="0" y="1453"/>
                  </a:cubicBezTo>
                  <a:lnTo>
                    <a:pt x="91" y="1370"/>
                  </a:lnTo>
                  <a:cubicBezTo>
                    <a:pt x="670" y="852"/>
                    <a:pt x="1301" y="396"/>
                    <a:pt x="197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5"/>
            <p:cNvSpPr/>
            <p:nvPr/>
          </p:nvSpPr>
          <p:spPr>
            <a:xfrm>
              <a:off x="1511234" y="-1257792"/>
              <a:ext cx="133706" cy="67368"/>
            </a:xfrm>
            <a:custGeom>
              <a:rect b="b" l="l" r="r" t="t"/>
              <a:pathLst>
                <a:path extrusionOk="0" h="1112" w="2207">
                  <a:moveTo>
                    <a:pt x="0" y="1"/>
                  </a:moveTo>
                  <a:lnTo>
                    <a:pt x="0" y="1"/>
                  </a:lnTo>
                  <a:cubicBezTo>
                    <a:pt x="716" y="412"/>
                    <a:pt x="1454" y="785"/>
                    <a:pt x="2207" y="1112"/>
                  </a:cubicBezTo>
                  <a:cubicBezTo>
                    <a:pt x="1819" y="906"/>
                    <a:pt x="1446" y="693"/>
                    <a:pt x="1088" y="480"/>
                  </a:cubicBezTo>
                  <a:cubicBezTo>
                    <a:pt x="891" y="366"/>
                    <a:pt x="700" y="244"/>
                    <a:pt x="510" y="130"/>
                  </a:cubicBezTo>
                  <a:cubicBezTo>
                    <a:pt x="343" y="92"/>
                    <a:pt x="175" y="4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5"/>
            <p:cNvSpPr/>
            <p:nvPr/>
          </p:nvSpPr>
          <p:spPr>
            <a:xfrm>
              <a:off x="1265569" y="-2393002"/>
              <a:ext cx="257233" cy="307456"/>
            </a:xfrm>
            <a:custGeom>
              <a:rect b="b" l="l" r="r" t="t"/>
              <a:pathLst>
                <a:path extrusionOk="0" h="5075" w="4246">
                  <a:moveTo>
                    <a:pt x="4246" y="0"/>
                  </a:moveTo>
                  <a:lnTo>
                    <a:pt x="4246" y="0"/>
                  </a:lnTo>
                  <a:cubicBezTo>
                    <a:pt x="3652" y="343"/>
                    <a:pt x="3082" y="738"/>
                    <a:pt x="2557" y="1180"/>
                  </a:cubicBezTo>
                  <a:cubicBezTo>
                    <a:pt x="1834" y="1773"/>
                    <a:pt x="1218" y="2496"/>
                    <a:pt x="746" y="3302"/>
                  </a:cubicBezTo>
                  <a:cubicBezTo>
                    <a:pt x="434" y="3865"/>
                    <a:pt x="183" y="4459"/>
                    <a:pt x="0" y="5075"/>
                  </a:cubicBezTo>
                  <a:lnTo>
                    <a:pt x="61" y="5007"/>
                  </a:lnTo>
                  <a:cubicBezTo>
                    <a:pt x="107" y="4793"/>
                    <a:pt x="168" y="4580"/>
                    <a:pt x="251" y="4383"/>
                  </a:cubicBezTo>
                  <a:cubicBezTo>
                    <a:pt x="510" y="3759"/>
                    <a:pt x="868" y="3181"/>
                    <a:pt x="1309" y="2663"/>
                  </a:cubicBezTo>
                  <a:cubicBezTo>
                    <a:pt x="1735" y="2146"/>
                    <a:pt x="2207" y="1667"/>
                    <a:pt x="2709" y="1225"/>
                  </a:cubicBezTo>
                  <a:cubicBezTo>
                    <a:pt x="3196" y="784"/>
                    <a:pt x="3705" y="373"/>
                    <a:pt x="424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5"/>
            <p:cNvSpPr/>
            <p:nvPr/>
          </p:nvSpPr>
          <p:spPr>
            <a:xfrm>
              <a:off x="1684987" y="-2417417"/>
              <a:ext cx="226821" cy="89904"/>
            </a:xfrm>
            <a:custGeom>
              <a:rect b="b" l="l" r="r" t="t"/>
              <a:pathLst>
                <a:path extrusionOk="0" h="1484" w="3744">
                  <a:moveTo>
                    <a:pt x="3424" y="0"/>
                  </a:moveTo>
                  <a:cubicBezTo>
                    <a:pt x="3211" y="69"/>
                    <a:pt x="3013" y="137"/>
                    <a:pt x="2823" y="213"/>
                  </a:cubicBezTo>
                  <a:cubicBezTo>
                    <a:pt x="2367" y="373"/>
                    <a:pt x="1933" y="563"/>
                    <a:pt x="1507" y="738"/>
                  </a:cubicBezTo>
                  <a:cubicBezTo>
                    <a:pt x="1066" y="913"/>
                    <a:pt x="640" y="1119"/>
                    <a:pt x="221" y="1354"/>
                  </a:cubicBezTo>
                  <a:cubicBezTo>
                    <a:pt x="153" y="1393"/>
                    <a:pt x="77" y="1438"/>
                    <a:pt x="1" y="1484"/>
                  </a:cubicBezTo>
                  <a:cubicBezTo>
                    <a:pt x="411" y="1385"/>
                    <a:pt x="830" y="1286"/>
                    <a:pt x="1256" y="1195"/>
                  </a:cubicBezTo>
                  <a:cubicBezTo>
                    <a:pt x="1545" y="1043"/>
                    <a:pt x="1834" y="883"/>
                    <a:pt x="2146" y="746"/>
                  </a:cubicBezTo>
                  <a:cubicBezTo>
                    <a:pt x="2625" y="533"/>
                    <a:pt x="3105" y="350"/>
                    <a:pt x="3607" y="206"/>
                  </a:cubicBezTo>
                  <a:lnTo>
                    <a:pt x="3744" y="160"/>
                  </a:lnTo>
                  <a:cubicBezTo>
                    <a:pt x="3660" y="114"/>
                    <a:pt x="3576" y="76"/>
                    <a:pt x="3493" y="38"/>
                  </a:cubicBezTo>
                  <a:lnTo>
                    <a:pt x="342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5"/>
            <p:cNvSpPr/>
            <p:nvPr/>
          </p:nvSpPr>
          <p:spPr>
            <a:xfrm>
              <a:off x="1634764" y="-2429897"/>
              <a:ext cx="239725" cy="116682"/>
            </a:xfrm>
            <a:custGeom>
              <a:rect b="b" l="l" r="r" t="t"/>
              <a:pathLst>
                <a:path extrusionOk="0" h="1926" w="3957">
                  <a:moveTo>
                    <a:pt x="3660" y="1"/>
                  </a:moveTo>
                  <a:cubicBezTo>
                    <a:pt x="3226" y="168"/>
                    <a:pt x="2823" y="343"/>
                    <a:pt x="2427" y="533"/>
                  </a:cubicBezTo>
                  <a:cubicBezTo>
                    <a:pt x="1895" y="784"/>
                    <a:pt x="1385" y="1043"/>
                    <a:pt x="913" y="1332"/>
                  </a:cubicBezTo>
                  <a:cubicBezTo>
                    <a:pt x="594" y="1522"/>
                    <a:pt x="289" y="1720"/>
                    <a:pt x="0" y="1926"/>
                  </a:cubicBezTo>
                  <a:lnTo>
                    <a:pt x="206" y="1865"/>
                  </a:lnTo>
                  <a:cubicBezTo>
                    <a:pt x="312" y="1773"/>
                    <a:pt x="419" y="1697"/>
                    <a:pt x="541" y="1621"/>
                  </a:cubicBezTo>
                  <a:cubicBezTo>
                    <a:pt x="959" y="1347"/>
                    <a:pt x="1408" y="1112"/>
                    <a:pt x="1872" y="914"/>
                  </a:cubicBezTo>
                  <a:cubicBezTo>
                    <a:pt x="2283" y="731"/>
                    <a:pt x="2694" y="564"/>
                    <a:pt x="3127" y="396"/>
                  </a:cubicBezTo>
                  <a:cubicBezTo>
                    <a:pt x="3401" y="282"/>
                    <a:pt x="3675" y="191"/>
                    <a:pt x="3957" y="92"/>
                  </a:cubicBezTo>
                  <a:cubicBezTo>
                    <a:pt x="3865" y="62"/>
                    <a:pt x="3766" y="31"/>
                    <a:pt x="366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5"/>
            <p:cNvSpPr/>
            <p:nvPr/>
          </p:nvSpPr>
          <p:spPr>
            <a:xfrm>
              <a:off x="1807608" y="-2400393"/>
              <a:ext cx="176598" cy="45679"/>
            </a:xfrm>
            <a:custGeom>
              <a:rect b="b" l="l" r="r" t="t"/>
              <a:pathLst>
                <a:path extrusionOk="0" h="754" w="2915">
                  <a:moveTo>
                    <a:pt x="1986" y="1"/>
                  </a:moveTo>
                  <a:lnTo>
                    <a:pt x="1910" y="24"/>
                  </a:lnTo>
                  <a:cubicBezTo>
                    <a:pt x="1377" y="183"/>
                    <a:pt x="852" y="374"/>
                    <a:pt x="343" y="594"/>
                  </a:cubicBezTo>
                  <a:cubicBezTo>
                    <a:pt x="229" y="647"/>
                    <a:pt x="115" y="701"/>
                    <a:pt x="0" y="754"/>
                  </a:cubicBezTo>
                  <a:cubicBezTo>
                    <a:pt x="936" y="571"/>
                    <a:pt x="1895" y="419"/>
                    <a:pt x="2914" y="259"/>
                  </a:cubicBezTo>
                  <a:cubicBezTo>
                    <a:pt x="2838" y="214"/>
                    <a:pt x="2754" y="183"/>
                    <a:pt x="2671" y="183"/>
                  </a:cubicBezTo>
                  <a:cubicBezTo>
                    <a:pt x="2435" y="153"/>
                    <a:pt x="2207" y="92"/>
                    <a:pt x="198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5"/>
            <p:cNvSpPr/>
            <p:nvPr/>
          </p:nvSpPr>
          <p:spPr>
            <a:xfrm>
              <a:off x="1357716" y="-2441832"/>
              <a:ext cx="344836" cy="263231"/>
            </a:xfrm>
            <a:custGeom>
              <a:rect b="b" l="l" r="r" t="t"/>
              <a:pathLst>
                <a:path extrusionOk="0" h="4345" w="5692">
                  <a:moveTo>
                    <a:pt x="5692" y="0"/>
                  </a:moveTo>
                  <a:lnTo>
                    <a:pt x="5692" y="0"/>
                  </a:lnTo>
                  <a:cubicBezTo>
                    <a:pt x="5585" y="8"/>
                    <a:pt x="5479" y="15"/>
                    <a:pt x="5372" y="30"/>
                  </a:cubicBezTo>
                  <a:cubicBezTo>
                    <a:pt x="4832" y="274"/>
                    <a:pt x="4299" y="555"/>
                    <a:pt x="3790" y="867"/>
                  </a:cubicBezTo>
                  <a:cubicBezTo>
                    <a:pt x="3029" y="1316"/>
                    <a:pt x="2306" y="1834"/>
                    <a:pt x="1644" y="2419"/>
                  </a:cubicBezTo>
                  <a:cubicBezTo>
                    <a:pt x="1013" y="2982"/>
                    <a:pt x="457" y="3629"/>
                    <a:pt x="1" y="4344"/>
                  </a:cubicBezTo>
                  <a:cubicBezTo>
                    <a:pt x="298" y="4101"/>
                    <a:pt x="610" y="3880"/>
                    <a:pt x="937" y="3675"/>
                  </a:cubicBezTo>
                  <a:cubicBezTo>
                    <a:pt x="1294" y="3157"/>
                    <a:pt x="1720" y="2686"/>
                    <a:pt x="2192" y="2267"/>
                  </a:cubicBezTo>
                  <a:cubicBezTo>
                    <a:pt x="2717" y="1788"/>
                    <a:pt x="3288" y="1354"/>
                    <a:pt x="3889" y="974"/>
                  </a:cubicBezTo>
                  <a:cubicBezTo>
                    <a:pt x="4467" y="609"/>
                    <a:pt x="5068" y="282"/>
                    <a:pt x="569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5"/>
            <p:cNvSpPr/>
            <p:nvPr/>
          </p:nvSpPr>
          <p:spPr>
            <a:xfrm>
              <a:off x="1547645" y="-2436804"/>
              <a:ext cx="287646" cy="152607"/>
            </a:xfrm>
            <a:custGeom>
              <a:rect b="b" l="l" r="r" t="t"/>
              <a:pathLst>
                <a:path extrusionOk="0" h="2519" w="4748">
                  <a:moveTo>
                    <a:pt x="4603" y="1"/>
                  </a:moveTo>
                  <a:cubicBezTo>
                    <a:pt x="2930" y="571"/>
                    <a:pt x="1400" y="1309"/>
                    <a:pt x="267" y="2275"/>
                  </a:cubicBezTo>
                  <a:cubicBezTo>
                    <a:pt x="175" y="2352"/>
                    <a:pt x="84" y="2435"/>
                    <a:pt x="0" y="2519"/>
                  </a:cubicBezTo>
                  <a:cubicBezTo>
                    <a:pt x="229" y="2428"/>
                    <a:pt x="457" y="2344"/>
                    <a:pt x="693" y="2268"/>
                  </a:cubicBezTo>
                  <a:cubicBezTo>
                    <a:pt x="1157" y="1948"/>
                    <a:pt x="1629" y="1621"/>
                    <a:pt x="2138" y="1317"/>
                  </a:cubicBezTo>
                  <a:cubicBezTo>
                    <a:pt x="2618" y="1028"/>
                    <a:pt x="3135" y="762"/>
                    <a:pt x="3675" y="503"/>
                  </a:cubicBezTo>
                  <a:cubicBezTo>
                    <a:pt x="4018" y="335"/>
                    <a:pt x="4375" y="176"/>
                    <a:pt x="4748" y="31"/>
                  </a:cubicBezTo>
                  <a:lnTo>
                    <a:pt x="46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5"/>
            <p:cNvSpPr/>
            <p:nvPr/>
          </p:nvSpPr>
          <p:spPr>
            <a:xfrm>
              <a:off x="1325486" y="-1394225"/>
              <a:ext cx="112502" cy="66944"/>
            </a:xfrm>
            <a:custGeom>
              <a:rect b="b" l="l" r="r" t="t"/>
              <a:pathLst>
                <a:path extrusionOk="0" h="1105" w="1857">
                  <a:moveTo>
                    <a:pt x="0" y="1"/>
                  </a:moveTo>
                  <a:lnTo>
                    <a:pt x="0" y="1"/>
                  </a:lnTo>
                  <a:cubicBezTo>
                    <a:pt x="76" y="69"/>
                    <a:pt x="153" y="146"/>
                    <a:pt x="236" y="214"/>
                  </a:cubicBezTo>
                  <a:cubicBezTo>
                    <a:pt x="754" y="526"/>
                    <a:pt x="1294" y="823"/>
                    <a:pt x="1857" y="1104"/>
                  </a:cubicBezTo>
                  <a:cubicBezTo>
                    <a:pt x="1682" y="952"/>
                    <a:pt x="1514" y="800"/>
                    <a:pt x="1362" y="648"/>
                  </a:cubicBezTo>
                  <a:cubicBezTo>
                    <a:pt x="891" y="457"/>
                    <a:pt x="442" y="244"/>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5"/>
            <p:cNvSpPr/>
            <p:nvPr/>
          </p:nvSpPr>
          <p:spPr>
            <a:xfrm>
              <a:off x="1261873" y="-1460079"/>
              <a:ext cx="118984" cy="77000"/>
            </a:xfrm>
            <a:custGeom>
              <a:rect b="b" l="l" r="r" t="t"/>
              <a:pathLst>
                <a:path extrusionOk="0" h="1271" w="1964">
                  <a:moveTo>
                    <a:pt x="0" y="0"/>
                  </a:moveTo>
                  <a:cubicBezTo>
                    <a:pt x="122" y="145"/>
                    <a:pt x="252" y="282"/>
                    <a:pt x="381" y="418"/>
                  </a:cubicBezTo>
                  <a:cubicBezTo>
                    <a:pt x="662" y="586"/>
                    <a:pt x="959" y="753"/>
                    <a:pt x="1248" y="913"/>
                  </a:cubicBezTo>
                  <a:cubicBezTo>
                    <a:pt x="1476" y="1035"/>
                    <a:pt x="1720" y="1156"/>
                    <a:pt x="1963" y="1271"/>
                  </a:cubicBezTo>
                  <a:cubicBezTo>
                    <a:pt x="1902" y="1210"/>
                    <a:pt x="1842" y="1149"/>
                    <a:pt x="1781" y="1088"/>
                  </a:cubicBezTo>
                  <a:cubicBezTo>
                    <a:pt x="1165" y="738"/>
                    <a:pt x="571" y="38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5"/>
            <p:cNvSpPr/>
            <p:nvPr/>
          </p:nvSpPr>
          <p:spPr>
            <a:xfrm>
              <a:off x="1402427" y="-1329644"/>
              <a:ext cx="101960" cy="54888"/>
            </a:xfrm>
            <a:custGeom>
              <a:rect b="b" l="l" r="r" t="t"/>
              <a:pathLst>
                <a:path extrusionOk="0" h="906" w="1683">
                  <a:moveTo>
                    <a:pt x="1" y="0"/>
                  </a:moveTo>
                  <a:lnTo>
                    <a:pt x="1" y="0"/>
                  </a:lnTo>
                  <a:cubicBezTo>
                    <a:pt x="320" y="236"/>
                    <a:pt x="655" y="472"/>
                    <a:pt x="998" y="692"/>
                  </a:cubicBezTo>
                  <a:cubicBezTo>
                    <a:pt x="1226" y="768"/>
                    <a:pt x="1454" y="837"/>
                    <a:pt x="1682" y="905"/>
                  </a:cubicBezTo>
                  <a:cubicBezTo>
                    <a:pt x="1583" y="829"/>
                    <a:pt x="1477" y="761"/>
                    <a:pt x="1378" y="685"/>
                  </a:cubicBezTo>
                  <a:cubicBezTo>
                    <a:pt x="906" y="457"/>
                    <a:pt x="450" y="236"/>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5"/>
            <p:cNvSpPr/>
            <p:nvPr/>
          </p:nvSpPr>
          <p:spPr>
            <a:xfrm>
              <a:off x="1449924" y="-2443710"/>
              <a:ext cx="337929" cy="204224"/>
            </a:xfrm>
            <a:custGeom>
              <a:rect b="b" l="l" r="r" t="t"/>
              <a:pathLst>
                <a:path extrusionOk="0" h="3371" w="5578">
                  <a:moveTo>
                    <a:pt x="4733" y="1"/>
                  </a:moveTo>
                  <a:cubicBezTo>
                    <a:pt x="4109" y="274"/>
                    <a:pt x="3500" y="586"/>
                    <a:pt x="2914" y="929"/>
                  </a:cubicBezTo>
                  <a:cubicBezTo>
                    <a:pt x="2306" y="1286"/>
                    <a:pt x="1735" y="1697"/>
                    <a:pt x="1195" y="2154"/>
                  </a:cubicBezTo>
                  <a:cubicBezTo>
                    <a:pt x="761" y="2519"/>
                    <a:pt x="358" y="2922"/>
                    <a:pt x="1" y="3371"/>
                  </a:cubicBezTo>
                  <a:cubicBezTo>
                    <a:pt x="236" y="3242"/>
                    <a:pt x="480" y="3120"/>
                    <a:pt x="731" y="3006"/>
                  </a:cubicBezTo>
                  <a:cubicBezTo>
                    <a:pt x="982" y="2762"/>
                    <a:pt x="1256" y="2526"/>
                    <a:pt x="1545" y="2306"/>
                  </a:cubicBezTo>
                  <a:cubicBezTo>
                    <a:pt x="2108" y="1865"/>
                    <a:pt x="2701" y="1469"/>
                    <a:pt x="3325" y="1111"/>
                  </a:cubicBezTo>
                  <a:cubicBezTo>
                    <a:pt x="3987" y="723"/>
                    <a:pt x="4687" y="381"/>
                    <a:pt x="5402" y="99"/>
                  </a:cubicBezTo>
                  <a:lnTo>
                    <a:pt x="5577" y="31"/>
                  </a:lnTo>
                  <a:cubicBezTo>
                    <a:pt x="5296" y="8"/>
                    <a:pt x="5014" y="1"/>
                    <a:pt x="473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5"/>
            <p:cNvSpPr/>
            <p:nvPr/>
          </p:nvSpPr>
          <p:spPr>
            <a:xfrm>
              <a:off x="1101449" y="-1800739"/>
              <a:ext cx="135160" cy="226821"/>
            </a:xfrm>
            <a:custGeom>
              <a:rect b="b" l="l" r="r" t="t"/>
              <a:pathLst>
                <a:path extrusionOk="0" h="3744" w="2231">
                  <a:moveTo>
                    <a:pt x="1" y="1"/>
                  </a:moveTo>
                  <a:lnTo>
                    <a:pt x="1" y="1"/>
                  </a:lnTo>
                  <a:cubicBezTo>
                    <a:pt x="31" y="206"/>
                    <a:pt x="62" y="412"/>
                    <a:pt x="107" y="617"/>
                  </a:cubicBezTo>
                  <a:cubicBezTo>
                    <a:pt x="191" y="1020"/>
                    <a:pt x="298" y="1416"/>
                    <a:pt x="427" y="1811"/>
                  </a:cubicBezTo>
                  <a:cubicBezTo>
                    <a:pt x="503" y="1926"/>
                    <a:pt x="587" y="2047"/>
                    <a:pt x="663" y="2169"/>
                  </a:cubicBezTo>
                  <a:cubicBezTo>
                    <a:pt x="815" y="2344"/>
                    <a:pt x="975" y="2511"/>
                    <a:pt x="1134" y="2686"/>
                  </a:cubicBezTo>
                  <a:cubicBezTo>
                    <a:pt x="1477" y="3059"/>
                    <a:pt x="1842" y="3417"/>
                    <a:pt x="2230" y="3744"/>
                  </a:cubicBezTo>
                  <a:cubicBezTo>
                    <a:pt x="2040" y="3409"/>
                    <a:pt x="1872" y="3067"/>
                    <a:pt x="1713" y="2717"/>
                  </a:cubicBezTo>
                  <a:cubicBezTo>
                    <a:pt x="1682" y="2686"/>
                    <a:pt x="1652" y="2648"/>
                    <a:pt x="1621" y="2610"/>
                  </a:cubicBezTo>
                  <a:cubicBezTo>
                    <a:pt x="1287" y="2230"/>
                    <a:pt x="998" y="1819"/>
                    <a:pt x="754" y="1378"/>
                  </a:cubicBezTo>
                  <a:cubicBezTo>
                    <a:pt x="457" y="952"/>
                    <a:pt x="206" y="48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5"/>
            <p:cNvSpPr/>
            <p:nvPr/>
          </p:nvSpPr>
          <p:spPr>
            <a:xfrm>
              <a:off x="1577149" y="-1228712"/>
              <a:ext cx="197802" cy="87178"/>
            </a:xfrm>
            <a:custGeom>
              <a:rect b="b" l="l" r="r" t="t"/>
              <a:pathLst>
                <a:path extrusionOk="0" h="1439" w="3265">
                  <a:moveTo>
                    <a:pt x="0" y="0"/>
                  </a:moveTo>
                  <a:cubicBezTo>
                    <a:pt x="358" y="213"/>
                    <a:pt x="731" y="426"/>
                    <a:pt x="1119" y="632"/>
                  </a:cubicBezTo>
                  <a:cubicBezTo>
                    <a:pt x="1803" y="921"/>
                    <a:pt x="2519" y="1195"/>
                    <a:pt x="3264" y="1438"/>
                  </a:cubicBezTo>
                  <a:cubicBezTo>
                    <a:pt x="2131" y="1065"/>
                    <a:pt x="1043" y="578"/>
                    <a:pt x="0" y="0"/>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5"/>
            <p:cNvSpPr/>
            <p:nvPr/>
          </p:nvSpPr>
          <p:spPr>
            <a:xfrm>
              <a:off x="1120351" y="-2384217"/>
              <a:ext cx="867057" cy="1003913"/>
            </a:xfrm>
            <a:custGeom>
              <a:rect b="b" l="l" r="r" t="t"/>
              <a:pathLst>
                <a:path extrusionOk="0" h="16571" w="14312">
                  <a:moveTo>
                    <a:pt x="14258" y="0"/>
                  </a:moveTo>
                  <a:cubicBezTo>
                    <a:pt x="10371" y="647"/>
                    <a:pt x="6620" y="1149"/>
                    <a:pt x="3622" y="3637"/>
                  </a:cubicBezTo>
                  <a:cubicBezTo>
                    <a:pt x="997" y="5965"/>
                    <a:pt x="1" y="9145"/>
                    <a:pt x="1363" y="12256"/>
                  </a:cubicBezTo>
                  <a:cubicBezTo>
                    <a:pt x="2085" y="13862"/>
                    <a:pt x="3097" y="15322"/>
                    <a:pt x="4345" y="16570"/>
                  </a:cubicBezTo>
                  <a:cubicBezTo>
                    <a:pt x="2702" y="14767"/>
                    <a:pt x="2078" y="12751"/>
                    <a:pt x="2306" y="10978"/>
                  </a:cubicBezTo>
                  <a:cubicBezTo>
                    <a:pt x="2671" y="8262"/>
                    <a:pt x="4687" y="6239"/>
                    <a:pt x="6878" y="4595"/>
                  </a:cubicBezTo>
                  <a:cubicBezTo>
                    <a:pt x="9123" y="2921"/>
                    <a:pt x="11672" y="1575"/>
                    <a:pt x="14312" y="76"/>
                  </a:cubicBezTo>
                  <a:cubicBezTo>
                    <a:pt x="14304" y="46"/>
                    <a:pt x="14281" y="15"/>
                    <a:pt x="1425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5"/>
            <p:cNvSpPr/>
            <p:nvPr/>
          </p:nvSpPr>
          <p:spPr>
            <a:xfrm>
              <a:off x="1375285" y="-2292131"/>
              <a:ext cx="456307" cy="99658"/>
            </a:xfrm>
            <a:custGeom>
              <a:rect b="b" l="l" r="r" t="t"/>
              <a:pathLst>
                <a:path extrusionOk="0" h="1645" w="7532">
                  <a:moveTo>
                    <a:pt x="7369" y="1"/>
                  </a:moveTo>
                  <a:cubicBezTo>
                    <a:pt x="5682" y="1"/>
                    <a:pt x="4003" y="230"/>
                    <a:pt x="2381" y="702"/>
                  </a:cubicBezTo>
                  <a:cubicBezTo>
                    <a:pt x="1719" y="877"/>
                    <a:pt x="1058" y="1097"/>
                    <a:pt x="418" y="1356"/>
                  </a:cubicBezTo>
                  <a:cubicBezTo>
                    <a:pt x="274" y="1447"/>
                    <a:pt x="137" y="1538"/>
                    <a:pt x="0" y="1645"/>
                  </a:cubicBezTo>
                  <a:cubicBezTo>
                    <a:pt x="1963" y="998"/>
                    <a:pt x="3987" y="580"/>
                    <a:pt x="6033" y="397"/>
                  </a:cubicBezTo>
                  <a:cubicBezTo>
                    <a:pt x="6345" y="367"/>
                    <a:pt x="6657" y="344"/>
                    <a:pt x="6961" y="329"/>
                  </a:cubicBezTo>
                  <a:lnTo>
                    <a:pt x="7532" y="2"/>
                  </a:lnTo>
                  <a:cubicBezTo>
                    <a:pt x="7478" y="1"/>
                    <a:pt x="7423" y="1"/>
                    <a:pt x="736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5"/>
            <p:cNvSpPr/>
            <p:nvPr/>
          </p:nvSpPr>
          <p:spPr>
            <a:xfrm>
              <a:off x="1781799" y="-2329147"/>
              <a:ext cx="113895" cy="9511"/>
            </a:xfrm>
            <a:custGeom>
              <a:rect b="b" l="l" r="r" t="t"/>
              <a:pathLst>
                <a:path extrusionOk="0" h="157" w="1880">
                  <a:moveTo>
                    <a:pt x="1095" y="0"/>
                  </a:moveTo>
                  <a:cubicBezTo>
                    <a:pt x="730" y="0"/>
                    <a:pt x="364" y="12"/>
                    <a:pt x="0" y="34"/>
                  </a:cubicBezTo>
                  <a:cubicBezTo>
                    <a:pt x="236" y="34"/>
                    <a:pt x="464" y="42"/>
                    <a:pt x="693" y="57"/>
                  </a:cubicBezTo>
                  <a:cubicBezTo>
                    <a:pt x="1012" y="80"/>
                    <a:pt x="1324" y="118"/>
                    <a:pt x="1628" y="156"/>
                  </a:cubicBezTo>
                  <a:lnTo>
                    <a:pt x="1880" y="19"/>
                  </a:lnTo>
                  <a:cubicBezTo>
                    <a:pt x="1619" y="6"/>
                    <a:pt x="1357" y="0"/>
                    <a:pt x="109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5"/>
            <p:cNvSpPr/>
            <p:nvPr/>
          </p:nvSpPr>
          <p:spPr>
            <a:xfrm>
              <a:off x="1270658" y="-2128434"/>
              <a:ext cx="79787" cy="36955"/>
            </a:xfrm>
            <a:custGeom>
              <a:rect b="b" l="l" r="r" t="t"/>
              <a:pathLst>
                <a:path extrusionOk="0" h="610" w="1317">
                  <a:moveTo>
                    <a:pt x="1316" y="0"/>
                  </a:moveTo>
                  <a:lnTo>
                    <a:pt x="1316" y="0"/>
                  </a:lnTo>
                  <a:cubicBezTo>
                    <a:pt x="898" y="168"/>
                    <a:pt x="487" y="335"/>
                    <a:pt x="76" y="510"/>
                  </a:cubicBezTo>
                  <a:lnTo>
                    <a:pt x="0" y="609"/>
                  </a:lnTo>
                  <a:cubicBezTo>
                    <a:pt x="434" y="411"/>
                    <a:pt x="867" y="198"/>
                    <a:pt x="131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5"/>
            <p:cNvSpPr/>
            <p:nvPr/>
          </p:nvSpPr>
          <p:spPr>
            <a:xfrm>
              <a:off x="1717702" y="-2352472"/>
              <a:ext cx="208888" cy="17145"/>
            </a:xfrm>
            <a:custGeom>
              <a:rect b="b" l="l" r="r" t="t"/>
              <a:pathLst>
                <a:path extrusionOk="0" h="283" w="3448">
                  <a:moveTo>
                    <a:pt x="1302" y="1"/>
                  </a:moveTo>
                  <a:cubicBezTo>
                    <a:pt x="868" y="92"/>
                    <a:pt x="434" y="184"/>
                    <a:pt x="1" y="282"/>
                  </a:cubicBezTo>
                  <a:cubicBezTo>
                    <a:pt x="723" y="196"/>
                    <a:pt x="1453" y="156"/>
                    <a:pt x="2183" y="156"/>
                  </a:cubicBezTo>
                  <a:cubicBezTo>
                    <a:pt x="2483" y="156"/>
                    <a:pt x="2783" y="163"/>
                    <a:pt x="3082" y="176"/>
                  </a:cubicBezTo>
                  <a:cubicBezTo>
                    <a:pt x="3158" y="184"/>
                    <a:pt x="3227" y="191"/>
                    <a:pt x="3303" y="191"/>
                  </a:cubicBezTo>
                  <a:lnTo>
                    <a:pt x="3447" y="107"/>
                  </a:lnTo>
                  <a:cubicBezTo>
                    <a:pt x="3021" y="54"/>
                    <a:pt x="2572" y="24"/>
                    <a:pt x="2116" y="9"/>
                  </a:cubicBezTo>
                  <a:cubicBezTo>
                    <a:pt x="1850" y="1"/>
                    <a:pt x="1576" y="1"/>
                    <a:pt x="130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5"/>
            <p:cNvSpPr/>
            <p:nvPr/>
          </p:nvSpPr>
          <p:spPr>
            <a:xfrm>
              <a:off x="1229158" y="-2232153"/>
              <a:ext cx="499200" cy="199195"/>
            </a:xfrm>
            <a:custGeom>
              <a:rect b="b" l="l" r="r" t="t"/>
              <a:pathLst>
                <a:path extrusionOk="0" h="3288" w="8240">
                  <a:moveTo>
                    <a:pt x="8240" y="1"/>
                  </a:moveTo>
                  <a:lnTo>
                    <a:pt x="8240" y="1"/>
                  </a:lnTo>
                  <a:cubicBezTo>
                    <a:pt x="7137" y="145"/>
                    <a:pt x="6003" y="457"/>
                    <a:pt x="4923" y="845"/>
                  </a:cubicBezTo>
                  <a:cubicBezTo>
                    <a:pt x="4154" y="1119"/>
                    <a:pt x="3409" y="1408"/>
                    <a:pt x="2671" y="1720"/>
                  </a:cubicBezTo>
                  <a:cubicBezTo>
                    <a:pt x="1940" y="2032"/>
                    <a:pt x="1218" y="2390"/>
                    <a:pt x="510" y="2724"/>
                  </a:cubicBezTo>
                  <a:lnTo>
                    <a:pt x="305" y="2816"/>
                  </a:lnTo>
                  <a:cubicBezTo>
                    <a:pt x="198" y="2975"/>
                    <a:pt x="99" y="3128"/>
                    <a:pt x="0" y="3287"/>
                  </a:cubicBezTo>
                  <a:cubicBezTo>
                    <a:pt x="571" y="2899"/>
                    <a:pt x="1172" y="2572"/>
                    <a:pt x="1803" y="2306"/>
                  </a:cubicBezTo>
                  <a:cubicBezTo>
                    <a:pt x="2519" y="2002"/>
                    <a:pt x="3249" y="1735"/>
                    <a:pt x="3987" y="1461"/>
                  </a:cubicBezTo>
                  <a:cubicBezTo>
                    <a:pt x="4877" y="1127"/>
                    <a:pt x="5782" y="807"/>
                    <a:pt x="6703" y="526"/>
                  </a:cubicBezTo>
                  <a:cubicBezTo>
                    <a:pt x="7129" y="389"/>
                    <a:pt x="7555" y="267"/>
                    <a:pt x="7989" y="153"/>
                  </a:cubicBezTo>
                  <a:lnTo>
                    <a:pt x="824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5"/>
            <p:cNvSpPr/>
            <p:nvPr/>
          </p:nvSpPr>
          <p:spPr>
            <a:xfrm>
              <a:off x="1166455" y="-1985579"/>
              <a:ext cx="232394" cy="266018"/>
            </a:xfrm>
            <a:custGeom>
              <a:rect b="b" l="l" r="r" t="t"/>
              <a:pathLst>
                <a:path extrusionOk="0" h="4391" w="3836">
                  <a:moveTo>
                    <a:pt x="3835" y="1"/>
                  </a:moveTo>
                  <a:lnTo>
                    <a:pt x="3835" y="1"/>
                  </a:lnTo>
                  <a:cubicBezTo>
                    <a:pt x="3675" y="100"/>
                    <a:pt x="3516" y="199"/>
                    <a:pt x="3363" y="298"/>
                  </a:cubicBezTo>
                  <a:cubicBezTo>
                    <a:pt x="2382" y="906"/>
                    <a:pt x="1477" y="1629"/>
                    <a:pt x="655" y="2443"/>
                  </a:cubicBezTo>
                  <a:cubicBezTo>
                    <a:pt x="419" y="2679"/>
                    <a:pt x="206" y="2922"/>
                    <a:pt x="1" y="3189"/>
                  </a:cubicBezTo>
                  <a:cubicBezTo>
                    <a:pt x="23" y="3592"/>
                    <a:pt x="77" y="3995"/>
                    <a:pt x="168" y="4391"/>
                  </a:cubicBezTo>
                  <a:cubicBezTo>
                    <a:pt x="830" y="2679"/>
                    <a:pt x="2123" y="1340"/>
                    <a:pt x="3592" y="267"/>
                  </a:cubicBezTo>
                  <a:cubicBezTo>
                    <a:pt x="3675" y="176"/>
                    <a:pt x="3751" y="92"/>
                    <a:pt x="38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5"/>
            <p:cNvSpPr/>
            <p:nvPr/>
          </p:nvSpPr>
          <p:spPr>
            <a:xfrm>
              <a:off x="1867525" y="-2368102"/>
              <a:ext cx="83483" cy="10663"/>
            </a:xfrm>
            <a:custGeom>
              <a:rect b="b" l="l" r="r" t="t"/>
              <a:pathLst>
                <a:path extrusionOk="0" h="176" w="1378">
                  <a:moveTo>
                    <a:pt x="236" y="0"/>
                  </a:moveTo>
                  <a:lnTo>
                    <a:pt x="0" y="46"/>
                  </a:lnTo>
                  <a:cubicBezTo>
                    <a:pt x="449" y="69"/>
                    <a:pt x="891" y="107"/>
                    <a:pt x="1324" y="175"/>
                  </a:cubicBezTo>
                  <a:lnTo>
                    <a:pt x="1377" y="145"/>
                  </a:lnTo>
                  <a:cubicBezTo>
                    <a:pt x="1005" y="92"/>
                    <a:pt x="624" y="46"/>
                    <a:pt x="23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5"/>
            <p:cNvSpPr/>
            <p:nvPr/>
          </p:nvSpPr>
          <p:spPr>
            <a:xfrm>
              <a:off x="1301495" y="-2242755"/>
              <a:ext cx="349925" cy="115773"/>
            </a:xfrm>
            <a:custGeom>
              <a:rect b="b" l="l" r="r" t="t"/>
              <a:pathLst>
                <a:path extrusionOk="0" h="1911" w="5776">
                  <a:moveTo>
                    <a:pt x="5775" y="1"/>
                  </a:moveTo>
                  <a:lnTo>
                    <a:pt x="5775" y="1"/>
                  </a:lnTo>
                  <a:cubicBezTo>
                    <a:pt x="4094" y="259"/>
                    <a:pt x="2443" y="678"/>
                    <a:pt x="845" y="1256"/>
                  </a:cubicBezTo>
                  <a:lnTo>
                    <a:pt x="564" y="1362"/>
                  </a:lnTo>
                  <a:cubicBezTo>
                    <a:pt x="366" y="1537"/>
                    <a:pt x="183" y="1720"/>
                    <a:pt x="1" y="1910"/>
                  </a:cubicBezTo>
                  <a:cubicBezTo>
                    <a:pt x="465" y="1720"/>
                    <a:pt x="929" y="1537"/>
                    <a:pt x="1401" y="1370"/>
                  </a:cubicBezTo>
                  <a:cubicBezTo>
                    <a:pt x="2260" y="1051"/>
                    <a:pt x="3135" y="761"/>
                    <a:pt x="4025" y="488"/>
                  </a:cubicBezTo>
                  <a:cubicBezTo>
                    <a:pt x="4604" y="313"/>
                    <a:pt x="5189" y="145"/>
                    <a:pt x="57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5"/>
            <p:cNvSpPr/>
            <p:nvPr/>
          </p:nvSpPr>
          <p:spPr>
            <a:xfrm>
              <a:off x="1167848" y="-2126617"/>
              <a:ext cx="389545" cy="275711"/>
            </a:xfrm>
            <a:custGeom>
              <a:rect b="b" l="l" r="r" t="t"/>
              <a:pathLst>
                <a:path extrusionOk="0" h="4551" w="6430">
                  <a:moveTo>
                    <a:pt x="6429" y="1"/>
                  </a:moveTo>
                  <a:lnTo>
                    <a:pt x="6429" y="1"/>
                  </a:lnTo>
                  <a:cubicBezTo>
                    <a:pt x="5874" y="199"/>
                    <a:pt x="5326" y="412"/>
                    <a:pt x="4786" y="648"/>
                  </a:cubicBezTo>
                  <a:cubicBezTo>
                    <a:pt x="4154" y="914"/>
                    <a:pt x="3546" y="1226"/>
                    <a:pt x="2952" y="1576"/>
                  </a:cubicBezTo>
                  <a:cubicBezTo>
                    <a:pt x="2359" y="1933"/>
                    <a:pt x="1796" y="2329"/>
                    <a:pt x="1241" y="2717"/>
                  </a:cubicBezTo>
                  <a:cubicBezTo>
                    <a:pt x="891" y="2968"/>
                    <a:pt x="548" y="3211"/>
                    <a:pt x="206" y="3432"/>
                  </a:cubicBezTo>
                  <a:cubicBezTo>
                    <a:pt x="99" y="3797"/>
                    <a:pt x="31" y="4170"/>
                    <a:pt x="0" y="4550"/>
                  </a:cubicBezTo>
                  <a:cubicBezTo>
                    <a:pt x="609" y="3721"/>
                    <a:pt x="1339" y="2983"/>
                    <a:pt x="2176" y="2375"/>
                  </a:cubicBezTo>
                  <a:cubicBezTo>
                    <a:pt x="3447" y="1416"/>
                    <a:pt x="4885" y="670"/>
                    <a:pt x="6368" y="31"/>
                  </a:cubicBezTo>
                  <a:lnTo>
                    <a:pt x="642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5"/>
            <p:cNvSpPr/>
            <p:nvPr/>
          </p:nvSpPr>
          <p:spPr>
            <a:xfrm>
              <a:off x="1934833" y="-2384217"/>
              <a:ext cx="52586" cy="12965"/>
            </a:xfrm>
            <a:custGeom>
              <a:rect b="b" l="l" r="r" t="t"/>
              <a:pathLst>
                <a:path extrusionOk="0" h="214" w="868">
                  <a:moveTo>
                    <a:pt x="814" y="0"/>
                  </a:moveTo>
                  <a:cubicBezTo>
                    <a:pt x="540" y="38"/>
                    <a:pt x="266" y="84"/>
                    <a:pt x="0" y="122"/>
                  </a:cubicBezTo>
                  <a:cubicBezTo>
                    <a:pt x="206" y="152"/>
                    <a:pt x="411" y="183"/>
                    <a:pt x="616" y="213"/>
                  </a:cubicBezTo>
                  <a:lnTo>
                    <a:pt x="868" y="76"/>
                  </a:lnTo>
                  <a:cubicBezTo>
                    <a:pt x="860" y="46"/>
                    <a:pt x="837" y="15"/>
                    <a:pt x="81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5"/>
            <p:cNvSpPr/>
            <p:nvPr/>
          </p:nvSpPr>
          <p:spPr>
            <a:xfrm>
              <a:off x="1476641" y="-2312608"/>
              <a:ext cx="382154" cy="59310"/>
            </a:xfrm>
            <a:custGeom>
              <a:rect b="b" l="l" r="r" t="t"/>
              <a:pathLst>
                <a:path extrusionOk="0" h="979" w="6308">
                  <a:moveTo>
                    <a:pt x="4804" y="0"/>
                  </a:moveTo>
                  <a:cubicBezTo>
                    <a:pt x="4319" y="0"/>
                    <a:pt x="3834" y="25"/>
                    <a:pt x="3348" y="73"/>
                  </a:cubicBezTo>
                  <a:cubicBezTo>
                    <a:pt x="2801" y="127"/>
                    <a:pt x="2238" y="195"/>
                    <a:pt x="1675" y="286"/>
                  </a:cubicBezTo>
                  <a:cubicBezTo>
                    <a:pt x="1104" y="477"/>
                    <a:pt x="549" y="712"/>
                    <a:pt x="1" y="979"/>
                  </a:cubicBezTo>
                  <a:cubicBezTo>
                    <a:pt x="138" y="933"/>
                    <a:pt x="267" y="895"/>
                    <a:pt x="404" y="857"/>
                  </a:cubicBezTo>
                  <a:cubicBezTo>
                    <a:pt x="1271" y="606"/>
                    <a:pt x="2154" y="416"/>
                    <a:pt x="3052" y="286"/>
                  </a:cubicBezTo>
                  <a:cubicBezTo>
                    <a:pt x="3911" y="165"/>
                    <a:pt x="4779" y="104"/>
                    <a:pt x="5654" y="104"/>
                  </a:cubicBezTo>
                  <a:cubicBezTo>
                    <a:pt x="5851" y="104"/>
                    <a:pt x="6057" y="111"/>
                    <a:pt x="6255" y="119"/>
                  </a:cubicBezTo>
                  <a:lnTo>
                    <a:pt x="6308" y="81"/>
                  </a:lnTo>
                  <a:cubicBezTo>
                    <a:pt x="5808" y="27"/>
                    <a:pt x="5306" y="0"/>
                    <a:pt x="480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5"/>
            <p:cNvSpPr/>
            <p:nvPr/>
          </p:nvSpPr>
          <p:spPr>
            <a:xfrm>
              <a:off x="1192748" y="-1812250"/>
              <a:ext cx="80696" cy="181687"/>
            </a:xfrm>
            <a:custGeom>
              <a:rect b="b" l="l" r="r" t="t"/>
              <a:pathLst>
                <a:path extrusionOk="0" h="2999" w="1332">
                  <a:moveTo>
                    <a:pt x="1332" y="1"/>
                  </a:moveTo>
                  <a:cubicBezTo>
                    <a:pt x="784" y="700"/>
                    <a:pt x="350" y="1476"/>
                    <a:pt x="46" y="2306"/>
                  </a:cubicBezTo>
                  <a:lnTo>
                    <a:pt x="0" y="2420"/>
                  </a:lnTo>
                  <a:cubicBezTo>
                    <a:pt x="54" y="2549"/>
                    <a:pt x="107" y="2686"/>
                    <a:pt x="168" y="2815"/>
                  </a:cubicBezTo>
                  <a:lnTo>
                    <a:pt x="244" y="2998"/>
                  </a:lnTo>
                  <a:cubicBezTo>
                    <a:pt x="267" y="2823"/>
                    <a:pt x="289" y="2640"/>
                    <a:pt x="320" y="2465"/>
                  </a:cubicBezTo>
                  <a:cubicBezTo>
                    <a:pt x="419" y="1933"/>
                    <a:pt x="578" y="1423"/>
                    <a:pt x="807" y="929"/>
                  </a:cubicBezTo>
                  <a:cubicBezTo>
                    <a:pt x="959" y="609"/>
                    <a:pt x="1134" y="297"/>
                    <a:pt x="133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5"/>
            <p:cNvSpPr/>
            <p:nvPr/>
          </p:nvSpPr>
          <p:spPr>
            <a:xfrm>
              <a:off x="1277080" y="-1557376"/>
              <a:ext cx="30958" cy="91358"/>
            </a:xfrm>
            <a:custGeom>
              <a:rect b="b" l="l" r="r" t="t"/>
              <a:pathLst>
                <a:path extrusionOk="0" h="1508" w="511">
                  <a:moveTo>
                    <a:pt x="1" y="1"/>
                  </a:moveTo>
                  <a:cubicBezTo>
                    <a:pt x="1" y="290"/>
                    <a:pt x="16" y="579"/>
                    <a:pt x="39" y="868"/>
                  </a:cubicBezTo>
                  <a:cubicBezTo>
                    <a:pt x="191" y="1081"/>
                    <a:pt x="343" y="1294"/>
                    <a:pt x="510" y="1507"/>
                  </a:cubicBezTo>
                  <a:cubicBezTo>
                    <a:pt x="503" y="1393"/>
                    <a:pt x="503" y="1279"/>
                    <a:pt x="503" y="1165"/>
                  </a:cubicBezTo>
                  <a:cubicBezTo>
                    <a:pt x="297" y="792"/>
                    <a:pt x="130" y="404"/>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5"/>
            <p:cNvSpPr/>
            <p:nvPr/>
          </p:nvSpPr>
          <p:spPr>
            <a:xfrm>
              <a:off x="1250787" y="-1626986"/>
              <a:ext cx="10663" cy="87178"/>
            </a:xfrm>
            <a:custGeom>
              <a:rect b="b" l="l" r="r" t="t"/>
              <a:pathLst>
                <a:path extrusionOk="0" h="1439" w="176">
                  <a:moveTo>
                    <a:pt x="161" y="1"/>
                  </a:moveTo>
                  <a:cubicBezTo>
                    <a:pt x="85" y="298"/>
                    <a:pt x="39" y="610"/>
                    <a:pt x="16" y="921"/>
                  </a:cubicBezTo>
                  <a:cubicBezTo>
                    <a:pt x="1" y="1043"/>
                    <a:pt x="1" y="1157"/>
                    <a:pt x="1" y="1279"/>
                  </a:cubicBezTo>
                  <a:cubicBezTo>
                    <a:pt x="31" y="1332"/>
                    <a:pt x="62" y="1386"/>
                    <a:pt x="92" y="1439"/>
                  </a:cubicBezTo>
                  <a:cubicBezTo>
                    <a:pt x="85" y="975"/>
                    <a:pt x="107" y="518"/>
                    <a:pt x="176" y="69"/>
                  </a:cubicBezTo>
                  <a:cubicBezTo>
                    <a:pt x="168" y="47"/>
                    <a:pt x="161" y="24"/>
                    <a:pt x="16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5"/>
            <p:cNvSpPr/>
            <p:nvPr/>
          </p:nvSpPr>
          <p:spPr>
            <a:xfrm>
              <a:off x="1225463" y="-1764329"/>
              <a:ext cx="42892" cy="181202"/>
            </a:xfrm>
            <a:custGeom>
              <a:rect b="b" l="l" r="r" t="t"/>
              <a:pathLst>
                <a:path extrusionOk="0" h="2991" w="708">
                  <a:moveTo>
                    <a:pt x="708" y="1"/>
                  </a:moveTo>
                  <a:cubicBezTo>
                    <a:pt x="685" y="46"/>
                    <a:pt x="655" y="100"/>
                    <a:pt x="632" y="145"/>
                  </a:cubicBezTo>
                  <a:cubicBezTo>
                    <a:pt x="229" y="982"/>
                    <a:pt x="16" y="1888"/>
                    <a:pt x="0" y="2808"/>
                  </a:cubicBezTo>
                  <a:cubicBezTo>
                    <a:pt x="38" y="2869"/>
                    <a:pt x="69" y="2930"/>
                    <a:pt x="99" y="2991"/>
                  </a:cubicBezTo>
                  <a:cubicBezTo>
                    <a:pt x="160" y="2405"/>
                    <a:pt x="305" y="1842"/>
                    <a:pt x="525" y="1302"/>
                  </a:cubicBezTo>
                  <a:cubicBezTo>
                    <a:pt x="533" y="1112"/>
                    <a:pt x="541" y="929"/>
                    <a:pt x="563" y="754"/>
                  </a:cubicBezTo>
                  <a:cubicBezTo>
                    <a:pt x="594" y="495"/>
                    <a:pt x="647" y="244"/>
                    <a:pt x="70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5"/>
            <p:cNvSpPr/>
            <p:nvPr/>
          </p:nvSpPr>
          <p:spPr>
            <a:xfrm>
              <a:off x="1331908" y="-1446266"/>
              <a:ext cx="51677" cy="65974"/>
            </a:xfrm>
            <a:custGeom>
              <a:rect b="b" l="l" r="r" t="t"/>
              <a:pathLst>
                <a:path extrusionOk="0" h="1089" w="853">
                  <a:moveTo>
                    <a:pt x="1" y="0"/>
                  </a:moveTo>
                  <a:lnTo>
                    <a:pt x="1" y="0"/>
                  </a:lnTo>
                  <a:cubicBezTo>
                    <a:pt x="9" y="46"/>
                    <a:pt x="16" y="92"/>
                    <a:pt x="24" y="137"/>
                  </a:cubicBezTo>
                  <a:cubicBezTo>
                    <a:pt x="24" y="160"/>
                    <a:pt x="31" y="183"/>
                    <a:pt x="39" y="206"/>
                  </a:cubicBezTo>
                  <a:cubicBezTo>
                    <a:pt x="290" y="502"/>
                    <a:pt x="564" y="799"/>
                    <a:pt x="853" y="1088"/>
                  </a:cubicBezTo>
                  <a:cubicBezTo>
                    <a:pt x="541" y="746"/>
                    <a:pt x="260" y="381"/>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5"/>
            <p:cNvSpPr/>
            <p:nvPr/>
          </p:nvSpPr>
          <p:spPr>
            <a:xfrm>
              <a:off x="1271082" y="-1906760"/>
              <a:ext cx="63672" cy="65974"/>
            </a:xfrm>
            <a:custGeom>
              <a:rect b="b" l="l" r="r" t="t"/>
              <a:pathLst>
                <a:path extrusionOk="0" h="1089" w="1051">
                  <a:moveTo>
                    <a:pt x="1051" y="1"/>
                  </a:moveTo>
                  <a:cubicBezTo>
                    <a:pt x="670" y="336"/>
                    <a:pt x="320" y="701"/>
                    <a:pt x="1" y="1089"/>
                  </a:cubicBezTo>
                  <a:cubicBezTo>
                    <a:pt x="130" y="952"/>
                    <a:pt x="252" y="815"/>
                    <a:pt x="381" y="686"/>
                  </a:cubicBezTo>
                  <a:cubicBezTo>
                    <a:pt x="564" y="495"/>
                    <a:pt x="754" y="320"/>
                    <a:pt x="944" y="153"/>
                  </a:cubicBezTo>
                  <a:cubicBezTo>
                    <a:pt x="982" y="92"/>
                    <a:pt x="1013" y="47"/>
                    <a:pt x="105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5"/>
            <p:cNvSpPr/>
            <p:nvPr/>
          </p:nvSpPr>
          <p:spPr>
            <a:xfrm>
              <a:off x="1189052" y="-2196651"/>
              <a:ext cx="480298" cy="248933"/>
            </a:xfrm>
            <a:custGeom>
              <a:rect b="b" l="l" r="r" t="t"/>
              <a:pathLst>
                <a:path extrusionOk="0" h="4109" w="7928">
                  <a:moveTo>
                    <a:pt x="7928" y="0"/>
                  </a:moveTo>
                  <a:lnTo>
                    <a:pt x="7928" y="0"/>
                  </a:lnTo>
                  <a:cubicBezTo>
                    <a:pt x="6992" y="290"/>
                    <a:pt x="6064" y="609"/>
                    <a:pt x="5159" y="951"/>
                  </a:cubicBezTo>
                  <a:cubicBezTo>
                    <a:pt x="4398" y="1241"/>
                    <a:pt x="3645" y="1530"/>
                    <a:pt x="2914" y="1842"/>
                  </a:cubicBezTo>
                  <a:cubicBezTo>
                    <a:pt x="2199" y="2123"/>
                    <a:pt x="1514" y="2481"/>
                    <a:pt x="883" y="2914"/>
                  </a:cubicBezTo>
                  <a:cubicBezTo>
                    <a:pt x="678" y="3059"/>
                    <a:pt x="480" y="3219"/>
                    <a:pt x="297" y="3386"/>
                  </a:cubicBezTo>
                  <a:cubicBezTo>
                    <a:pt x="183" y="3622"/>
                    <a:pt x="84" y="3858"/>
                    <a:pt x="0" y="4109"/>
                  </a:cubicBezTo>
                  <a:cubicBezTo>
                    <a:pt x="769" y="3614"/>
                    <a:pt x="1545" y="3028"/>
                    <a:pt x="2344" y="2549"/>
                  </a:cubicBezTo>
                  <a:cubicBezTo>
                    <a:pt x="3569" y="1826"/>
                    <a:pt x="4892" y="1286"/>
                    <a:pt x="6239" y="837"/>
                  </a:cubicBezTo>
                  <a:cubicBezTo>
                    <a:pt x="6505" y="754"/>
                    <a:pt x="6772" y="670"/>
                    <a:pt x="7038" y="571"/>
                  </a:cubicBezTo>
                  <a:cubicBezTo>
                    <a:pt x="7335" y="381"/>
                    <a:pt x="7631" y="191"/>
                    <a:pt x="792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5"/>
            <p:cNvSpPr/>
            <p:nvPr/>
          </p:nvSpPr>
          <p:spPr>
            <a:xfrm>
              <a:off x="1196443" y="-2094326"/>
              <a:ext cx="324965" cy="237423"/>
            </a:xfrm>
            <a:custGeom>
              <a:rect b="b" l="l" r="r" t="t"/>
              <a:pathLst>
                <a:path extrusionOk="0" h="3919" w="5364">
                  <a:moveTo>
                    <a:pt x="5364" y="0"/>
                  </a:moveTo>
                  <a:lnTo>
                    <a:pt x="5364" y="0"/>
                  </a:lnTo>
                  <a:cubicBezTo>
                    <a:pt x="4953" y="191"/>
                    <a:pt x="4557" y="396"/>
                    <a:pt x="4162" y="609"/>
                  </a:cubicBezTo>
                  <a:cubicBezTo>
                    <a:pt x="2747" y="1370"/>
                    <a:pt x="1408" y="2283"/>
                    <a:pt x="358" y="3477"/>
                  </a:cubicBezTo>
                  <a:cubicBezTo>
                    <a:pt x="236" y="3622"/>
                    <a:pt x="114" y="3766"/>
                    <a:pt x="0" y="3919"/>
                  </a:cubicBezTo>
                  <a:cubicBezTo>
                    <a:pt x="350" y="3584"/>
                    <a:pt x="715" y="3264"/>
                    <a:pt x="1103" y="2968"/>
                  </a:cubicBezTo>
                  <a:cubicBezTo>
                    <a:pt x="2016" y="2245"/>
                    <a:pt x="3005" y="1621"/>
                    <a:pt x="4048" y="1104"/>
                  </a:cubicBezTo>
                  <a:cubicBezTo>
                    <a:pt x="4466" y="716"/>
                    <a:pt x="4900" y="358"/>
                    <a:pt x="536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1200" name="Shape 1200"/>
        <p:cNvGrpSpPr/>
        <p:nvPr/>
      </p:nvGrpSpPr>
      <p:grpSpPr>
        <a:xfrm>
          <a:off x="0" y="0"/>
          <a:ext cx="0" cy="0"/>
          <a:chOff x="0" y="0"/>
          <a:chExt cx="0" cy="0"/>
        </a:xfrm>
      </p:grpSpPr>
      <p:sp>
        <p:nvSpPr>
          <p:cNvPr id="1201" name="Google Shape;1201;p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algn="ctr">
              <a:spcBef>
                <a:spcPts val="0"/>
              </a:spcBef>
              <a:spcAft>
                <a:spcPts val="0"/>
              </a:spcAft>
              <a:buSzPts val="2800"/>
              <a:buNone/>
              <a:defRPr sz="3000">
                <a:latin typeface="Montserrat Light"/>
                <a:ea typeface="Montserrat Light"/>
                <a:cs typeface="Montserrat Light"/>
                <a:sym typeface="Montserrat 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p:txBody>
      </p:sp>
      <p:grpSp>
        <p:nvGrpSpPr>
          <p:cNvPr id="1202" name="Google Shape;1202;p6"/>
          <p:cNvGrpSpPr/>
          <p:nvPr/>
        </p:nvGrpSpPr>
        <p:grpSpPr>
          <a:xfrm>
            <a:off x="8229479" y="3580634"/>
            <a:ext cx="807573" cy="1664445"/>
            <a:chOff x="9402592" y="-5186866"/>
            <a:chExt cx="807573" cy="1664445"/>
          </a:xfrm>
        </p:grpSpPr>
        <p:sp>
          <p:nvSpPr>
            <p:cNvPr id="1203" name="Google Shape;1203;p6"/>
            <p:cNvSpPr/>
            <p:nvPr/>
          </p:nvSpPr>
          <p:spPr>
            <a:xfrm>
              <a:off x="9402592" y="-5097385"/>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
            <p:cNvSpPr/>
            <p:nvPr/>
          </p:nvSpPr>
          <p:spPr>
            <a:xfrm>
              <a:off x="9511399" y="-5101868"/>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
            <p:cNvSpPr/>
            <p:nvPr/>
          </p:nvSpPr>
          <p:spPr>
            <a:xfrm>
              <a:off x="9612755" y="-5089085"/>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
            <p:cNvSpPr/>
            <p:nvPr/>
          </p:nvSpPr>
          <p:spPr>
            <a:xfrm>
              <a:off x="9705448" y="-4923632"/>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
            <p:cNvSpPr/>
            <p:nvPr/>
          </p:nvSpPr>
          <p:spPr>
            <a:xfrm>
              <a:off x="9680548" y="-499366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
            <p:cNvSpPr/>
            <p:nvPr/>
          </p:nvSpPr>
          <p:spPr>
            <a:xfrm>
              <a:off x="9649650" y="-5053583"/>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6"/>
            <p:cNvSpPr/>
            <p:nvPr/>
          </p:nvSpPr>
          <p:spPr>
            <a:xfrm>
              <a:off x="9660253" y="-5036559"/>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6"/>
            <p:cNvSpPr/>
            <p:nvPr/>
          </p:nvSpPr>
          <p:spPr>
            <a:xfrm>
              <a:off x="10022056" y="-461895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6"/>
            <p:cNvSpPr/>
            <p:nvPr/>
          </p:nvSpPr>
          <p:spPr>
            <a:xfrm>
              <a:off x="9902707" y="-4724495"/>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6"/>
            <p:cNvSpPr/>
            <p:nvPr/>
          </p:nvSpPr>
          <p:spPr>
            <a:xfrm>
              <a:off x="9965411" y="-4767812"/>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6"/>
            <p:cNvSpPr/>
            <p:nvPr/>
          </p:nvSpPr>
          <p:spPr>
            <a:xfrm>
              <a:off x="9823403" y="-4756907"/>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6"/>
            <p:cNvSpPr/>
            <p:nvPr/>
          </p:nvSpPr>
          <p:spPr>
            <a:xfrm>
              <a:off x="9688363" y="-4973371"/>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6"/>
            <p:cNvSpPr/>
            <p:nvPr/>
          </p:nvSpPr>
          <p:spPr>
            <a:xfrm>
              <a:off x="9971408" y="-468390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6"/>
            <p:cNvSpPr/>
            <p:nvPr/>
          </p:nvSpPr>
          <p:spPr>
            <a:xfrm>
              <a:off x="9998126" y="-4654884"/>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
            <p:cNvSpPr/>
            <p:nvPr/>
          </p:nvSpPr>
          <p:spPr>
            <a:xfrm>
              <a:off x="10040534" y="-4582063"/>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
            <p:cNvSpPr/>
            <p:nvPr/>
          </p:nvSpPr>
          <p:spPr>
            <a:xfrm>
              <a:off x="9730771" y="-4855233"/>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6"/>
            <p:cNvSpPr/>
            <p:nvPr/>
          </p:nvSpPr>
          <p:spPr>
            <a:xfrm>
              <a:off x="9762093" y="-480125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
            <p:cNvSpPr/>
            <p:nvPr/>
          </p:nvSpPr>
          <p:spPr>
            <a:xfrm>
              <a:off x="9711445" y="-4903337"/>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
            <p:cNvSpPr/>
            <p:nvPr/>
          </p:nvSpPr>
          <p:spPr>
            <a:xfrm>
              <a:off x="9886592" y="-4817611"/>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
            <p:cNvSpPr/>
            <p:nvPr/>
          </p:nvSpPr>
          <p:spPr>
            <a:xfrm>
              <a:off x="9507219" y="-5186866"/>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
            <p:cNvSpPr/>
            <p:nvPr/>
          </p:nvSpPr>
          <p:spPr>
            <a:xfrm>
              <a:off x="9691574" y="-5186321"/>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
            <p:cNvSpPr/>
            <p:nvPr/>
          </p:nvSpPr>
          <p:spPr>
            <a:xfrm>
              <a:off x="9767667" y="-5179899"/>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6"/>
            <p:cNvSpPr/>
            <p:nvPr/>
          </p:nvSpPr>
          <p:spPr>
            <a:xfrm>
              <a:off x="9904524" y="-5079876"/>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
            <p:cNvSpPr/>
            <p:nvPr/>
          </p:nvSpPr>
          <p:spPr>
            <a:xfrm>
              <a:off x="9837277" y="-515542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6"/>
            <p:cNvSpPr/>
            <p:nvPr/>
          </p:nvSpPr>
          <p:spPr>
            <a:xfrm>
              <a:off x="9996248" y="-4955438"/>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6"/>
            <p:cNvSpPr/>
            <p:nvPr/>
          </p:nvSpPr>
          <p:spPr>
            <a:xfrm>
              <a:off x="9592520" y="-5165602"/>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6"/>
            <p:cNvSpPr/>
            <p:nvPr/>
          </p:nvSpPr>
          <p:spPr>
            <a:xfrm>
              <a:off x="9979648" y="-4984882"/>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6"/>
            <p:cNvSpPr/>
            <p:nvPr/>
          </p:nvSpPr>
          <p:spPr>
            <a:xfrm>
              <a:off x="9795777" y="-517202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6"/>
            <p:cNvSpPr/>
            <p:nvPr/>
          </p:nvSpPr>
          <p:spPr>
            <a:xfrm>
              <a:off x="9857088" y="-5133795"/>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6"/>
            <p:cNvSpPr/>
            <p:nvPr/>
          </p:nvSpPr>
          <p:spPr>
            <a:xfrm>
              <a:off x="10109175" y="-4492218"/>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6"/>
            <p:cNvSpPr/>
            <p:nvPr/>
          </p:nvSpPr>
          <p:spPr>
            <a:xfrm>
              <a:off x="9728954" y="-5185897"/>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6"/>
            <p:cNvSpPr/>
            <p:nvPr/>
          </p:nvSpPr>
          <p:spPr>
            <a:xfrm>
              <a:off x="9668068" y="-518450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
            <p:cNvSpPr/>
            <p:nvPr/>
          </p:nvSpPr>
          <p:spPr>
            <a:xfrm>
              <a:off x="9627053" y="-5180323"/>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
            <p:cNvSpPr/>
            <p:nvPr/>
          </p:nvSpPr>
          <p:spPr>
            <a:xfrm>
              <a:off x="10059436" y="-4750303"/>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
            <p:cNvSpPr/>
            <p:nvPr/>
          </p:nvSpPr>
          <p:spPr>
            <a:xfrm>
              <a:off x="10036838" y="-4773325"/>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6"/>
            <p:cNvSpPr/>
            <p:nvPr/>
          </p:nvSpPr>
          <p:spPr>
            <a:xfrm>
              <a:off x="9997641" y="-5004268"/>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
            <p:cNvSpPr/>
            <p:nvPr/>
          </p:nvSpPr>
          <p:spPr>
            <a:xfrm>
              <a:off x="9882896" y="-5124102"/>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
            <p:cNvSpPr/>
            <p:nvPr/>
          </p:nvSpPr>
          <p:spPr>
            <a:xfrm>
              <a:off x="10117051" y="-4441510"/>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6"/>
            <p:cNvSpPr/>
            <p:nvPr/>
          </p:nvSpPr>
          <p:spPr>
            <a:xfrm>
              <a:off x="10032658" y="-4879830"/>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6"/>
            <p:cNvSpPr/>
            <p:nvPr/>
          </p:nvSpPr>
          <p:spPr>
            <a:xfrm>
              <a:off x="10093544" y="-4555770"/>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6"/>
            <p:cNvSpPr/>
            <p:nvPr/>
          </p:nvSpPr>
          <p:spPr>
            <a:xfrm>
              <a:off x="10050227" y="-4825911"/>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6"/>
            <p:cNvSpPr/>
            <p:nvPr/>
          </p:nvSpPr>
          <p:spPr>
            <a:xfrm>
              <a:off x="10006850" y="-4917634"/>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6"/>
            <p:cNvSpPr/>
            <p:nvPr/>
          </p:nvSpPr>
          <p:spPr>
            <a:xfrm>
              <a:off x="9945115" y="-5037468"/>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6"/>
            <p:cNvSpPr/>
            <p:nvPr/>
          </p:nvSpPr>
          <p:spPr>
            <a:xfrm>
              <a:off x="10069069" y="-4661791"/>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6"/>
            <p:cNvSpPr/>
            <p:nvPr/>
          </p:nvSpPr>
          <p:spPr>
            <a:xfrm>
              <a:off x="10081973" y="-4620776"/>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6"/>
            <p:cNvSpPr/>
            <p:nvPr/>
          </p:nvSpPr>
          <p:spPr>
            <a:xfrm>
              <a:off x="10128561" y="-4733703"/>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6"/>
            <p:cNvSpPr/>
            <p:nvPr/>
          </p:nvSpPr>
          <p:spPr>
            <a:xfrm>
              <a:off x="10077369" y="-447513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
            <p:cNvSpPr/>
            <p:nvPr/>
          </p:nvSpPr>
          <p:spPr>
            <a:xfrm>
              <a:off x="9992613" y="-4752605"/>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 name="Google Shape;1251;p6"/>
          <p:cNvGrpSpPr/>
          <p:nvPr/>
        </p:nvGrpSpPr>
        <p:grpSpPr>
          <a:xfrm>
            <a:off x="7842979" y="4430082"/>
            <a:ext cx="1490651" cy="1330030"/>
            <a:chOff x="7865116" y="4148594"/>
            <a:chExt cx="1490651" cy="1330030"/>
          </a:xfrm>
        </p:grpSpPr>
        <p:sp>
          <p:nvSpPr>
            <p:cNvPr id="1252" name="Google Shape;1252;p6"/>
            <p:cNvSpPr/>
            <p:nvPr/>
          </p:nvSpPr>
          <p:spPr>
            <a:xfrm>
              <a:off x="7865116" y="4308352"/>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
            <p:cNvSpPr/>
            <p:nvPr/>
          </p:nvSpPr>
          <p:spPr>
            <a:xfrm>
              <a:off x="7949448" y="4148594"/>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6"/>
            <p:cNvSpPr/>
            <p:nvPr/>
          </p:nvSpPr>
          <p:spPr>
            <a:xfrm>
              <a:off x="8843173" y="4507914"/>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6"/>
            <p:cNvSpPr/>
            <p:nvPr/>
          </p:nvSpPr>
          <p:spPr>
            <a:xfrm>
              <a:off x="8638523" y="4298174"/>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6"/>
            <p:cNvSpPr/>
            <p:nvPr/>
          </p:nvSpPr>
          <p:spPr>
            <a:xfrm>
              <a:off x="8528382" y="4226262"/>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6"/>
            <p:cNvSpPr/>
            <p:nvPr/>
          </p:nvSpPr>
          <p:spPr>
            <a:xfrm>
              <a:off x="9043643" y="4796411"/>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
            <p:cNvSpPr/>
            <p:nvPr/>
          </p:nvSpPr>
          <p:spPr>
            <a:xfrm>
              <a:off x="8327852" y="4156712"/>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6"/>
            <p:cNvSpPr/>
            <p:nvPr/>
          </p:nvSpPr>
          <p:spPr>
            <a:xfrm>
              <a:off x="8651427" y="4468716"/>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6"/>
            <p:cNvSpPr/>
            <p:nvPr/>
          </p:nvSpPr>
          <p:spPr>
            <a:xfrm>
              <a:off x="8442172" y="4187125"/>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6"/>
            <p:cNvSpPr/>
            <p:nvPr/>
          </p:nvSpPr>
          <p:spPr>
            <a:xfrm>
              <a:off x="9261198" y="5152278"/>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6"/>
            <p:cNvSpPr/>
            <p:nvPr/>
          </p:nvSpPr>
          <p:spPr>
            <a:xfrm>
              <a:off x="8420484" y="4198151"/>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6"/>
            <p:cNvSpPr/>
            <p:nvPr/>
          </p:nvSpPr>
          <p:spPr>
            <a:xfrm>
              <a:off x="8041172" y="4179249"/>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6"/>
            <p:cNvSpPr/>
            <p:nvPr/>
          </p:nvSpPr>
          <p:spPr>
            <a:xfrm>
              <a:off x="8092789" y="4164528"/>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6"/>
            <p:cNvSpPr/>
            <p:nvPr/>
          </p:nvSpPr>
          <p:spPr>
            <a:xfrm>
              <a:off x="7949448" y="4200029"/>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6"/>
            <p:cNvSpPr/>
            <p:nvPr/>
          </p:nvSpPr>
          <p:spPr>
            <a:xfrm>
              <a:off x="8273933" y="4150230"/>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6"/>
            <p:cNvSpPr/>
            <p:nvPr/>
          </p:nvSpPr>
          <p:spPr>
            <a:xfrm>
              <a:off x="8139801" y="4156712"/>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6"/>
            <p:cNvSpPr/>
            <p:nvPr/>
          </p:nvSpPr>
          <p:spPr>
            <a:xfrm>
              <a:off x="9175049" y="5003364"/>
              <a:ext cx="23082" cy="97780"/>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6"/>
            <p:cNvSpPr/>
            <p:nvPr/>
          </p:nvSpPr>
          <p:spPr>
            <a:xfrm>
              <a:off x="9135851" y="4940236"/>
              <a:ext cx="17569" cy="113471"/>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6"/>
            <p:cNvSpPr/>
            <p:nvPr/>
          </p:nvSpPr>
          <p:spPr>
            <a:xfrm>
              <a:off x="9215155" y="5070248"/>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6"/>
            <p:cNvSpPr/>
            <p:nvPr/>
          </p:nvSpPr>
          <p:spPr>
            <a:xfrm>
              <a:off x="8190994" y="4148715"/>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6"/>
            <p:cNvSpPr/>
            <p:nvPr/>
          </p:nvSpPr>
          <p:spPr>
            <a:xfrm>
              <a:off x="8945983" y="4650345"/>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6"/>
            <p:cNvSpPr/>
            <p:nvPr/>
          </p:nvSpPr>
          <p:spPr>
            <a:xfrm>
              <a:off x="9278767" y="5200199"/>
              <a:ext cx="77000" cy="118984"/>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6"/>
            <p:cNvSpPr/>
            <p:nvPr/>
          </p:nvSpPr>
          <p:spPr>
            <a:xfrm>
              <a:off x="7941633" y="4213842"/>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6"/>
            <p:cNvSpPr/>
            <p:nvPr/>
          </p:nvSpPr>
          <p:spPr>
            <a:xfrm>
              <a:off x="8028267" y="4379780"/>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6"/>
            <p:cNvSpPr/>
            <p:nvPr/>
          </p:nvSpPr>
          <p:spPr>
            <a:xfrm>
              <a:off x="7985374" y="4317076"/>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6"/>
            <p:cNvSpPr/>
            <p:nvPr/>
          </p:nvSpPr>
          <p:spPr>
            <a:xfrm>
              <a:off x="8541287" y="4489920"/>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6"/>
            <p:cNvSpPr/>
            <p:nvPr/>
          </p:nvSpPr>
          <p:spPr>
            <a:xfrm>
              <a:off x="7967866" y="4283877"/>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6"/>
            <p:cNvSpPr/>
            <p:nvPr/>
          </p:nvSpPr>
          <p:spPr>
            <a:xfrm>
              <a:off x="8115871" y="4471503"/>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6"/>
            <p:cNvSpPr/>
            <p:nvPr/>
          </p:nvSpPr>
          <p:spPr>
            <a:xfrm>
              <a:off x="8522385" y="4691784"/>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6"/>
            <p:cNvSpPr/>
            <p:nvPr/>
          </p:nvSpPr>
          <p:spPr>
            <a:xfrm>
              <a:off x="7956355" y="4255766"/>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6"/>
            <p:cNvSpPr/>
            <p:nvPr/>
          </p:nvSpPr>
          <p:spPr>
            <a:xfrm>
              <a:off x="8208018" y="4441999"/>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6"/>
            <p:cNvSpPr/>
            <p:nvPr/>
          </p:nvSpPr>
          <p:spPr>
            <a:xfrm>
              <a:off x="8302528" y="4587641"/>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6"/>
            <p:cNvSpPr/>
            <p:nvPr/>
          </p:nvSpPr>
          <p:spPr>
            <a:xfrm>
              <a:off x="7941633" y="4213842"/>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6"/>
            <p:cNvSpPr/>
            <p:nvPr/>
          </p:nvSpPr>
          <p:spPr>
            <a:xfrm>
              <a:off x="8008881" y="4345975"/>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
            <p:cNvSpPr/>
            <p:nvPr/>
          </p:nvSpPr>
          <p:spPr>
            <a:xfrm>
              <a:off x="8762537" y="4774783"/>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6"/>
            <p:cNvSpPr/>
            <p:nvPr/>
          </p:nvSpPr>
          <p:spPr>
            <a:xfrm>
              <a:off x="9006809" y="4928241"/>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
            <p:cNvSpPr/>
            <p:nvPr/>
          </p:nvSpPr>
          <p:spPr>
            <a:xfrm>
              <a:off x="8943681" y="4884924"/>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6"/>
            <p:cNvSpPr/>
            <p:nvPr/>
          </p:nvSpPr>
          <p:spPr>
            <a:xfrm>
              <a:off x="8805854" y="4807983"/>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
            <p:cNvSpPr/>
            <p:nvPr/>
          </p:nvSpPr>
          <p:spPr>
            <a:xfrm>
              <a:off x="9101258" y="5005242"/>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6"/>
            <p:cNvSpPr/>
            <p:nvPr/>
          </p:nvSpPr>
          <p:spPr>
            <a:xfrm>
              <a:off x="8633010" y="4734677"/>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6"/>
            <p:cNvSpPr/>
            <p:nvPr/>
          </p:nvSpPr>
          <p:spPr>
            <a:xfrm>
              <a:off x="8175303" y="4518031"/>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6"/>
            <p:cNvSpPr/>
            <p:nvPr/>
          </p:nvSpPr>
          <p:spPr>
            <a:xfrm>
              <a:off x="8349056" y="4619448"/>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 name="Google Shape;1294;p6"/>
          <p:cNvGrpSpPr/>
          <p:nvPr/>
        </p:nvGrpSpPr>
        <p:grpSpPr>
          <a:xfrm>
            <a:off x="-322666" y="3037359"/>
            <a:ext cx="1355899" cy="2085799"/>
            <a:chOff x="-322666" y="2732559"/>
            <a:chExt cx="1355899" cy="2085799"/>
          </a:xfrm>
        </p:grpSpPr>
        <p:sp>
          <p:nvSpPr>
            <p:cNvPr id="1295" name="Google Shape;1295;p6"/>
            <p:cNvSpPr/>
            <p:nvPr/>
          </p:nvSpPr>
          <p:spPr>
            <a:xfrm rot="1330871">
              <a:off x="35682" y="2798124"/>
              <a:ext cx="508901" cy="1998105"/>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6"/>
            <p:cNvSpPr/>
            <p:nvPr/>
          </p:nvSpPr>
          <p:spPr>
            <a:xfrm rot="1330871">
              <a:off x="187019" y="2745384"/>
              <a:ext cx="439291" cy="1894446"/>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6"/>
            <p:cNvSpPr/>
            <p:nvPr/>
          </p:nvSpPr>
          <p:spPr>
            <a:xfrm rot="1330871">
              <a:off x="182688" y="3680278"/>
              <a:ext cx="77486" cy="199623"/>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6"/>
            <p:cNvSpPr/>
            <p:nvPr/>
          </p:nvSpPr>
          <p:spPr>
            <a:xfrm rot="1330871">
              <a:off x="236270" y="3345930"/>
              <a:ext cx="98206" cy="384887"/>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6"/>
            <p:cNvSpPr/>
            <p:nvPr/>
          </p:nvSpPr>
          <p:spPr>
            <a:xfrm rot="1330871">
              <a:off x="287801" y="3277351"/>
              <a:ext cx="89482" cy="404274"/>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6"/>
            <p:cNvSpPr/>
            <p:nvPr/>
          </p:nvSpPr>
          <p:spPr>
            <a:xfrm rot="1330871">
              <a:off x="87162" y="3948519"/>
              <a:ext cx="104688" cy="225007"/>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6"/>
            <p:cNvSpPr/>
            <p:nvPr/>
          </p:nvSpPr>
          <p:spPr>
            <a:xfrm rot="1330871">
              <a:off x="452231" y="3201669"/>
              <a:ext cx="37380" cy="212527"/>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6"/>
            <p:cNvSpPr/>
            <p:nvPr/>
          </p:nvSpPr>
          <p:spPr>
            <a:xfrm rot="1330871">
              <a:off x="375583" y="3420896"/>
              <a:ext cx="20841" cy="88088"/>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6"/>
            <p:cNvSpPr/>
            <p:nvPr/>
          </p:nvSpPr>
          <p:spPr>
            <a:xfrm rot="1330871">
              <a:off x="21585" y="4438497"/>
              <a:ext cx="30049" cy="120804"/>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6"/>
            <p:cNvSpPr/>
            <p:nvPr/>
          </p:nvSpPr>
          <p:spPr>
            <a:xfrm rot="1330871">
              <a:off x="404967" y="3246682"/>
              <a:ext cx="48951" cy="205136"/>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6"/>
            <p:cNvSpPr/>
            <p:nvPr/>
          </p:nvSpPr>
          <p:spPr>
            <a:xfrm rot="1330871">
              <a:off x="799082" y="2884668"/>
              <a:ext cx="38349" cy="234216"/>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6"/>
            <p:cNvSpPr/>
            <p:nvPr/>
          </p:nvSpPr>
          <p:spPr>
            <a:xfrm rot="1330871">
              <a:off x="747819" y="2876764"/>
              <a:ext cx="27687" cy="265113"/>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6"/>
            <p:cNvSpPr/>
            <p:nvPr/>
          </p:nvSpPr>
          <p:spPr>
            <a:xfrm rot="1330871">
              <a:off x="875318" y="2880223"/>
              <a:ext cx="63673" cy="162303"/>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6"/>
            <p:cNvSpPr/>
            <p:nvPr/>
          </p:nvSpPr>
          <p:spPr>
            <a:xfrm rot="1330871">
              <a:off x="538700" y="2946434"/>
              <a:ext cx="56282" cy="407485"/>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6"/>
            <p:cNvSpPr/>
            <p:nvPr/>
          </p:nvSpPr>
          <p:spPr>
            <a:xfrm rot="1330871">
              <a:off x="692230" y="2877843"/>
              <a:ext cx="39258" cy="325455"/>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6"/>
            <p:cNvSpPr/>
            <p:nvPr/>
          </p:nvSpPr>
          <p:spPr>
            <a:xfrm rot="1330871">
              <a:off x="55736" y="4235654"/>
              <a:ext cx="57191" cy="112988"/>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6"/>
            <p:cNvSpPr/>
            <p:nvPr/>
          </p:nvSpPr>
          <p:spPr>
            <a:xfrm rot="1330871">
              <a:off x="68680" y="4149712"/>
              <a:ext cx="73791" cy="124499"/>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6"/>
            <p:cNvSpPr/>
            <p:nvPr/>
          </p:nvSpPr>
          <p:spPr>
            <a:xfrm rot="1330871">
              <a:off x="43537" y="4327070"/>
              <a:ext cx="42469" cy="96873"/>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6"/>
            <p:cNvSpPr/>
            <p:nvPr/>
          </p:nvSpPr>
          <p:spPr>
            <a:xfrm rot="1330871">
              <a:off x="606146" y="2882071"/>
              <a:ext cx="58584" cy="389067"/>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6"/>
            <p:cNvSpPr/>
            <p:nvPr/>
          </p:nvSpPr>
          <p:spPr>
            <a:xfrm rot="1330871">
              <a:off x="119310" y="3758036"/>
              <a:ext cx="119895" cy="270566"/>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6"/>
            <p:cNvSpPr/>
            <p:nvPr/>
          </p:nvSpPr>
          <p:spPr>
            <a:xfrm rot="1330871">
              <a:off x="13914" y="4500023"/>
              <a:ext cx="32776" cy="167816"/>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6"/>
            <p:cNvSpPr/>
            <p:nvPr/>
          </p:nvSpPr>
          <p:spPr>
            <a:xfrm rot="1330871">
              <a:off x="324529" y="2786742"/>
              <a:ext cx="420874" cy="1607280"/>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
            <p:cNvSpPr/>
            <p:nvPr/>
          </p:nvSpPr>
          <p:spPr>
            <a:xfrm rot="1330871">
              <a:off x="561957" y="3049444"/>
              <a:ext cx="336057" cy="349870"/>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
            <p:cNvSpPr/>
            <p:nvPr/>
          </p:nvSpPr>
          <p:spPr>
            <a:xfrm rot="1330871">
              <a:off x="870538" y="3016896"/>
              <a:ext cx="89967" cy="83484"/>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
            <p:cNvSpPr/>
            <p:nvPr/>
          </p:nvSpPr>
          <p:spPr>
            <a:xfrm rot="1330871">
              <a:off x="425660" y="3400510"/>
              <a:ext cx="70156" cy="61371"/>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6"/>
            <p:cNvSpPr/>
            <p:nvPr/>
          </p:nvSpPr>
          <p:spPr>
            <a:xfrm rot="1330871">
              <a:off x="808520" y="2959316"/>
              <a:ext cx="144310" cy="157275"/>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6"/>
            <p:cNvSpPr/>
            <p:nvPr/>
          </p:nvSpPr>
          <p:spPr>
            <a:xfrm rot="1330871">
              <a:off x="429564" y="3235177"/>
              <a:ext cx="324970" cy="352233"/>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6"/>
            <p:cNvSpPr/>
            <p:nvPr/>
          </p:nvSpPr>
          <p:spPr>
            <a:xfrm rot="1330871">
              <a:off x="252942" y="3686286"/>
              <a:ext cx="128679" cy="207014"/>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6"/>
            <p:cNvSpPr/>
            <p:nvPr/>
          </p:nvSpPr>
          <p:spPr>
            <a:xfrm rot="1330871">
              <a:off x="902467" y="2942003"/>
              <a:ext cx="66884" cy="57675"/>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6"/>
            <p:cNvSpPr/>
            <p:nvPr/>
          </p:nvSpPr>
          <p:spPr>
            <a:xfrm rot="1330871">
              <a:off x="487194" y="3192959"/>
              <a:ext cx="272020" cy="272929"/>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
            <p:cNvSpPr/>
            <p:nvPr/>
          </p:nvSpPr>
          <p:spPr>
            <a:xfrm rot="1330871">
              <a:off x="335883" y="3406103"/>
              <a:ext cx="319033" cy="383070"/>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6"/>
            <p:cNvSpPr/>
            <p:nvPr/>
          </p:nvSpPr>
          <p:spPr>
            <a:xfrm rot="1330871">
              <a:off x="945340" y="2897832"/>
              <a:ext cx="32776" cy="46165"/>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6"/>
            <p:cNvSpPr/>
            <p:nvPr/>
          </p:nvSpPr>
          <p:spPr>
            <a:xfrm rot="1330871">
              <a:off x="634556" y="3023029"/>
              <a:ext cx="282561" cy="280320"/>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6"/>
            <p:cNvSpPr/>
            <p:nvPr/>
          </p:nvSpPr>
          <p:spPr>
            <a:xfrm rot="1330871">
              <a:off x="225135" y="3804503"/>
              <a:ext cx="119895" cy="193201"/>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6"/>
            <p:cNvSpPr/>
            <p:nvPr/>
          </p:nvSpPr>
          <p:spPr>
            <a:xfrm rot="1330871">
              <a:off x="161482" y="4077105"/>
              <a:ext cx="31382" cy="106566"/>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6"/>
            <p:cNvSpPr/>
            <p:nvPr/>
          </p:nvSpPr>
          <p:spPr>
            <a:xfrm rot="1330871">
              <a:off x="187128" y="4001512"/>
              <a:ext cx="53556" cy="94571"/>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6"/>
            <p:cNvSpPr/>
            <p:nvPr/>
          </p:nvSpPr>
          <p:spPr>
            <a:xfrm rot="1330871">
              <a:off x="218858" y="3852130"/>
              <a:ext cx="107475" cy="204288"/>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
            <p:cNvSpPr/>
            <p:nvPr/>
          </p:nvSpPr>
          <p:spPr>
            <a:xfrm rot="1330871">
              <a:off x="124178" y="4203792"/>
              <a:ext cx="8845" cy="85362"/>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
            <p:cNvSpPr/>
            <p:nvPr/>
          </p:nvSpPr>
          <p:spPr>
            <a:xfrm rot="1330871">
              <a:off x="383515" y="3301485"/>
              <a:ext cx="344841" cy="385856"/>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
            <p:cNvSpPr/>
            <p:nvPr/>
          </p:nvSpPr>
          <p:spPr>
            <a:xfrm rot="1330871">
              <a:off x="336351" y="3606121"/>
              <a:ext cx="124499" cy="148006"/>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6"/>
          <p:cNvGrpSpPr/>
          <p:nvPr/>
        </p:nvGrpSpPr>
        <p:grpSpPr>
          <a:xfrm>
            <a:off x="76275" y="4133532"/>
            <a:ext cx="1533993" cy="1340447"/>
            <a:chOff x="76275" y="3981132"/>
            <a:chExt cx="1533993" cy="1340447"/>
          </a:xfrm>
        </p:grpSpPr>
        <p:sp>
          <p:nvSpPr>
            <p:cNvPr id="1336" name="Google Shape;1336;p6"/>
            <p:cNvSpPr/>
            <p:nvPr/>
          </p:nvSpPr>
          <p:spPr>
            <a:xfrm flipH="1" rot="1114890">
              <a:off x="182038" y="4253664"/>
              <a:ext cx="1322469" cy="880151"/>
            </a:xfrm>
            <a:custGeom>
              <a:rect b="b" l="l" r="r" t="t"/>
              <a:pathLst>
                <a:path extrusionOk="0" h="14528" w="21829">
                  <a:moveTo>
                    <a:pt x="4983" y="2492"/>
                  </a:moveTo>
                  <a:cubicBezTo>
                    <a:pt x="5111" y="2533"/>
                    <a:pt x="5240" y="2575"/>
                    <a:pt x="5372" y="2621"/>
                  </a:cubicBezTo>
                  <a:cubicBezTo>
                    <a:pt x="5243" y="2580"/>
                    <a:pt x="5115" y="2535"/>
                    <a:pt x="4983" y="2492"/>
                  </a:cubicBezTo>
                  <a:close/>
                  <a:moveTo>
                    <a:pt x="6042" y="2849"/>
                  </a:moveTo>
                  <a:cubicBezTo>
                    <a:pt x="6125" y="2880"/>
                    <a:pt x="6209" y="2910"/>
                    <a:pt x="6293" y="2948"/>
                  </a:cubicBezTo>
                  <a:cubicBezTo>
                    <a:pt x="6209" y="2918"/>
                    <a:pt x="6125" y="2888"/>
                    <a:pt x="6042" y="2857"/>
                  </a:cubicBezTo>
                  <a:lnTo>
                    <a:pt x="6042" y="2849"/>
                  </a:lnTo>
                  <a:close/>
                  <a:moveTo>
                    <a:pt x="8393" y="3884"/>
                  </a:moveTo>
                  <a:lnTo>
                    <a:pt x="8393" y="3884"/>
                  </a:lnTo>
                  <a:cubicBezTo>
                    <a:pt x="8411" y="3894"/>
                    <a:pt x="8430" y="3903"/>
                    <a:pt x="8449" y="3913"/>
                  </a:cubicBezTo>
                  <a:lnTo>
                    <a:pt x="8449" y="3913"/>
                  </a:lnTo>
                  <a:lnTo>
                    <a:pt x="8393" y="3884"/>
                  </a:lnTo>
                  <a:close/>
                  <a:moveTo>
                    <a:pt x="16457" y="3861"/>
                  </a:moveTo>
                  <a:cubicBezTo>
                    <a:pt x="16472" y="3861"/>
                    <a:pt x="16488" y="3869"/>
                    <a:pt x="16495" y="3869"/>
                  </a:cubicBezTo>
                  <a:lnTo>
                    <a:pt x="16518" y="3869"/>
                  </a:lnTo>
                  <a:lnTo>
                    <a:pt x="16556" y="3884"/>
                  </a:lnTo>
                  <a:lnTo>
                    <a:pt x="16571" y="3892"/>
                  </a:lnTo>
                  <a:lnTo>
                    <a:pt x="16617" y="3907"/>
                  </a:lnTo>
                  <a:lnTo>
                    <a:pt x="16624" y="3915"/>
                  </a:lnTo>
                  <a:lnTo>
                    <a:pt x="16670" y="3945"/>
                  </a:lnTo>
                  <a:cubicBezTo>
                    <a:pt x="16845" y="4067"/>
                    <a:pt x="16974" y="4265"/>
                    <a:pt x="16860" y="4394"/>
                  </a:cubicBezTo>
                  <a:cubicBezTo>
                    <a:pt x="16814" y="4440"/>
                    <a:pt x="16754" y="4465"/>
                    <a:pt x="16694" y="4465"/>
                  </a:cubicBezTo>
                  <a:cubicBezTo>
                    <a:pt x="16665" y="4465"/>
                    <a:pt x="16637" y="4460"/>
                    <a:pt x="16609" y="4447"/>
                  </a:cubicBezTo>
                  <a:cubicBezTo>
                    <a:pt x="16594" y="4447"/>
                    <a:pt x="16579" y="4440"/>
                    <a:pt x="16564" y="4432"/>
                  </a:cubicBezTo>
                  <a:lnTo>
                    <a:pt x="16548" y="4424"/>
                  </a:lnTo>
                  <a:lnTo>
                    <a:pt x="16510" y="4409"/>
                  </a:lnTo>
                  <a:lnTo>
                    <a:pt x="16503" y="4402"/>
                  </a:lnTo>
                  <a:cubicBezTo>
                    <a:pt x="16465" y="4379"/>
                    <a:pt x="16427" y="4356"/>
                    <a:pt x="16389" y="4325"/>
                  </a:cubicBezTo>
                  <a:lnTo>
                    <a:pt x="16373" y="4310"/>
                  </a:lnTo>
                  <a:lnTo>
                    <a:pt x="16351" y="4287"/>
                  </a:lnTo>
                  <a:lnTo>
                    <a:pt x="16328" y="4257"/>
                  </a:lnTo>
                  <a:lnTo>
                    <a:pt x="16313" y="4242"/>
                  </a:lnTo>
                  <a:cubicBezTo>
                    <a:pt x="16297" y="4227"/>
                    <a:pt x="16290" y="4211"/>
                    <a:pt x="16274" y="4196"/>
                  </a:cubicBezTo>
                  <a:cubicBezTo>
                    <a:pt x="16274" y="4189"/>
                    <a:pt x="16274" y="4189"/>
                    <a:pt x="16267" y="4189"/>
                  </a:cubicBezTo>
                  <a:cubicBezTo>
                    <a:pt x="16267" y="4173"/>
                    <a:pt x="16259" y="4158"/>
                    <a:pt x="16252" y="4143"/>
                  </a:cubicBezTo>
                  <a:cubicBezTo>
                    <a:pt x="16252" y="4143"/>
                    <a:pt x="16244" y="4135"/>
                    <a:pt x="16244" y="4135"/>
                  </a:cubicBezTo>
                  <a:cubicBezTo>
                    <a:pt x="16236" y="4097"/>
                    <a:pt x="16229" y="4067"/>
                    <a:pt x="16229" y="4029"/>
                  </a:cubicBezTo>
                  <a:lnTo>
                    <a:pt x="16229" y="4021"/>
                  </a:lnTo>
                  <a:cubicBezTo>
                    <a:pt x="16229" y="4006"/>
                    <a:pt x="16236" y="3998"/>
                    <a:pt x="16236" y="3983"/>
                  </a:cubicBezTo>
                  <a:cubicBezTo>
                    <a:pt x="16236" y="3983"/>
                    <a:pt x="16236" y="3975"/>
                    <a:pt x="16236" y="3975"/>
                  </a:cubicBezTo>
                  <a:cubicBezTo>
                    <a:pt x="16244" y="3953"/>
                    <a:pt x="16252" y="3945"/>
                    <a:pt x="16267" y="3930"/>
                  </a:cubicBezTo>
                  <a:cubicBezTo>
                    <a:pt x="16274" y="3915"/>
                    <a:pt x="16290" y="3899"/>
                    <a:pt x="16305" y="3892"/>
                  </a:cubicBezTo>
                  <a:cubicBezTo>
                    <a:pt x="16313" y="3892"/>
                    <a:pt x="16320" y="3884"/>
                    <a:pt x="16328" y="3877"/>
                  </a:cubicBezTo>
                  <a:lnTo>
                    <a:pt x="16351" y="3869"/>
                  </a:lnTo>
                  <a:cubicBezTo>
                    <a:pt x="16366" y="3869"/>
                    <a:pt x="16373" y="3861"/>
                    <a:pt x="16381" y="3861"/>
                  </a:cubicBezTo>
                  <a:close/>
                  <a:moveTo>
                    <a:pt x="10661" y="3213"/>
                  </a:moveTo>
                  <a:cubicBezTo>
                    <a:pt x="10671" y="3213"/>
                    <a:pt x="10680" y="3214"/>
                    <a:pt x="10690" y="3215"/>
                  </a:cubicBezTo>
                  <a:lnTo>
                    <a:pt x="10705" y="3215"/>
                  </a:lnTo>
                  <a:cubicBezTo>
                    <a:pt x="10721" y="3222"/>
                    <a:pt x="10736" y="3222"/>
                    <a:pt x="10759" y="3230"/>
                  </a:cubicBezTo>
                  <a:lnTo>
                    <a:pt x="10774" y="3230"/>
                  </a:lnTo>
                  <a:cubicBezTo>
                    <a:pt x="10789" y="3238"/>
                    <a:pt x="10804" y="3238"/>
                    <a:pt x="10820" y="3245"/>
                  </a:cubicBezTo>
                  <a:cubicBezTo>
                    <a:pt x="10827" y="3253"/>
                    <a:pt x="10842" y="3260"/>
                    <a:pt x="10850" y="3268"/>
                  </a:cubicBezTo>
                  <a:cubicBezTo>
                    <a:pt x="10888" y="3283"/>
                    <a:pt x="10918" y="3298"/>
                    <a:pt x="10949" y="3321"/>
                  </a:cubicBezTo>
                  <a:cubicBezTo>
                    <a:pt x="11010" y="3374"/>
                    <a:pt x="11055" y="3443"/>
                    <a:pt x="11071" y="3519"/>
                  </a:cubicBezTo>
                  <a:cubicBezTo>
                    <a:pt x="11086" y="3610"/>
                    <a:pt x="11116" y="3694"/>
                    <a:pt x="11139" y="3785"/>
                  </a:cubicBezTo>
                  <a:cubicBezTo>
                    <a:pt x="11177" y="3922"/>
                    <a:pt x="11230" y="4059"/>
                    <a:pt x="11291" y="4204"/>
                  </a:cubicBezTo>
                  <a:cubicBezTo>
                    <a:pt x="11314" y="4265"/>
                    <a:pt x="11314" y="4341"/>
                    <a:pt x="11284" y="4402"/>
                  </a:cubicBezTo>
                  <a:cubicBezTo>
                    <a:pt x="11261" y="4432"/>
                    <a:pt x="11223" y="4462"/>
                    <a:pt x="11185" y="4470"/>
                  </a:cubicBezTo>
                  <a:cubicBezTo>
                    <a:pt x="11169" y="4478"/>
                    <a:pt x="11162" y="4485"/>
                    <a:pt x="11147" y="4485"/>
                  </a:cubicBezTo>
                  <a:cubicBezTo>
                    <a:pt x="11131" y="4485"/>
                    <a:pt x="11116" y="4493"/>
                    <a:pt x="11101" y="4493"/>
                  </a:cubicBezTo>
                  <a:cubicBezTo>
                    <a:pt x="11093" y="4497"/>
                    <a:pt x="11084" y="4499"/>
                    <a:pt x="11074" y="4499"/>
                  </a:cubicBezTo>
                  <a:cubicBezTo>
                    <a:pt x="11065" y="4499"/>
                    <a:pt x="11055" y="4497"/>
                    <a:pt x="11048" y="4493"/>
                  </a:cubicBezTo>
                  <a:lnTo>
                    <a:pt x="11033" y="4493"/>
                  </a:lnTo>
                  <a:cubicBezTo>
                    <a:pt x="10995" y="4493"/>
                    <a:pt x="10956" y="4478"/>
                    <a:pt x="10918" y="4470"/>
                  </a:cubicBezTo>
                  <a:cubicBezTo>
                    <a:pt x="10903" y="4455"/>
                    <a:pt x="10880" y="4447"/>
                    <a:pt x="10865" y="4440"/>
                  </a:cubicBezTo>
                  <a:cubicBezTo>
                    <a:pt x="10789" y="4394"/>
                    <a:pt x="10736" y="4333"/>
                    <a:pt x="10698" y="4257"/>
                  </a:cubicBezTo>
                  <a:cubicBezTo>
                    <a:pt x="10667" y="4189"/>
                    <a:pt x="10637" y="4128"/>
                    <a:pt x="10614" y="4059"/>
                  </a:cubicBezTo>
                  <a:cubicBezTo>
                    <a:pt x="10538" y="3861"/>
                    <a:pt x="10477" y="3656"/>
                    <a:pt x="10424" y="3451"/>
                  </a:cubicBezTo>
                  <a:cubicBezTo>
                    <a:pt x="10416" y="3397"/>
                    <a:pt x="10424" y="3344"/>
                    <a:pt x="10462" y="3298"/>
                  </a:cubicBezTo>
                  <a:cubicBezTo>
                    <a:pt x="10470" y="3291"/>
                    <a:pt x="10477" y="3276"/>
                    <a:pt x="10492" y="3268"/>
                  </a:cubicBezTo>
                  <a:cubicBezTo>
                    <a:pt x="10539" y="3235"/>
                    <a:pt x="10597" y="3213"/>
                    <a:pt x="10661" y="3213"/>
                  </a:cubicBezTo>
                  <a:close/>
                  <a:moveTo>
                    <a:pt x="10006" y="4782"/>
                  </a:moveTo>
                  <a:lnTo>
                    <a:pt x="10006" y="4782"/>
                  </a:lnTo>
                  <a:cubicBezTo>
                    <a:pt x="10150" y="4866"/>
                    <a:pt x="10295" y="4949"/>
                    <a:pt x="10432" y="5041"/>
                  </a:cubicBezTo>
                  <a:cubicBezTo>
                    <a:pt x="10287" y="4949"/>
                    <a:pt x="10150" y="4866"/>
                    <a:pt x="10006" y="4782"/>
                  </a:cubicBezTo>
                  <a:close/>
                  <a:moveTo>
                    <a:pt x="9407" y="5073"/>
                  </a:moveTo>
                  <a:cubicBezTo>
                    <a:pt x="9425" y="5073"/>
                    <a:pt x="9442" y="5075"/>
                    <a:pt x="9458" y="5079"/>
                  </a:cubicBezTo>
                  <a:cubicBezTo>
                    <a:pt x="9473" y="5079"/>
                    <a:pt x="9488" y="5079"/>
                    <a:pt x="9503" y="5086"/>
                  </a:cubicBezTo>
                  <a:lnTo>
                    <a:pt x="9587" y="5117"/>
                  </a:lnTo>
                  <a:cubicBezTo>
                    <a:pt x="9633" y="5147"/>
                    <a:pt x="9678" y="5185"/>
                    <a:pt x="9709" y="5231"/>
                  </a:cubicBezTo>
                  <a:lnTo>
                    <a:pt x="9747" y="5292"/>
                  </a:lnTo>
                  <a:cubicBezTo>
                    <a:pt x="9762" y="5322"/>
                    <a:pt x="9770" y="5360"/>
                    <a:pt x="9762" y="5391"/>
                  </a:cubicBezTo>
                  <a:cubicBezTo>
                    <a:pt x="9770" y="5429"/>
                    <a:pt x="9754" y="5459"/>
                    <a:pt x="9739" y="5489"/>
                  </a:cubicBezTo>
                  <a:cubicBezTo>
                    <a:pt x="9724" y="5520"/>
                    <a:pt x="9701" y="5543"/>
                    <a:pt x="9671" y="5558"/>
                  </a:cubicBezTo>
                  <a:cubicBezTo>
                    <a:pt x="9640" y="5573"/>
                    <a:pt x="9610" y="5588"/>
                    <a:pt x="9572" y="5588"/>
                  </a:cubicBezTo>
                  <a:lnTo>
                    <a:pt x="9359" y="5619"/>
                  </a:lnTo>
                  <a:cubicBezTo>
                    <a:pt x="9337" y="5622"/>
                    <a:pt x="9316" y="5624"/>
                    <a:pt x="9295" y="5624"/>
                  </a:cubicBezTo>
                  <a:cubicBezTo>
                    <a:pt x="9266" y="5624"/>
                    <a:pt x="9238" y="5620"/>
                    <a:pt x="9207" y="5611"/>
                  </a:cubicBezTo>
                  <a:lnTo>
                    <a:pt x="9131" y="5581"/>
                  </a:lnTo>
                  <a:cubicBezTo>
                    <a:pt x="9085" y="5550"/>
                    <a:pt x="9039" y="5520"/>
                    <a:pt x="9009" y="5474"/>
                  </a:cubicBezTo>
                  <a:lnTo>
                    <a:pt x="8971" y="5406"/>
                  </a:lnTo>
                  <a:cubicBezTo>
                    <a:pt x="8956" y="5375"/>
                    <a:pt x="8948" y="5345"/>
                    <a:pt x="8956" y="5314"/>
                  </a:cubicBezTo>
                  <a:cubicBezTo>
                    <a:pt x="8948" y="5276"/>
                    <a:pt x="8956" y="5246"/>
                    <a:pt x="8971" y="5216"/>
                  </a:cubicBezTo>
                  <a:cubicBezTo>
                    <a:pt x="8986" y="5185"/>
                    <a:pt x="9009" y="5162"/>
                    <a:pt x="9039" y="5147"/>
                  </a:cubicBezTo>
                  <a:cubicBezTo>
                    <a:pt x="9070" y="5124"/>
                    <a:pt x="9100" y="5117"/>
                    <a:pt x="9138" y="5109"/>
                  </a:cubicBezTo>
                  <a:lnTo>
                    <a:pt x="9351" y="5079"/>
                  </a:lnTo>
                  <a:cubicBezTo>
                    <a:pt x="9370" y="5075"/>
                    <a:pt x="9389" y="5073"/>
                    <a:pt x="9407" y="5073"/>
                  </a:cubicBezTo>
                  <a:close/>
                  <a:moveTo>
                    <a:pt x="14391" y="8979"/>
                  </a:moveTo>
                  <a:cubicBezTo>
                    <a:pt x="14427" y="8979"/>
                    <a:pt x="14461" y="8986"/>
                    <a:pt x="14494" y="8997"/>
                  </a:cubicBezTo>
                  <a:lnTo>
                    <a:pt x="14570" y="9027"/>
                  </a:lnTo>
                  <a:cubicBezTo>
                    <a:pt x="14608" y="9050"/>
                    <a:pt x="14646" y="9088"/>
                    <a:pt x="14677" y="9126"/>
                  </a:cubicBezTo>
                  <a:cubicBezTo>
                    <a:pt x="14684" y="9134"/>
                    <a:pt x="14692" y="9134"/>
                    <a:pt x="14692" y="9141"/>
                  </a:cubicBezTo>
                  <a:lnTo>
                    <a:pt x="14730" y="9217"/>
                  </a:lnTo>
                  <a:lnTo>
                    <a:pt x="14730" y="9225"/>
                  </a:lnTo>
                  <a:cubicBezTo>
                    <a:pt x="14738" y="9248"/>
                    <a:pt x="14745" y="9271"/>
                    <a:pt x="14745" y="9293"/>
                  </a:cubicBezTo>
                  <a:cubicBezTo>
                    <a:pt x="14745" y="9301"/>
                    <a:pt x="14745" y="9316"/>
                    <a:pt x="14745" y="9324"/>
                  </a:cubicBezTo>
                  <a:cubicBezTo>
                    <a:pt x="14753" y="9339"/>
                    <a:pt x="14753" y="9354"/>
                    <a:pt x="14745" y="9370"/>
                  </a:cubicBezTo>
                  <a:cubicBezTo>
                    <a:pt x="14745" y="9385"/>
                    <a:pt x="14738" y="9400"/>
                    <a:pt x="14730" y="9423"/>
                  </a:cubicBezTo>
                  <a:cubicBezTo>
                    <a:pt x="14722" y="9453"/>
                    <a:pt x="14700" y="9476"/>
                    <a:pt x="14669" y="9499"/>
                  </a:cubicBezTo>
                  <a:cubicBezTo>
                    <a:pt x="14639" y="9522"/>
                    <a:pt x="14608" y="9537"/>
                    <a:pt x="14570" y="9537"/>
                  </a:cubicBezTo>
                  <a:cubicBezTo>
                    <a:pt x="14532" y="9545"/>
                    <a:pt x="14494" y="9560"/>
                    <a:pt x="14464" y="9567"/>
                  </a:cubicBezTo>
                  <a:lnTo>
                    <a:pt x="14380" y="9598"/>
                  </a:lnTo>
                  <a:cubicBezTo>
                    <a:pt x="14352" y="9615"/>
                    <a:pt x="14319" y="9623"/>
                    <a:pt x="14285" y="9623"/>
                  </a:cubicBezTo>
                  <a:cubicBezTo>
                    <a:pt x="14274" y="9623"/>
                    <a:pt x="14262" y="9622"/>
                    <a:pt x="14251" y="9621"/>
                  </a:cubicBezTo>
                  <a:lnTo>
                    <a:pt x="14175" y="9613"/>
                  </a:lnTo>
                  <a:cubicBezTo>
                    <a:pt x="14121" y="9590"/>
                    <a:pt x="14076" y="9567"/>
                    <a:pt x="14038" y="9529"/>
                  </a:cubicBezTo>
                  <a:cubicBezTo>
                    <a:pt x="14023" y="9506"/>
                    <a:pt x="14000" y="9491"/>
                    <a:pt x="13984" y="9468"/>
                  </a:cubicBezTo>
                  <a:cubicBezTo>
                    <a:pt x="13969" y="9446"/>
                    <a:pt x="13954" y="9423"/>
                    <a:pt x="13946" y="9400"/>
                  </a:cubicBezTo>
                  <a:cubicBezTo>
                    <a:pt x="13946" y="9385"/>
                    <a:pt x="13946" y="9377"/>
                    <a:pt x="13946" y="9362"/>
                  </a:cubicBezTo>
                  <a:cubicBezTo>
                    <a:pt x="13939" y="9347"/>
                    <a:pt x="13931" y="9331"/>
                    <a:pt x="13931" y="9309"/>
                  </a:cubicBezTo>
                  <a:cubicBezTo>
                    <a:pt x="13931" y="9293"/>
                    <a:pt x="13931" y="9278"/>
                    <a:pt x="13931" y="9263"/>
                  </a:cubicBezTo>
                  <a:cubicBezTo>
                    <a:pt x="13931" y="9225"/>
                    <a:pt x="13946" y="9195"/>
                    <a:pt x="13969" y="9164"/>
                  </a:cubicBezTo>
                  <a:cubicBezTo>
                    <a:pt x="13969" y="9164"/>
                    <a:pt x="13969" y="9157"/>
                    <a:pt x="13977" y="9149"/>
                  </a:cubicBezTo>
                  <a:cubicBezTo>
                    <a:pt x="13992" y="9126"/>
                    <a:pt x="14015" y="9111"/>
                    <a:pt x="14038" y="9096"/>
                  </a:cubicBezTo>
                  <a:cubicBezTo>
                    <a:pt x="14083" y="9073"/>
                    <a:pt x="14129" y="9058"/>
                    <a:pt x="14175" y="9042"/>
                  </a:cubicBezTo>
                  <a:cubicBezTo>
                    <a:pt x="14220" y="9020"/>
                    <a:pt x="14258" y="9012"/>
                    <a:pt x="14304" y="9004"/>
                  </a:cubicBezTo>
                  <a:lnTo>
                    <a:pt x="14350" y="8982"/>
                  </a:lnTo>
                  <a:cubicBezTo>
                    <a:pt x="14364" y="8979"/>
                    <a:pt x="14378" y="8979"/>
                    <a:pt x="14391" y="8979"/>
                  </a:cubicBezTo>
                  <a:close/>
                  <a:moveTo>
                    <a:pt x="18998" y="10031"/>
                  </a:moveTo>
                  <a:lnTo>
                    <a:pt x="19021" y="10039"/>
                  </a:lnTo>
                  <a:cubicBezTo>
                    <a:pt x="19029" y="10039"/>
                    <a:pt x="19036" y="10039"/>
                    <a:pt x="19044" y="10047"/>
                  </a:cubicBezTo>
                  <a:lnTo>
                    <a:pt x="19067" y="10054"/>
                  </a:lnTo>
                  <a:lnTo>
                    <a:pt x="19097" y="10069"/>
                  </a:lnTo>
                  <a:lnTo>
                    <a:pt x="19127" y="10085"/>
                  </a:lnTo>
                  <a:lnTo>
                    <a:pt x="19143" y="10100"/>
                  </a:lnTo>
                  <a:cubicBezTo>
                    <a:pt x="19310" y="10222"/>
                    <a:pt x="19424" y="10480"/>
                    <a:pt x="19264" y="10602"/>
                  </a:cubicBezTo>
                  <a:cubicBezTo>
                    <a:pt x="19226" y="10633"/>
                    <a:pt x="19182" y="10647"/>
                    <a:pt x="19138" y="10647"/>
                  </a:cubicBezTo>
                  <a:cubicBezTo>
                    <a:pt x="19042" y="10647"/>
                    <a:pt x="18939" y="10584"/>
                    <a:pt x="18861" y="10496"/>
                  </a:cubicBezTo>
                  <a:cubicBezTo>
                    <a:pt x="18823" y="10450"/>
                    <a:pt x="18793" y="10397"/>
                    <a:pt x="18778" y="10336"/>
                  </a:cubicBezTo>
                  <a:lnTo>
                    <a:pt x="18778" y="10328"/>
                  </a:lnTo>
                  <a:cubicBezTo>
                    <a:pt x="18770" y="10313"/>
                    <a:pt x="18770" y="10305"/>
                    <a:pt x="18762" y="10290"/>
                  </a:cubicBezTo>
                  <a:cubicBezTo>
                    <a:pt x="18762" y="10282"/>
                    <a:pt x="18762" y="10275"/>
                    <a:pt x="18762" y="10267"/>
                  </a:cubicBezTo>
                  <a:cubicBezTo>
                    <a:pt x="18762" y="10260"/>
                    <a:pt x="18762" y="10252"/>
                    <a:pt x="18762" y="10244"/>
                  </a:cubicBezTo>
                  <a:cubicBezTo>
                    <a:pt x="18762" y="10237"/>
                    <a:pt x="18762" y="10222"/>
                    <a:pt x="18762" y="10214"/>
                  </a:cubicBezTo>
                  <a:cubicBezTo>
                    <a:pt x="18762" y="10206"/>
                    <a:pt x="18762" y="10206"/>
                    <a:pt x="18762" y="10199"/>
                  </a:cubicBezTo>
                  <a:cubicBezTo>
                    <a:pt x="18762" y="10184"/>
                    <a:pt x="18762" y="10176"/>
                    <a:pt x="18770" y="10161"/>
                  </a:cubicBezTo>
                  <a:cubicBezTo>
                    <a:pt x="18770" y="10161"/>
                    <a:pt x="18770" y="10153"/>
                    <a:pt x="18770" y="10153"/>
                  </a:cubicBezTo>
                  <a:cubicBezTo>
                    <a:pt x="18770" y="10138"/>
                    <a:pt x="18778" y="10123"/>
                    <a:pt x="18785" y="10115"/>
                  </a:cubicBezTo>
                  <a:cubicBezTo>
                    <a:pt x="18800" y="10100"/>
                    <a:pt x="18808" y="10085"/>
                    <a:pt x="18823" y="10069"/>
                  </a:cubicBezTo>
                  <a:cubicBezTo>
                    <a:pt x="18838" y="10062"/>
                    <a:pt x="18854" y="10054"/>
                    <a:pt x="18869" y="10047"/>
                  </a:cubicBezTo>
                  <a:lnTo>
                    <a:pt x="18892" y="10039"/>
                  </a:lnTo>
                  <a:lnTo>
                    <a:pt x="18914" y="10031"/>
                  </a:lnTo>
                  <a:close/>
                  <a:moveTo>
                    <a:pt x="17020" y="10602"/>
                  </a:moveTo>
                  <a:cubicBezTo>
                    <a:pt x="17180" y="10769"/>
                    <a:pt x="17332" y="10944"/>
                    <a:pt x="17492" y="11119"/>
                  </a:cubicBezTo>
                  <a:cubicBezTo>
                    <a:pt x="17332" y="10944"/>
                    <a:pt x="17180" y="10777"/>
                    <a:pt x="17020" y="10602"/>
                  </a:cubicBezTo>
                  <a:close/>
                  <a:moveTo>
                    <a:pt x="9909" y="1"/>
                  </a:moveTo>
                  <a:cubicBezTo>
                    <a:pt x="9650" y="1"/>
                    <a:pt x="9391" y="7"/>
                    <a:pt x="9131" y="19"/>
                  </a:cubicBezTo>
                  <a:cubicBezTo>
                    <a:pt x="9016" y="19"/>
                    <a:pt x="8895" y="27"/>
                    <a:pt x="8781" y="35"/>
                  </a:cubicBezTo>
                  <a:lnTo>
                    <a:pt x="8841" y="156"/>
                  </a:lnTo>
                  <a:cubicBezTo>
                    <a:pt x="9146" y="757"/>
                    <a:pt x="9336" y="1358"/>
                    <a:pt x="9298" y="1906"/>
                  </a:cubicBezTo>
                  <a:cubicBezTo>
                    <a:pt x="9298" y="1906"/>
                    <a:pt x="9298" y="1914"/>
                    <a:pt x="9298" y="1914"/>
                  </a:cubicBezTo>
                  <a:cubicBezTo>
                    <a:pt x="9274" y="2121"/>
                    <a:pt x="9088" y="2221"/>
                    <a:pt x="8874" y="2221"/>
                  </a:cubicBezTo>
                  <a:cubicBezTo>
                    <a:pt x="8821" y="2221"/>
                    <a:pt x="8766" y="2215"/>
                    <a:pt x="8712" y="2203"/>
                  </a:cubicBezTo>
                  <a:lnTo>
                    <a:pt x="8689" y="2195"/>
                  </a:lnTo>
                  <a:lnTo>
                    <a:pt x="8636" y="2180"/>
                  </a:lnTo>
                  <a:lnTo>
                    <a:pt x="8606" y="2172"/>
                  </a:lnTo>
                  <a:lnTo>
                    <a:pt x="8552" y="2150"/>
                  </a:lnTo>
                  <a:lnTo>
                    <a:pt x="8530" y="2142"/>
                  </a:lnTo>
                  <a:cubicBezTo>
                    <a:pt x="8484" y="2119"/>
                    <a:pt x="8438" y="2089"/>
                    <a:pt x="8393" y="2058"/>
                  </a:cubicBezTo>
                  <a:lnTo>
                    <a:pt x="8377" y="2043"/>
                  </a:lnTo>
                  <a:cubicBezTo>
                    <a:pt x="8362" y="2028"/>
                    <a:pt x="8347" y="2013"/>
                    <a:pt x="8332" y="2005"/>
                  </a:cubicBezTo>
                  <a:lnTo>
                    <a:pt x="8309" y="1982"/>
                  </a:lnTo>
                  <a:cubicBezTo>
                    <a:pt x="8294" y="1967"/>
                    <a:pt x="8271" y="1944"/>
                    <a:pt x="8256" y="1921"/>
                  </a:cubicBezTo>
                  <a:cubicBezTo>
                    <a:pt x="8202" y="1853"/>
                    <a:pt x="8157" y="1784"/>
                    <a:pt x="8103" y="1708"/>
                  </a:cubicBezTo>
                  <a:lnTo>
                    <a:pt x="8035" y="1602"/>
                  </a:lnTo>
                  <a:cubicBezTo>
                    <a:pt x="7997" y="1541"/>
                    <a:pt x="7959" y="1488"/>
                    <a:pt x="7921" y="1427"/>
                  </a:cubicBezTo>
                  <a:cubicBezTo>
                    <a:pt x="7677" y="1046"/>
                    <a:pt x="7434" y="651"/>
                    <a:pt x="7061" y="316"/>
                  </a:cubicBezTo>
                  <a:cubicBezTo>
                    <a:pt x="7031" y="293"/>
                    <a:pt x="6993" y="263"/>
                    <a:pt x="6962" y="240"/>
                  </a:cubicBezTo>
                  <a:lnTo>
                    <a:pt x="6955" y="240"/>
                  </a:lnTo>
                  <a:cubicBezTo>
                    <a:pt x="6521" y="308"/>
                    <a:pt x="6103" y="385"/>
                    <a:pt x="5677" y="476"/>
                  </a:cubicBezTo>
                  <a:lnTo>
                    <a:pt x="5608" y="491"/>
                  </a:lnTo>
                  <a:cubicBezTo>
                    <a:pt x="5372" y="537"/>
                    <a:pt x="5136" y="590"/>
                    <a:pt x="4908" y="643"/>
                  </a:cubicBezTo>
                  <a:cubicBezTo>
                    <a:pt x="4764" y="681"/>
                    <a:pt x="4611" y="719"/>
                    <a:pt x="4467" y="757"/>
                  </a:cubicBezTo>
                  <a:lnTo>
                    <a:pt x="4124" y="841"/>
                  </a:lnTo>
                  <a:lnTo>
                    <a:pt x="3782" y="932"/>
                  </a:lnTo>
                  <a:cubicBezTo>
                    <a:pt x="3600" y="978"/>
                    <a:pt x="3417" y="1024"/>
                    <a:pt x="3234" y="1069"/>
                  </a:cubicBezTo>
                  <a:cubicBezTo>
                    <a:pt x="3006" y="1122"/>
                    <a:pt x="2778" y="1176"/>
                    <a:pt x="2550" y="1229"/>
                  </a:cubicBezTo>
                  <a:cubicBezTo>
                    <a:pt x="2397" y="1259"/>
                    <a:pt x="2245" y="1290"/>
                    <a:pt x="2093" y="1320"/>
                  </a:cubicBezTo>
                  <a:cubicBezTo>
                    <a:pt x="1850" y="1358"/>
                    <a:pt x="1606" y="1396"/>
                    <a:pt x="1363" y="1419"/>
                  </a:cubicBezTo>
                  <a:cubicBezTo>
                    <a:pt x="1249" y="1427"/>
                    <a:pt x="1142" y="1434"/>
                    <a:pt x="1036" y="1442"/>
                  </a:cubicBezTo>
                  <a:lnTo>
                    <a:pt x="1013" y="1442"/>
                  </a:lnTo>
                  <a:cubicBezTo>
                    <a:pt x="914" y="1442"/>
                    <a:pt x="823" y="1450"/>
                    <a:pt x="724" y="1450"/>
                  </a:cubicBezTo>
                  <a:lnTo>
                    <a:pt x="648" y="1450"/>
                  </a:lnTo>
                  <a:cubicBezTo>
                    <a:pt x="564" y="1450"/>
                    <a:pt x="488" y="1450"/>
                    <a:pt x="397" y="1442"/>
                  </a:cubicBezTo>
                  <a:lnTo>
                    <a:pt x="320" y="1442"/>
                  </a:lnTo>
                  <a:cubicBezTo>
                    <a:pt x="222" y="1442"/>
                    <a:pt x="107" y="1434"/>
                    <a:pt x="1" y="1419"/>
                  </a:cubicBezTo>
                  <a:lnTo>
                    <a:pt x="1" y="1419"/>
                  </a:lnTo>
                  <a:cubicBezTo>
                    <a:pt x="244" y="1457"/>
                    <a:pt x="480" y="1503"/>
                    <a:pt x="724" y="1541"/>
                  </a:cubicBezTo>
                  <a:cubicBezTo>
                    <a:pt x="480" y="1510"/>
                    <a:pt x="237" y="1488"/>
                    <a:pt x="1" y="1465"/>
                  </a:cubicBezTo>
                  <a:lnTo>
                    <a:pt x="1" y="1465"/>
                  </a:lnTo>
                  <a:cubicBezTo>
                    <a:pt x="168" y="1488"/>
                    <a:pt x="336" y="1526"/>
                    <a:pt x="503" y="1571"/>
                  </a:cubicBezTo>
                  <a:cubicBezTo>
                    <a:pt x="572" y="1587"/>
                    <a:pt x="632" y="1609"/>
                    <a:pt x="701" y="1632"/>
                  </a:cubicBezTo>
                  <a:lnTo>
                    <a:pt x="769" y="1655"/>
                  </a:lnTo>
                  <a:cubicBezTo>
                    <a:pt x="807" y="1670"/>
                    <a:pt x="853" y="1685"/>
                    <a:pt x="899" y="1701"/>
                  </a:cubicBezTo>
                  <a:lnTo>
                    <a:pt x="967" y="1731"/>
                  </a:lnTo>
                  <a:cubicBezTo>
                    <a:pt x="1013" y="1746"/>
                    <a:pt x="1066" y="1769"/>
                    <a:pt x="1104" y="1784"/>
                  </a:cubicBezTo>
                  <a:lnTo>
                    <a:pt x="1173" y="1815"/>
                  </a:lnTo>
                  <a:cubicBezTo>
                    <a:pt x="1226" y="1838"/>
                    <a:pt x="1279" y="1868"/>
                    <a:pt x="1325" y="1891"/>
                  </a:cubicBezTo>
                  <a:lnTo>
                    <a:pt x="1401" y="1929"/>
                  </a:lnTo>
                  <a:lnTo>
                    <a:pt x="1507" y="1990"/>
                  </a:lnTo>
                  <a:lnTo>
                    <a:pt x="1583" y="2028"/>
                  </a:lnTo>
                  <a:lnTo>
                    <a:pt x="1690" y="2096"/>
                  </a:lnTo>
                  <a:lnTo>
                    <a:pt x="1751" y="2134"/>
                  </a:lnTo>
                  <a:cubicBezTo>
                    <a:pt x="1926" y="2241"/>
                    <a:pt x="2101" y="2363"/>
                    <a:pt x="2260" y="2492"/>
                  </a:cubicBezTo>
                  <a:cubicBezTo>
                    <a:pt x="2314" y="2538"/>
                    <a:pt x="2367" y="2576"/>
                    <a:pt x="2420" y="2621"/>
                  </a:cubicBezTo>
                  <a:cubicBezTo>
                    <a:pt x="2474" y="2667"/>
                    <a:pt x="2519" y="2713"/>
                    <a:pt x="2572" y="2751"/>
                  </a:cubicBezTo>
                  <a:cubicBezTo>
                    <a:pt x="2725" y="2888"/>
                    <a:pt x="2862" y="3017"/>
                    <a:pt x="2998" y="3154"/>
                  </a:cubicBezTo>
                  <a:cubicBezTo>
                    <a:pt x="3082" y="3245"/>
                    <a:pt x="3166" y="3329"/>
                    <a:pt x="3242" y="3420"/>
                  </a:cubicBezTo>
                  <a:lnTo>
                    <a:pt x="3341" y="3527"/>
                  </a:lnTo>
                  <a:cubicBezTo>
                    <a:pt x="3432" y="3633"/>
                    <a:pt x="3531" y="3740"/>
                    <a:pt x="3622" y="3846"/>
                  </a:cubicBezTo>
                  <a:cubicBezTo>
                    <a:pt x="3767" y="4014"/>
                    <a:pt x="3911" y="4189"/>
                    <a:pt x="4048" y="4363"/>
                  </a:cubicBezTo>
                  <a:cubicBezTo>
                    <a:pt x="4170" y="4508"/>
                    <a:pt x="4292" y="4660"/>
                    <a:pt x="4406" y="4820"/>
                  </a:cubicBezTo>
                  <a:lnTo>
                    <a:pt x="4512" y="4957"/>
                  </a:lnTo>
                  <a:cubicBezTo>
                    <a:pt x="4687" y="5193"/>
                    <a:pt x="4862" y="5436"/>
                    <a:pt x="5030" y="5672"/>
                  </a:cubicBezTo>
                  <a:cubicBezTo>
                    <a:pt x="5471" y="5573"/>
                    <a:pt x="5988" y="5284"/>
                    <a:pt x="6453" y="5056"/>
                  </a:cubicBezTo>
                  <a:lnTo>
                    <a:pt x="6483" y="5041"/>
                  </a:lnTo>
                  <a:lnTo>
                    <a:pt x="6506" y="5033"/>
                  </a:lnTo>
                  <a:cubicBezTo>
                    <a:pt x="6719" y="4919"/>
                    <a:pt x="6939" y="4835"/>
                    <a:pt x="7175" y="4774"/>
                  </a:cubicBezTo>
                  <a:cubicBezTo>
                    <a:pt x="7198" y="4774"/>
                    <a:pt x="7221" y="4767"/>
                    <a:pt x="7244" y="4767"/>
                  </a:cubicBezTo>
                  <a:lnTo>
                    <a:pt x="7327" y="4767"/>
                  </a:lnTo>
                  <a:cubicBezTo>
                    <a:pt x="7350" y="4767"/>
                    <a:pt x="7365" y="4774"/>
                    <a:pt x="7388" y="4774"/>
                  </a:cubicBezTo>
                  <a:cubicBezTo>
                    <a:pt x="7396" y="4774"/>
                    <a:pt x="7411" y="4782"/>
                    <a:pt x="7419" y="4782"/>
                  </a:cubicBezTo>
                  <a:lnTo>
                    <a:pt x="7449" y="4790"/>
                  </a:lnTo>
                  <a:cubicBezTo>
                    <a:pt x="7457" y="4797"/>
                    <a:pt x="7464" y="4797"/>
                    <a:pt x="7472" y="4805"/>
                  </a:cubicBezTo>
                  <a:cubicBezTo>
                    <a:pt x="7480" y="4812"/>
                    <a:pt x="7487" y="4812"/>
                    <a:pt x="7502" y="4820"/>
                  </a:cubicBezTo>
                  <a:lnTo>
                    <a:pt x="7518" y="4835"/>
                  </a:lnTo>
                  <a:cubicBezTo>
                    <a:pt x="7533" y="4843"/>
                    <a:pt x="7540" y="4850"/>
                    <a:pt x="7548" y="4866"/>
                  </a:cubicBezTo>
                  <a:lnTo>
                    <a:pt x="7563" y="4873"/>
                  </a:lnTo>
                  <a:cubicBezTo>
                    <a:pt x="7647" y="4965"/>
                    <a:pt x="7685" y="5147"/>
                    <a:pt x="7662" y="5421"/>
                  </a:cubicBezTo>
                  <a:cubicBezTo>
                    <a:pt x="7655" y="5459"/>
                    <a:pt x="7639" y="5497"/>
                    <a:pt x="7624" y="5535"/>
                  </a:cubicBezTo>
                  <a:cubicBezTo>
                    <a:pt x="7609" y="5566"/>
                    <a:pt x="7594" y="5596"/>
                    <a:pt x="7571" y="5626"/>
                  </a:cubicBezTo>
                  <a:cubicBezTo>
                    <a:pt x="7571" y="5634"/>
                    <a:pt x="7571" y="5642"/>
                    <a:pt x="7563" y="5649"/>
                  </a:cubicBezTo>
                  <a:cubicBezTo>
                    <a:pt x="7548" y="5672"/>
                    <a:pt x="7525" y="5702"/>
                    <a:pt x="7510" y="5725"/>
                  </a:cubicBezTo>
                  <a:lnTo>
                    <a:pt x="7495" y="5741"/>
                  </a:lnTo>
                  <a:cubicBezTo>
                    <a:pt x="7472" y="5771"/>
                    <a:pt x="7449" y="5794"/>
                    <a:pt x="7426" y="5817"/>
                  </a:cubicBezTo>
                  <a:lnTo>
                    <a:pt x="7404" y="5832"/>
                  </a:lnTo>
                  <a:cubicBezTo>
                    <a:pt x="7381" y="5855"/>
                    <a:pt x="7358" y="5877"/>
                    <a:pt x="7335" y="5900"/>
                  </a:cubicBezTo>
                  <a:cubicBezTo>
                    <a:pt x="7305" y="5923"/>
                    <a:pt x="7267" y="5954"/>
                    <a:pt x="7236" y="5976"/>
                  </a:cubicBezTo>
                  <a:cubicBezTo>
                    <a:pt x="7236" y="5976"/>
                    <a:pt x="7229" y="5984"/>
                    <a:pt x="7229" y="5984"/>
                  </a:cubicBezTo>
                  <a:cubicBezTo>
                    <a:pt x="7168" y="6030"/>
                    <a:pt x="7099" y="6075"/>
                    <a:pt x="7031" y="6113"/>
                  </a:cubicBezTo>
                  <a:cubicBezTo>
                    <a:pt x="6658" y="6342"/>
                    <a:pt x="6186" y="6547"/>
                    <a:pt x="5806" y="6813"/>
                  </a:cubicBezTo>
                  <a:cubicBezTo>
                    <a:pt x="6118" y="7293"/>
                    <a:pt x="6414" y="7757"/>
                    <a:pt x="6719" y="8228"/>
                  </a:cubicBezTo>
                  <a:cubicBezTo>
                    <a:pt x="6772" y="8312"/>
                    <a:pt x="6833" y="8388"/>
                    <a:pt x="6886" y="8472"/>
                  </a:cubicBezTo>
                  <a:lnTo>
                    <a:pt x="6894" y="8487"/>
                  </a:lnTo>
                  <a:cubicBezTo>
                    <a:pt x="7084" y="8776"/>
                    <a:pt x="7274" y="9065"/>
                    <a:pt x="7472" y="9347"/>
                  </a:cubicBezTo>
                  <a:cubicBezTo>
                    <a:pt x="7944" y="9157"/>
                    <a:pt x="8355" y="8860"/>
                    <a:pt x="8773" y="8571"/>
                  </a:cubicBezTo>
                  <a:cubicBezTo>
                    <a:pt x="9100" y="8327"/>
                    <a:pt x="9458" y="8114"/>
                    <a:pt x="9830" y="7932"/>
                  </a:cubicBezTo>
                  <a:lnTo>
                    <a:pt x="9853" y="7924"/>
                  </a:lnTo>
                  <a:lnTo>
                    <a:pt x="9945" y="7878"/>
                  </a:lnTo>
                  <a:cubicBezTo>
                    <a:pt x="10308" y="7728"/>
                    <a:pt x="10698" y="7648"/>
                    <a:pt x="11091" y="7648"/>
                  </a:cubicBezTo>
                  <a:cubicBezTo>
                    <a:pt x="11216" y="7648"/>
                    <a:pt x="11341" y="7656"/>
                    <a:pt x="11466" y="7673"/>
                  </a:cubicBezTo>
                  <a:cubicBezTo>
                    <a:pt x="11550" y="7696"/>
                    <a:pt x="11634" y="7726"/>
                    <a:pt x="11710" y="7779"/>
                  </a:cubicBezTo>
                  <a:cubicBezTo>
                    <a:pt x="11915" y="7901"/>
                    <a:pt x="12082" y="8069"/>
                    <a:pt x="12204" y="8274"/>
                  </a:cubicBezTo>
                  <a:cubicBezTo>
                    <a:pt x="12219" y="8304"/>
                    <a:pt x="12235" y="8335"/>
                    <a:pt x="12250" y="8365"/>
                  </a:cubicBezTo>
                  <a:cubicBezTo>
                    <a:pt x="12257" y="8373"/>
                    <a:pt x="12257" y="8388"/>
                    <a:pt x="12265" y="8396"/>
                  </a:cubicBezTo>
                  <a:cubicBezTo>
                    <a:pt x="12280" y="8426"/>
                    <a:pt x="12295" y="8464"/>
                    <a:pt x="12303" y="8495"/>
                  </a:cubicBezTo>
                  <a:cubicBezTo>
                    <a:pt x="12402" y="8784"/>
                    <a:pt x="12318" y="9027"/>
                    <a:pt x="11885" y="9035"/>
                  </a:cubicBezTo>
                  <a:cubicBezTo>
                    <a:pt x="11556" y="9024"/>
                    <a:pt x="11202" y="9013"/>
                    <a:pt x="10842" y="9013"/>
                  </a:cubicBezTo>
                  <a:cubicBezTo>
                    <a:pt x="10452" y="9013"/>
                    <a:pt x="10054" y="9026"/>
                    <a:pt x="9671" y="9065"/>
                  </a:cubicBezTo>
                  <a:lnTo>
                    <a:pt x="9678" y="9065"/>
                  </a:lnTo>
                  <a:cubicBezTo>
                    <a:pt x="9442" y="9088"/>
                    <a:pt x="9207" y="9126"/>
                    <a:pt x="8978" y="9179"/>
                  </a:cubicBezTo>
                  <a:cubicBezTo>
                    <a:pt x="8499" y="9293"/>
                    <a:pt x="8065" y="9476"/>
                    <a:pt x="7753" y="9773"/>
                  </a:cubicBezTo>
                  <a:lnTo>
                    <a:pt x="7830" y="9879"/>
                  </a:lnTo>
                  <a:cubicBezTo>
                    <a:pt x="7928" y="10024"/>
                    <a:pt x="8027" y="10161"/>
                    <a:pt x="8134" y="10298"/>
                  </a:cubicBezTo>
                  <a:lnTo>
                    <a:pt x="8187" y="10374"/>
                  </a:lnTo>
                  <a:cubicBezTo>
                    <a:pt x="8248" y="10450"/>
                    <a:pt x="8309" y="10526"/>
                    <a:pt x="8362" y="10602"/>
                  </a:cubicBezTo>
                  <a:lnTo>
                    <a:pt x="8446" y="10709"/>
                  </a:lnTo>
                  <a:cubicBezTo>
                    <a:pt x="8514" y="10792"/>
                    <a:pt x="8575" y="10876"/>
                    <a:pt x="8644" y="10960"/>
                  </a:cubicBezTo>
                  <a:cubicBezTo>
                    <a:pt x="8651" y="10967"/>
                    <a:pt x="8659" y="10975"/>
                    <a:pt x="8666" y="10982"/>
                  </a:cubicBezTo>
                  <a:cubicBezTo>
                    <a:pt x="8781" y="11119"/>
                    <a:pt x="8887" y="11249"/>
                    <a:pt x="9001" y="11378"/>
                  </a:cubicBezTo>
                  <a:cubicBezTo>
                    <a:pt x="9024" y="11408"/>
                    <a:pt x="9047" y="11431"/>
                    <a:pt x="9070" y="11454"/>
                  </a:cubicBezTo>
                  <a:cubicBezTo>
                    <a:pt x="9108" y="11500"/>
                    <a:pt x="9146" y="11545"/>
                    <a:pt x="9184" y="11591"/>
                  </a:cubicBezTo>
                  <a:cubicBezTo>
                    <a:pt x="9267" y="11675"/>
                    <a:pt x="9344" y="11758"/>
                    <a:pt x="9420" y="11842"/>
                  </a:cubicBezTo>
                  <a:cubicBezTo>
                    <a:pt x="9450" y="11873"/>
                    <a:pt x="9481" y="11903"/>
                    <a:pt x="9519" y="11941"/>
                  </a:cubicBezTo>
                  <a:cubicBezTo>
                    <a:pt x="9587" y="12010"/>
                    <a:pt x="9656" y="12078"/>
                    <a:pt x="9724" y="12146"/>
                  </a:cubicBezTo>
                  <a:lnTo>
                    <a:pt x="9792" y="12215"/>
                  </a:lnTo>
                  <a:lnTo>
                    <a:pt x="9815" y="12238"/>
                  </a:lnTo>
                  <a:cubicBezTo>
                    <a:pt x="9914" y="12321"/>
                    <a:pt x="10005" y="12413"/>
                    <a:pt x="10104" y="12496"/>
                  </a:cubicBezTo>
                  <a:cubicBezTo>
                    <a:pt x="10264" y="12641"/>
                    <a:pt x="10432" y="12778"/>
                    <a:pt x="10599" y="12907"/>
                  </a:cubicBezTo>
                  <a:cubicBezTo>
                    <a:pt x="10660" y="12953"/>
                    <a:pt x="10728" y="12999"/>
                    <a:pt x="10789" y="13044"/>
                  </a:cubicBezTo>
                  <a:cubicBezTo>
                    <a:pt x="10858" y="13090"/>
                    <a:pt x="10926" y="13135"/>
                    <a:pt x="11002" y="13189"/>
                  </a:cubicBezTo>
                  <a:cubicBezTo>
                    <a:pt x="11306" y="12915"/>
                    <a:pt x="11588" y="12626"/>
                    <a:pt x="11862" y="12321"/>
                  </a:cubicBezTo>
                  <a:cubicBezTo>
                    <a:pt x="12105" y="12048"/>
                    <a:pt x="12372" y="11804"/>
                    <a:pt x="12661" y="11583"/>
                  </a:cubicBezTo>
                  <a:cubicBezTo>
                    <a:pt x="13048" y="11278"/>
                    <a:pt x="13529" y="11112"/>
                    <a:pt x="14020" y="11112"/>
                  </a:cubicBezTo>
                  <a:cubicBezTo>
                    <a:pt x="14031" y="11112"/>
                    <a:pt x="14042" y="11112"/>
                    <a:pt x="14053" y="11112"/>
                  </a:cubicBezTo>
                  <a:cubicBezTo>
                    <a:pt x="14114" y="11127"/>
                    <a:pt x="14167" y="11165"/>
                    <a:pt x="14197" y="11218"/>
                  </a:cubicBezTo>
                  <a:cubicBezTo>
                    <a:pt x="14220" y="11256"/>
                    <a:pt x="14243" y="11294"/>
                    <a:pt x="14266" y="11332"/>
                  </a:cubicBezTo>
                  <a:cubicBezTo>
                    <a:pt x="14266" y="11340"/>
                    <a:pt x="14266" y="11340"/>
                    <a:pt x="14266" y="11348"/>
                  </a:cubicBezTo>
                  <a:cubicBezTo>
                    <a:pt x="14304" y="11431"/>
                    <a:pt x="14342" y="11515"/>
                    <a:pt x="14365" y="11606"/>
                  </a:cubicBezTo>
                  <a:cubicBezTo>
                    <a:pt x="14289" y="11637"/>
                    <a:pt x="14220" y="11667"/>
                    <a:pt x="14152" y="11698"/>
                  </a:cubicBezTo>
                  <a:lnTo>
                    <a:pt x="14076" y="11736"/>
                  </a:lnTo>
                  <a:lnTo>
                    <a:pt x="13946" y="11804"/>
                  </a:lnTo>
                  <a:lnTo>
                    <a:pt x="13870" y="11850"/>
                  </a:lnTo>
                  <a:lnTo>
                    <a:pt x="13749" y="11926"/>
                  </a:lnTo>
                  <a:lnTo>
                    <a:pt x="13680" y="11964"/>
                  </a:lnTo>
                  <a:cubicBezTo>
                    <a:pt x="13635" y="11994"/>
                    <a:pt x="13589" y="12025"/>
                    <a:pt x="13551" y="12048"/>
                  </a:cubicBezTo>
                  <a:lnTo>
                    <a:pt x="13498" y="12086"/>
                  </a:lnTo>
                  <a:cubicBezTo>
                    <a:pt x="13444" y="12124"/>
                    <a:pt x="13399" y="12162"/>
                    <a:pt x="13353" y="12192"/>
                  </a:cubicBezTo>
                  <a:lnTo>
                    <a:pt x="13323" y="12215"/>
                  </a:lnTo>
                  <a:cubicBezTo>
                    <a:pt x="12782" y="12641"/>
                    <a:pt x="12326" y="13166"/>
                    <a:pt x="11984" y="13759"/>
                  </a:cubicBezTo>
                  <a:lnTo>
                    <a:pt x="12174" y="13858"/>
                  </a:lnTo>
                  <a:lnTo>
                    <a:pt x="12212" y="13873"/>
                  </a:lnTo>
                  <a:lnTo>
                    <a:pt x="12364" y="13942"/>
                  </a:lnTo>
                  <a:lnTo>
                    <a:pt x="12402" y="13957"/>
                  </a:lnTo>
                  <a:lnTo>
                    <a:pt x="12585" y="14033"/>
                  </a:lnTo>
                  <a:cubicBezTo>
                    <a:pt x="12881" y="14155"/>
                    <a:pt x="13178" y="14254"/>
                    <a:pt x="13490" y="14338"/>
                  </a:cubicBezTo>
                  <a:lnTo>
                    <a:pt x="13513" y="14338"/>
                  </a:lnTo>
                  <a:cubicBezTo>
                    <a:pt x="13589" y="14360"/>
                    <a:pt x="13665" y="14376"/>
                    <a:pt x="13741" y="14398"/>
                  </a:cubicBezTo>
                  <a:cubicBezTo>
                    <a:pt x="14159" y="14482"/>
                    <a:pt x="14578" y="14528"/>
                    <a:pt x="15004" y="14528"/>
                  </a:cubicBezTo>
                  <a:cubicBezTo>
                    <a:pt x="15156" y="14528"/>
                    <a:pt x="15308" y="14513"/>
                    <a:pt x="15460" y="14497"/>
                  </a:cubicBezTo>
                  <a:lnTo>
                    <a:pt x="15491" y="14497"/>
                  </a:lnTo>
                  <a:cubicBezTo>
                    <a:pt x="15575" y="14482"/>
                    <a:pt x="15651" y="14474"/>
                    <a:pt x="15727" y="14459"/>
                  </a:cubicBezTo>
                  <a:cubicBezTo>
                    <a:pt x="15810" y="14292"/>
                    <a:pt x="15772" y="14010"/>
                    <a:pt x="15727" y="13691"/>
                  </a:cubicBezTo>
                  <a:cubicBezTo>
                    <a:pt x="15711" y="13539"/>
                    <a:pt x="15689" y="13387"/>
                    <a:pt x="15673" y="13227"/>
                  </a:cubicBezTo>
                  <a:cubicBezTo>
                    <a:pt x="15651" y="13014"/>
                    <a:pt x="15666" y="12793"/>
                    <a:pt x="15727" y="12588"/>
                  </a:cubicBezTo>
                  <a:lnTo>
                    <a:pt x="15734" y="12565"/>
                  </a:lnTo>
                  <a:cubicBezTo>
                    <a:pt x="15750" y="12527"/>
                    <a:pt x="15765" y="12496"/>
                    <a:pt x="15780" y="12458"/>
                  </a:cubicBezTo>
                  <a:cubicBezTo>
                    <a:pt x="15795" y="12443"/>
                    <a:pt x="15810" y="12436"/>
                    <a:pt x="15826" y="12428"/>
                  </a:cubicBezTo>
                  <a:lnTo>
                    <a:pt x="15833" y="12428"/>
                  </a:lnTo>
                  <a:cubicBezTo>
                    <a:pt x="15848" y="12420"/>
                    <a:pt x="15864" y="12413"/>
                    <a:pt x="15879" y="12405"/>
                  </a:cubicBezTo>
                  <a:lnTo>
                    <a:pt x="15886" y="12405"/>
                  </a:lnTo>
                  <a:cubicBezTo>
                    <a:pt x="15902" y="12398"/>
                    <a:pt x="15917" y="12398"/>
                    <a:pt x="15932" y="12390"/>
                  </a:cubicBezTo>
                  <a:lnTo>
                    <a:pt x="16061" y="12390"/>
                  </a:lnTo>
                  <a:lnTo>
                    <a:pt x="16107" y="12405"/>
                  </a:lnTo>
                  <a:lnTo>
                    <a:pt x="16115" y="12405"/>
                  </a:lnTo>
                  <a:cubicBezTo>
                    <a:pt x="16130" y="12405"/>
                    <a:pt x="16145" y="12413"/>
                    <a:pt x="16168" y="12420"/>
                  </a:cubicBezTo>
                  <a:lnTo>
                    <a:pt x="16176" y="12420"/>
                  </a:lnTo>
                  <a:cubicBezTo>
                    <a:pt x="16191" y="12420"/>
                    <a:pt x="16206" y="12436"/>
                    <a:pt x="16221" y="12443"/>
                  </a:cubicBezTo>
                  <a:cubicBezTo>
                    <a:pt x="16358" y="12512"/>
                    <a:pt x="16449" y="12641"/>
                    <a:pt x="16488" y="12786"/>
                  </a:cubicBezTo>
                  <a:cubicBezTo>
                    <a:pt x="16503" y="12854"/>
                    <a:pt x="16518" y="12915"/>
                    <a:pt x="16526" y="12983"/>
                  </a:cubicBezTo>
                  <a:cubicBezTo>
                    <a:pt x="16541" y="13052"/>
                    <a:pt x="16556" y="13128"/>
                    <a:pt x="16564" y="13196"/>
                  </a:cubicBezTo>
                  <a:lnTo>
                    <a:pt x="16571" y="13227"/>
                  </a:lnTo>
                  <a:cubicBezTo>
                    <a:pt x="16586" y="13303"/>
                    <a:pt x="16594" y="13371"/>
                    <a:pt x="16602" y="13440"/>
                  </a:cubicBezTo>
                  <a:cubicBezTo>
                    <a:pt x="16640" y="13683"/>
                    <a:pt x="16670" y="13919"/>
                    <a:pt x="16708" y="14147"/>
                  </a:cubicBezTo>
                  <a:cubicBezTo>
                    <a:pt x="16769" y="14125"/>
                    <a:pt x="16830" y="14094"/>
                    <a:pt x="16891" y="14064"/>
                  </a:cubicBezTo>
                  <a:cubicBezTo>
                    <a:pt x="16898" y="14056"/>
                    <a:pt x="16914" y="14048"/>
                    <a:pt x="16921" y="14041"/>
                  </a:cubicBezTo>
                  <a:cubicBezTo>
                    <a:pt x="16974" y="14018"/>
                    <a:pt x="17020" y="13988"/>
                    <a:pt x="17066" y="13957"/>
                  </a:cubicBezTo>
                  <a:lnTo>
                    <a:pt x="17089" y="13950"/>
                  </a:lnTo>
                  <a:cubicBezTo>
                    <a:pt x="17553" y="13676"/>
                    <a:pt x="17941" y="13288"/>
                    <a:pt x="18215" y="12816"/>
                  </a:cubicBezTo>
                  <a:lnTo>
                    <a:pt x="18222" y="12808"/>
                  </a:lnTo>
                  <a:cubicBezTo>
                    <a:pt x="18245" y="12763"/>
                    <a:pt x="18268" y="12717"/>
                    <a:pt x="18291" y="12679"/>
                  </a:cubicBezTo>
                  <a:cubicBezTo>
                    <a:pt x="18359" y="12527"/>
                    <a:pt x="18420" y="12382"/>
                    <a:pt x="18466" y="12223"/>
                  </a:cubicBezTo>
                  <a:cubicBezTo>
                    <a:pt x="18473" y="12200"/>
                    <a:pt x="18488" y="12169"/>
                    <a:pt x="18496" y="12139"/>
                  </a:cubicBezTo>
                  <a:lnTo>
                    <a:pt x="18504" y="12108"/>
                  </a:lnTo>
                  <a:cubicBezTo>
                    <a:pt x="18558" y="12111"/>
                    <a:pt x="18611" y="12112"/>
                    <a:pt x="18665" y="12112"/>
                  </a:cubicBezTo>
                  <a:cubicBezTo>
                    <a:pt x="20115" y="12112"/>
                    <a:pt x="21422" y="11223"/>
                    <a:pt x="21752" y="9704"/>
                  </a:cubicBezTo>
                  <a:lnTo>
                    <a:pt x="21775" y="9621"/>
                  </a:lnTo>
                  <a:cubicBezTo>
                    <a:pt x="21775" y="9613"/>
                    <a:pt x="21775" y="9598"/>
                    <a:pt x="21783" y="9583"/>
                  </a:cubicBezTo>
                  <a:cubicBezTo>
                    <a:pt x="21783" y="9529"/>
                    <a:pt x="21790" y="9476"/>
                    <a:pt x="21798" y="9430"/>
                  </a:cubicBezTo>
                  <a:cubicBezTo>
                    <a:pt x="21806" y="9370"/>
                    <a:pt x="21813" y="9309"/>
                    <a:pt x="21821" y="9255"/>
                  </a:cubicBezTo>
                  <a:lnTo>
                    <a:pt x="21821" y="9210"/>
                  </a:lnTo>
                  <a:cubicBezTo>
                    <a:pt x="21821" y="9164"/>
                    <a:pt x="21821" y="9118"/>
                    <a:pt x="21828" y="9073"/>
                  </a:cubicBezTo>
                  <a:lnTo>
                    <a:pt x="21828" y="9027"/>
                  </a:lnTo>
                  <a:lnTo>
                    <a:pt x="21828" y="8890"/>
                  </a:lnTo>
                  <a:lnTo>
                    <a:pt x="21828" y="8845"/>
                  </a:lnTo>
                  <a:cubicBezTo>
                    <a:pt x="21828" y="8723"/>
                    <a:pt x="21821" y="8601"/>
                    <a:pt x="21806" y="8472"/>
                  </a:cubicBezTo>
                  <a:lnTo>
                    <a:pt x="21806" y="8434"/>
                  </a:lnTo>
                  <a:cubicBezTo>
                    <a:pt x="21806" y="8388"/>
                    <a:pt x="21798" y="8342"/>
                    <a:pt x="21790" y="8289"/>
                  </a:cubicBezTo>
                  <a:cubicBezTo>
                    <a:pt x="21790" y="8274"/>
                    <a:pt x="21783" y="8251"/>
                    <a:pt x="21783" y="8236"/>
                  </a:cubicBezTo>
                  <a:cubicBezTo>
                    <a:pt x="21775" y="8190"/>
                    <a:pt x="21767" y="8137"/>
                    <a:pt x="21760" y="8091"/>
                  </a:cubicBezTo>
                  <a:cubicBezTo>
                    <a:pt x="21760" y="8076"/>
                    <a:pt x="21760" y="8061"/>
                    <a:pt x="21752" y="8046"/>
                  </a:cubicBezTo>
                  <a:cubicBezTo>
                    <a:pt x="21684" y="7635"/>
                    <a:pt x="21570" y="7232"/>
                    <a:pt x="21425" y="6844"/>
                  </a:cubicBezTo>
                  <a:cubicBezTo>
                    <a:pt x="21379" y="6844"/>
                    <a:pt x="21334" y="6859"/>
                    <a:pt x="21288" y="6867"/>
                  </a:cubicBezTo>
                  <a:lnTo>
                    <a:pt x="21281" y="6867"/>
                  </a:lnTo>
                  <a:lnTo>
                    <a:pt x="21182" y="6889"/>
                  </a:lnTo>
                  <a:lnTo>
                    <a:pt x="21128" y="6905"/>
                  </a:lnTo>
                  <a:cubicBezTo>
                    <a:pt x="21098" y="6912"/>
                    <a:pt x="21068" y="6920"/>
                    <a:pt x="21037" y="6927"/>
                  </a:cubicBezTo>
                  <a:lnTo>
                    <a:pt x="20984" y="6943"/>
                  </a:lnTo>
                  <a:lnTo>
                    <a:pt x="20893" y="6981"/>
                  </a:lnTo>
                  <a:lnTo>
                    <a:pt x="20877" y="6988"/>
                  </a:lnTo>
                  <a:cubicBezTo>
                    <a:pt x="20801" y="7019"/>
                    <a:pt x="20725" y="7049"/>
                    <a:pt x="20657" y="7095"/>
                  </a:cubicBezTo>
                  <a:lnTo>
                    <a:pt x="20641" y="7095"/>
                  </a:lnTo>
                  <a:cubicBezTo>
                    <a:pt x="20611" y="7118"/>
                    <a:pt x="20581" y="7133"/>
                    <a:pt x="20550" y="7156"/>
                  </a:cubicBezTo>
                  <a:lnTo>
                    <a:pt x="20512" y="7171"/>
                  </a:lnTo>
                  <a:cubicBezTo>
                    <a:pt x="20482" y="7194"/>
                    <a:pt x="20459" y="7209"/>
                    <a:pt x="20428" y="7232"/>
                  </a:cubicBezTo>
                  <a:lnTo>
                    <a:pt x="20398" y="7247"/>
                  </a:lnTo>
                  <a:lnTo>
                    <a:pt x="20307" y="7315"/>
                  </a:lnTo>
                  <a:cubicBezTo>
                    <a:pt x="20276" y="7346"/>
                    <a:pt x="20238" y="7369"/>
                    <a:pt x="20208" y="7399"/>
                  </a:cubicBezTo>
                  <a:cubicBezTo>
                    <a:pt x="19964" y="7612"/>
                    <a:pt x="19888" y="8008"/>
                    <a:pt x="19744" y="8297"/>
                  </a:cubicBezTo>
                  <a:cubicBezTo>
                    <a:pt x="19736" y="8320"/>
                    <a:pt x="19721" y="8342"/>
                    <a:pt x="19713" y="8358"/>
                  </a:cubicBezTo>
                  <a:cubicBezTo>
                    <a:pt x="19706" y="8373"/>
                    <a:pt x="19698" y="8388"/>
                    <a:pt x="19690" y="8396"/>
                  </a:cubicBezTo>
                  <a:lnTo>
                    <a:pt x="19683" y="8411"/>
                  </a:lnTo>
                  <a:cubicBezTo>
                    <a:pt x="19668" y="8426"/>
                    <a:pt x="19660" y="8441"/>
                    <a:pt x="19645" y="8457"/>
                  </a:cubicBezTo>
                  <a:lnTo>
                    <a:pt x="19645" y="8464"/>
                  </a:lnTo>
                  <a:cubicBezTo>
                    <a:pt x="19630" y="8479"/>
                    <a:pt x="19614" y="8495"/>
                    <a:pt x="19599" y="8510"/>
                  </a:cubicBezTo>
                  <a:cubicBezTo>
                    <a:pt x="19510" y="8605"/>
                    <a:pt x="19396" y="8663"/>
                    <a:pt x="19236" y="8663"/>
                  </a:cubicBezTo>
                  <a:cubicBezTo>
                    <a:pt x="19178" y="8663"/>
                    <a:pt x="19114" y="8655"/>
                    <a:pt x="19044" y="8639"/>
                  </a:cubicBezTo>
                  <a:cubicBezTo>
                    <a:pt x="18914" y="8555"/>
                    <a:pt x="18823" y="8426"/>
                    <a:pt x="18800" y="8274"/>
                  </a:cubicBezTo>
                  <a:cubicBezTo>
                    <a:pt x="18785" y="8198"/>
                    <a:pt x="18778" y="8122"/>
                    <a:pt x="18778" y="8046"/>
                  </a:cubicBezTo>
                  <a:lnTo>
                    <a:pt x="18778" y="8031"/>
                  </a:lnTo>
                  <a:lnTo>
                    <a:pt x="18778" y="7977"/>
                  </a:lnTo>
                  <a:lnTo>
                    <a:pt x="18778" y="7947"/>
                  </a:lnTo>
                  <a:lnTo>
                    <a:pt x="18778" y="7909"/>
                  </a:lnTo>
                  <a:lnTo>
                    <a:pt x="18778" y="7871"/>
                  </a:lnTo>
                  <a:cubicBezTo>
                    <a:pt x="18778" y="7863"/>
                    <a:pt x="18778" y="7856"/>
                    <a:pt x="18778" y="7848"/>
                  </a:cubicBezTo>
                  <a:lnTo>
                    <a:pt x="18785" y="7795"/>
                  </a:lnTo>
                  <a:cubicBezTo>
                    <a:pt x="18785" y="7757"/>
                    <a:pt x="18793" y="7719"/>
                    <a:pt x="18800" y="7681"/>
                  </a:cubicBezTo>
                  <a:cubicBezTo>
                    <a:pt x="18823" y="7643"/>
                    <a:pt x="18854" y="7604"/>
                    <a:pt x="18876" y="7566"/>
                  </a:cubicBezTo>
                  <a:cubicBezTo>
                    <a:pt x="18899" y="7551"/>
                    <a:pt x="18914" y="7528"/>
                    <a:pt x="18930" y="7506"/>
                  </a:cubicBezTo>
                  <a:lnTo>
                    <a:pt x="18953" y="7483"/>
                  </a:lnTo>
                  <a:cubicBezTo>
                    <a:pt x="19097" y="7331"/>
                    <a:pt x="19280" y="7201"/>
                    <a:pt x="19477" y="7110"/>
                  </a:cubicBezTo>
                  <a:cubicBezTo>
                    <a:pt x="19827" y="6943"/>
                    <a:pt x="20223" y="6844"/>
                    <a:pt x="20596" y="6714"/>
                  </a:cubicBezTo>
                  <a:cubicBezTo>
                    <a:pt x="20824" y="6638"/>
                    <a:pt x="21030" y="6532"/>
                    <a:pt x="21227" y="6395"/>
                  </a:cubicBezTo>
                  <a:cubicBezTo>
                    <a:pt x="20893" y="5664"/>
                    <a:pt x="20459" y="4987"/>
                    <a:pt x="19949" y="4371"/>
                  </a:cubicBezTo>
                  <a:cubicBezTo>
                    <a:pt x="19934" y="4356"/>
                    <a:pt x="19926" y="4341"/>
                    <a:pt x="19911" y="4325"/>
                  </a:cubicBezTo>
                  <a:lnTo>
                    <a:pt x="19805" y="4196"/>
                  </a:lnTo>
                  <a:lnTo>
                    <a:pt x="19736" y="4112"/>
                  </a:lnTo>
                  <a:lnTo>
                    <a:pt x="19630" y="3998"/>
                  </a:lnTo>
                  <a:cubicBezTo>
                    <a:pt x="19607" y="3975"/>
                    <a:pt x="19576" y="3945"/>
                    <a:pt x="19554" y="3915"/>
                  </a:cubicBezTo>
                  <a:lnTo>
                    <a:pt x="19455" y="3808"/>
                  </a:lnTo>
                  <a:lnTo>
                    <a:pt x="19371" y="3717"/>
                  </a:lnTo>
                  <a:lnTo>
                    <a:pt x="19264" y="3610"/>
                  </a:lnTo>
                  <a:cubicBezTo>
                    <a:pt x="19242" y="3595"/>
                    <a:pt x="19219" y="3572"/>
                    <a:pt x="19204" y="3549"/>
                  </a:cubicBezTo>
                  <a:cubicBezTo>
                    <a:pt x="18953" y="3306"/>
                    <a:pt x="18694" y="3070"/>
                    <a:pt x="18420" y="2857"/>
                  </a:cubicBezTo>
                  <a:lnTo>
                    <a:pt x="18298" y="2758"/>
                  </a:lnTo>
                  <a:cubicBezTo>
                    <a:pt x="17781" y="2355"/>
                    <a:pt x="17233" y="1997"/>
                    <a:pt x="16662" y="1678"/>
                  </a:cubicBezTo>
                  <a:lnTo>
                    <a:pt x="16617" y="1655"/>
                  </a:lnTo>
                  <a:lnTo>
                    <a:pt x="16427" y="1556"/>
                  </a:lnTo>
                  <a:lnTo>
                    <a:pt x="16351" y="1510"/>
                  </a:lnTo>
                  <a:cubicBezTo>
                    <a:pt x="16282" y="1480"/>
                    <a:pt x="16214" y="1442"/>
                    <a:pt x="16145" y="1412"/>
                  </a:cubicBezTo>
                  <a:lnTo>
                    <a:pt x="16077" y="1381"/>
                  </a:lnTo>
                  <a:cubicBezTo>
                    <a:pt x="16001" y="1343"/>
                    <a:pt x="15925" y="1305"/>
                    <a:pt x="15848" y="1267"/>
                  </a:cubicBezTo>
                  <a:lnTo>
                    <a:pt x="15810" y="1252"/>
                  </a:lnTo>
                  <a:cubicBezTo>
                    <a:pt x="15377" y="1054"/>
                    <a:pt x="14928" y="879"/>
                    <a:pt x="14479" y="727"/>
                  </a:cubicBezTo>
                  <a:lnTo>
                    <a:pt x="14479" y="727"/>
                  </a:lnTo>
                  <a:cubicBezTo>
                    <a:pt x="14487" y="1488"/>
                    <a:pt x="14715" y="2370"/>
                    <a:pt x="14844" y="3215"/>
                  </a:cubicBezTo>
                  <a:cubicBezTo>
                    <a:pt x="14867" y="3359"/>
                    <a:pt x="14882" y="3504"/>
                    <a:pt x="14897" y="3641"/>
                  </a:cubicBezTo>
                  <a:cubicBezTo>
                    <a:pt x="14913" y="3778"/>
                    <a:pt x="14920" y="3915"/>
                    <a:pt x="14920" y="4044"/>
                  </a:cubicBezTo>
                  <a:lnTo>
                    <a:pt x="14920" y="4052"/>
                  </a:lnTo>
                  <a:cubicBezTo>
                    <a:pt x="14928" y="4204"/>
                    <a:pt x="14920" y="4356"/>
                    <a:pt x="14913" y="4508"/>
                  </a:cubicBezTo>
                  <a:cubicBezTo>
                    <a:pt x="14905" y="4538"/>
                    <a:pt x="14897" y="4569"/>
                    <a:pt x="14890" y="4599"/>
                  </a:cubicBezTo>
                  <a:lnTo>
                    <a:pt x="14890" y="4607"/>
                  </a:lnTo>
                  <a:cubicBezTo>
                    <a:pt x="14882" y="4630"/>
                    <a:pt x="14875" y="4653"/>
                    <a:pt x="14859" y="4675"/>
                  </a:cubicBezTo>
                  <a:lnTo>
                    <a:pt x="14852" y="4683"/>
                  </a:lnTo>
                  <a:cubicBezTo>
                    <a:pt x="14837" y="4706"/>
                    <a:pt x="14829" y="4721"/>
                    <a:pt x="14814" y="4736"/>
                  </a:cubicBezTo>
                  <a:lnTo>
                    <a:pt x="14799" y="4751"/>
                  </a:lnTo>
                  <a:cubicBezTo>
                    <a:pt x="14783" y="4759"/>
                    <a:pt x="14768" y="4774"/>
                    <a:pt x="14760" y="4782"/>
                  </a:cubicBezTo>
                  <a:lnTo>
                    <a:pt x="14738" y="4797"/>
                  </a:lnTo>
                  <a:lnTo>
                    <a:pt x="14715" y="4812"/>
                  </a:lnTo>
                  <a:cubicBezTo>
                    <a:pt x="14654" y="4843"/>
                    <a:pt x="14593" y="4858"/>
                    <a:pt x="14525" y="4866"/>
                  </a:cubicBezTo>
                  <a:cubicBezTo>
                    <a:pt x="14499" y="4868"/>
                    <a:pt x="14474" y="4869"/>
                    <a:pt x="14449" y="4869"/>
                  </a:cubicBezTo>
                  <a:cubicBezTo>
                    <a:pt x="14209" y="4869"/>
                    <a:pt x="13974" y="4771"/>
                    <a:pt x="13802" y="4592"/>
                  </a:cubicBezTo>
                  <a:cubicBezTo>
                    <a:pt x="13756" y="4538"/>
                    <a:pt x="13711" y="4485"/>
                    <a:pt x="13673" y="4424"/>
                  </a:cubicBezTo>
                  <a:lnTo>
                    <a:pt x="13665" y="4409"/>
                  </a:lnTo>
                  <a:cubicBezTo>
                    <a:pt x="13300" y="3679"/>
                    <a:pt x="13262" y="2994"/>
                    <a:pt x="13224" y="2317"/>
                  </a:cubicBezTo>
                  <a:cubicBezTo>
                    <a:pt x="13208" y="2066"/>
                    <a:pt x="13186" y="1815"/>
                    <a:pt x="13155" y="1556"/>
                  </a:cubicBezTo>
                  <a:cubicBezTo>
                    <a:pt x="13117" y="1282"/>
                    <a:pt x="13056" y="1008"/>
                    <a:pt x="12965" y="742"/>
                  </a:cubicBezTo>
                  <a:cubicBezTo>
                    <a:pt x="12935" y="674"/>
                    <a:pt x="12912" y="605"/>
                    <a:pt x="12881" y="537"/>
                  </a:cubicBezTo>
                  <a:cubicBezTo>
                    <a:pt x="12858" y="491"/>
                    <a:pt x="12843" y="445"/>
                    <a:pt x="12820" y="407"/>
                  </a:cubicBezTo>
                  <a:cubicBezTo>
                    <a:pt x="12798" y="362"/>
                    <a:pt x="12775" y="316"/>
                    <a:pt x="12752" y="270"/>
                  </a:cubicBezTo>
                  <a:cubicBezTo>
                    <a:pt x="12623" y="248"/>
                    <a:pt x="12501" y="225"/>
                    <a:pt x="12372" y="202"/>
                  </a:cubicBezTo>
                  <a:lnTo>
                    <a:pt x="12235" y="179"/>
                  </a:lnTo>
                  <a:lnTo>
                    <a:pt x="11984" y="141"/>
                  </a:lnTo>
                  <a:lnTo>
                    <a:pt x="11717" y="111"/>
                  </a:lnTo>
                  <a:lnTo>
                    <a:pt x="11573" y="88"/>
                  </a:lnTo>
                  <a:cubicBezTo>
                    <a:pt x="11383" y="73"/>
                    <a:pt x="11185" y="50"/>
                    <a:pt x="10995" y="35"/>
                  </a:cubicBezTo>
                  <a:cubicBezTo>
                    <a:pt x="10631" y="12"/>
                    <a:pt x="10270" y="1"/>
                    <a:pt x="9909"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
            <p:cNvSpPr/>
            <p:nvPr/>
          </p:nvSpPr>
          <p:spPr>
            <a:xfrm flipH="1" rot="1114890">
              <a:off x="350768" y="4290691"/>
              <a:ext cx="1089224" cy="785460"/>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
            <p:cNvSpPr/>
            <p:nvPr/>
          </p:nvSpPr>
          <p:spPr>
            <a:xfrm flipH="1" rot="1114890">
              <a:off x="350768" y="4290691"/>
              <a:ext cx="1089224" cy="785460"/>
            </a:xfrm>
            <a:custGeom>
              <a:rect b="b" l="l" r="r" t="t"/>
              <a:pathLst>
                <a:path extrusionOk="0" h="12965" w="17979">
                  <a:moveTo>
                    <a:pt x="8907" y="3505"/>
                  </a:moveTo>
                  <a:cubicBezTo>
                    <a:pt x="8946" y="3505"/>
                    <a:pt x="8983" y="3512"/>
                    <a:pt x="9016" y="3523"/>
                  </a:cubicBezTo>
                  <a:lnTo>
                    <a:pt x="9100" y="3553"/>
                  </a:lnTo>
                  <a:cubicBezTo>
                    <a:pt x="9146" y="3584"/>
                    <a:pt x="9191" y="3614"/>
                    <a:pt x="9222" y="3660"/>
                  </a:cubicBezTo>
                  <a:lnTo>
                    <a:pt x="9260" y="3721"/>
                  </a:lnTo>
                  <a:cubicBezTo>
                    <a:pt x="9275" y="3751"/>
                    <a:pt x="9283" y="3789"/>
                    <a:pt x="9275" y="3820"/>
                  </a:cubicBezTo>
                  <a:cubicBezTo>
                    <a:pt x="9283" y="3858"/>
                    <a:pt x="9268" y="3888"/>
                    <a:pt x="9252" y="3919"/>
                  </a:cubicBezTo>
                  <a:cubicBezTo>
                    <a:pt x="9237" y="3949"/>
                    <a:pt x="9214" y="3972"/>
                    <a:pt x="9184" y="3987"/>
                  </a:cubicBezTo>
                  <a:cubicBezTo>
                    <a:pt x="9153" y="4010"/>
                    <a:pt x="9123" y="4017"/>
                    <a:pt x="9085" y="4025"/>
                  </a:cubicBezTo>
                  <a:lnTo>
                    <a:pt x="8872" y="4056"/>
                  </a:lnTo>
                  <a:cubicBezTo>
                    <a:pt x="8858" y="4058"/>
                    <a:pt x="8844" y="4059"/>
                    <a:pt x="8830" y="4059"/>
                  </a:cubicBezTo>
                  <a:cubicBezTo>
                    <a:pt x="8794" y="4059"/>
                    <a:pt x="8759" y="4051"/>
                    <a:pt x="8720" y="4040"/>
                  </a:cubicBezTo>
                  <a:lnTo>
                    <a:pt x="8644" y="4010"/>
                  </a:lnTo>
                  <a:cubicBezTo>
                    <a:pt x="8598" y="3979"/>
                    <a:pt x="8552" y="3949"/>
                    <a:pt x="8522" y="3903"/>
                  </a:cubicBezTo>
                  <a:lnTo>
                    <a:pt x="8484" y="3843"/>
                  </a:lnTo>
                  <a:cubicBezTo>
                    <a:pt x="8469" y="3812"/>
                    <a:pt x="8461" y="3782"/>
                    <a:pt x="8469" y="3744"/>
                  </a:cubicBezTo>
                  <a:cubicBezTo>
                    <a:pt x="8461" y="3713"/>
                    <a:pt x="8469" y="3683"/>
                    <a:pt x="8484" y="3652"/>
                  </a:cubicBezTo>
                  <a:cubicBezTo>
                    <a:pt x="8499" y="3622"/>
                    <a:pt x="8522" y="3599"/>
                    <a:pt x="8552" y="3584"/>
                  </a:cubicBezTo>
                  <a:cubicBezTo>
                    <a:pt x="8583" y="3561"/>
                    <a:pt x="8613" y="3546"/>
                    <a:pt x="8651" y="3546"/>
                  </a:cubicBezTo>
                  <a:lnTo>
                    <a:pt x="8864" y="3508"/>
                  </a:lnTo>
                  <a:cubicBezTo>
                    <a:pt x="8879" y="3506"/>
                    <a:pt x="8893" y="3505"/>
                    <a:pt x="8907" y="3505"/>
                  </a:cubicBezTo>
                  <a:close/>
                  <a:moveTo>
                    <a:pt x="13922" y="7413"/>
                  </a:moveTo>
                  <a:cubicBezTo>
                    <a:pt x="13951" y="7413"/>
                    <a:pt x="13981" y="7417"/>
                    <a:pt x="14007" y="7426"/>
                  </a:cubicBezTo>
                  <a:lnTo>
                    <a:pt x="14083" y="7456"/>
                  </a:lnTo>
                  <a:cubicBezTo>
                    <a:pt x="14129" y="7487"/>
                    <a:pt x="14175" y="7525"/>
                    <a:pt x="14205" y="7578"/>
                  </a:cubicBezTo>
                  <a:cubicBezTo>
                    <a:pt x="14220" y="7601"/>
                    <a:pt x="14236" y="7624"/>
                    <a:pt x="14243" y="7646"/>
                  </a:cubicBezTo>
                  <a:cubicBezTo>
                    <a:pt x="14258" y="7677"/>
                    <a:pt x="14266" y="7715"/>
                    <a:pt x="14266" y="7753"/>
                  </a:cubicBezTo>
                  <a:cubicBezTo>
                    <a:pt x="14266" y="7783"/>
                    <a:pt x="14266" y="7821"/>
                    <a:pt x="14251" y="7852"/>
                  </a:cubicBezTo>
                  <a:cubicBezTo>
                    <a:pt x="14236" y="7882"/>
                    <a:pt x="14213" y="7913"/>
                    <a:pt x="14182" y="7928"/>
                  </a:cubicBezTo>
                  <a:cubicBezTo>
                    <a:pt x="14159" y="7951"/>
                    <a:pt x="14121" y="7966"/>
                    <a:pt x="14091" y="7966"/>
                  </a:cubicBezTo>
                  <a:cubicBezTo>
                    <a:pt x="14053" y="7981"/>
                    <a:pt x="14015" y="7989"/>
                    <a:pt x="13977" y="8004"/>
                  </a:cubicBezTo>
                  <a:cubicBezTo>
                    <a:pt x="13939" y="8012"/>
                    <a:pt x="13924" y="8019"/>
                    <a:pt x="13901" y="8034"/>
                  </a:cubicBezTo>
                  <a:cubicBezTo>
                    <a:pt x="13855" y="8050"/>
                    <a:pt x="13810" y="8057"/>
                    <a:pt x="13764" y="8057"/>
                  </a:cubicBezTo>
                  <a:lnTo>
                    <a:pt x="13695" y="8042"/>
                  </a:lnTo>
                  <a:cubicBezTo>
                    <a:pt x="13642" y="8027"/>
                    <a:pt x="13596" y="7996"/>
                    <a:pt x="13551" y="7958"/>
                  </a:cubicBezTo>
                  <a:lnTo>
                    <a:pt x="13498" y="7898"/>
                  </a:lnTo>
                  <a:cubicBezTo>
                    <a:pt x="13475" y="7867"/>
                    <a:pt x="13460" y="7837"/>
                    <a:pt x="13452" y="7799"/>
                  </a:cubicBezTo>
                  <a:cubicBezTo>
                    <a:pt x="13437" y="7761"/>
                    <a:pt x="13437" y="7730"/>
                    <a:pt x="13444" y="7692"/>
                  </a:cubicBezTo>
                  <a:cubicBezTo>
                    <a:pt x="13444" y="7654"/>
                    <a:pt x="13452" y="7624"/>
                    <a:pt x="13475" y="7601"/>
                  </a:cubicBezTo>
                  <a:cubicBezTo>
                    <a:pt x="13490" y="7570"/>
                    <a:pt x="13513" y="7540"/>
                    <a:pt x="13543" y="7525"/>
                  </a:cubicBezTo>
                  <a:cubicBezTo>
                    <a:pt x="13650" y="7479"/>
                    <a:pt x="13756" y="7441"/>
                    <a:pt x="13863" y="7418"/>
                  </a:cubicBezTo>
                  <a:cubicBezTo>
                    <a:pt x="13882" y="7415"/>
                    <a:pt x="13902" y="7413"/>
                    <a:pt x="13922" y="7413"/>
                  </a:cubicBezTo>
                  <a:close/>
                  <a:moveTo>
                    <a:pt x="1" y="0"/>
                  </a:moveTo>
                  <a:lnTo>
                    <a:pt x="1" y="0"/>
                  </a:lnTo>
                  <a:cubicBezTo>
                    <a:pt x="1203" y="335"/>
                    <a:pt x="2124" y="1149"/>
                    <a:pt x="2846" y="1963"/>
                  </a:cubicBezTo>
                  <a:cubicBezTo>
                    <a:pt x="3455" y="2640"/>
                    <a:pt x="4010" y="3356"/>
                    <a:pt x="4535" y="4109"/>
                  </a:cubicBezTo>
                  <a:cubicBezTo>
                    <a:pt x="5292" y="3939"/>
                    <a:pt x="6282" y="3198"/>
                    <a:pt x="6808" y="3198"/>
                  </a:cubicBezTo>
                  <a:cubicBezTo>
                    <a:pt x="7059" y="3198"/>
                    <a:pt x="7205" y="3368"/>
                    <a:pt x="7168" y="3850"/>
                  </a:cubicBezTo>
                  <a:cubicBezTo>
                    <a:pt x="7031" y="4474"/>
                    <a:pt x="6019" y="4755"/>
                    <a:pt x="5311" y="5250"/>
                  </a:cubicBezTo>
                  <a:cubicBezTo>
                    <a:pt x="5623" y="5729"/>
                    <a:pt x="5920" y="6193"/>
                    <a:pt x="6224" y="6665"/>
                  </a:cubicBezTo>
                  <a:cubicBezTo>
                    <a:pt x="6468" y="7045"/>
                    <a:pt x="6719" y="7418"/>
                    <a:pt x="6978" y="7783"/>
                  </a:cubicBezTo>
                  <a:cubicBezTo>
                    <a:pt x="8215" y="7274"/>
                    <a:pt x="9032" y="6088"/>
                    <a:pt x="10607" y="6088"/>
                  </a:cubicBezTo>
                  <a:cubicBezTo>
                    <a:pt x="10726" y="6088"/>
                    <a:pt x="10850" y="6095"/>
                    <a:pt x="10979" y="6110"/>
                  </a:cubicBezTo>
                  <a:cubicBezTo>
                    <a:pt x="11618" y="6254"/>
                    <a:pt x="12349" y="7456"/>
                    <a:pt x="11405" y="7472"/>
                  </a:cubicBezTo>
                  <a:cubicBezTo>
                    <a:pt x="11062" y="7460"/>
                    <a:pt x="10691" y="7448"/>
                    <a:pt x="10314" y="7448"/>
                  </a:cubicBezTo>
                  <a:cubicBezTo>
                    <a:pt x="9162" y="7448"/>
                    <a:pt x="7949" y="7566"/>
                    <a:pt x="7267" y="8202"/>
                  </a:cubicBezTo>
                  <a:cubicBezTo>
                    <a:pt x="7982" y="9214"/>
                    <a:pt x="8727" y="10142"/>
                    <a:pt x="9610" y="10926"/>
                  </a:cubicBezTo>
                  <a:cubicBezTo>
                    <a:pt x="9899" y="11177"/>
                    <a:pt x="10196" y="11412"/>
                    <a:pt x="10508" y="11625"/>
                  </a:cubicBezTo>
                  <a:cubicBezTo>
                    <a:pt x="11450" y="10826"/>
                    <a:pt x="12116" y="9548"/>
                    <a:pt x="13521" y="9548"/>
                  </a:cubicBezTo>
                  <a:cubicBezTo>
                    <a:pt x="13534" y="9548"/>
                    <a:pt x="13546" y="9548"/>
                    <a:pt x="13558" y="9548"/>
                  </a:cubicBezTo>
                  <a:cubicBezTo>
                    <a:pt x="13749" y="9564"/>
                    <a:pt x="13870" y="10035"/>
                    <a:pt x="13870" y="10035"/>
                  </a:cubicBezTo>
                  <a:cubicBezTo>
                    <a:pt x="12790" y="10522"/>
                    <a:pt x="12075" y="11230"/>
                    <a:pt x="11489" y="12204"/>
                  </a:cubicBezTo>
                  <a:cubicBezTo>
                    <a:pt x="12413" y="12662"/>
                    <a:pt x="13427" y="12965"/>
                    <a:pt x="14478" y="12965"/>
                  </a:cubicBezTo>
                  <a:cubicBezTo>
                    <a:pt x="14491" y="12965"/>
                    <a:pt x="14504" y="12965"/>
                    <a:pt x="14517" y="12964"/>
                  </a:cubicBezTo>
                  <a:cubicBezTo>
                    <a:pt x="14753" y="12957"/>
                    <a:pt x="14996" y="12934"/>
                    <a:pt x="15240" y="12888"/>
                  </a:cubicBezTo>
                  <a:cubicBezTo>
                    <a:pt x="15438" y="12508"/>
                    <a:pt x="14974" y="11489"/>
                    <a:pt x="15293" y="10895"/>
                  </a:cubicBezTo>
                  <a:cubicBezTo>
                    <a:pt x="15356" y="10841"/>
                    <a:pt x="15433" y="10817"/>
                    <a:pt x="15513" y="10817"/>
                  </a:cubicBezTo>
                  <a:cubicBezTo>
                    <a:pt x="15716" y="10817"/>
                    <a:pt x="15938" y="10975"/>
                    <a:pt x="15993" y="11215"/>
                  </a:cubicBezTo>
                  <a:cubicBezTo>
                    <a:pt x="16107" y="11679"/>
                    <a:pt x="16145" y="12143"/>
                    <a:pt x="16221" y="12584"/>
                  </a:cubicBezTo>
                  <a:cubicBezTo>
                    <a:pt x="17035" y="12211"/>
                    <a:pt x="17712" y="11557"/>
                    <a:pt x="17979" y="10659"/>
                  </a:cubicBezTo>
                  <a:cubicBezTo>
                    <a:pt x="17773" y="10423"/>
                    <a:pt x="17575" y="10203"/>
                    <a:pt x="17378" y="9982"/>
                  </a:cubicBezTo>
                  <a:cubicBezTo>
                    <a:pt x="12980" y="4877"/>
                    <a:pt x="7092" y="66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
            <p:cNvSpPr/>
            <p:nvPr/>
          </p:nvSpPr>
          <p:spPr>
            <a:xfrm flipH="1" rot="1114890">
              <a:off x="1424800" y="4466392"/>
              <a:ext cx="109353" cy="34169"/>
            </a:xfrm>
            <a:custGeom>
              <a:rect b="b" l="l" r="r" t="t"/>
              <a:pathLst>
                <a:path extrusionOk="0" h="564" w="1805">
                  <a:moveTo>
                    <a:pt x="1" y="0"/>
                  </a:moveTo>
                  <a:lnTo>
                    <a:pt x="1" y="0"/>
                  </a:lnTo>
                  <a:cubicBezTo>
                    <a:pt x="442" y="130"/>
                    <a:pt x="868" y="320"/>
                    <a:pt x="1256" y="563"/>
                  </a:cubicBezTo>
                  <a:cubicBezTo>
                    <a:pt x="1439" y="457"/>
                    <a:pt x="1621" y="350"/>
                    <a:pt x="1804" y="244"/>
                  </a:cubicBezTo>
                  <a:cubicBezTo>
                    <a:pt x="1211" y="137"/>
                    <a:pt x="610" y="54"/>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6"/>
            <p:cNvSpPr/>
            <p:nvPr/>
          </p:nvSpPr>
          <p:spPr>
            <a:xfrm flipH="1" rot="1114890">
              <a:off x="1261306" y="4460941"/>
              <a:ext cx="109353" cy="65975"/>
            </a:xfrm>
            <a:custGeom>
              <a:rect b="b" l="l" r="r" t="t"/>
              <a:pathLst>
                <a:path extrusionOk="0" h="1089" w="1805">
                  <a:moveTo>
                    <a:pt x="1469" y="0"/>
                  </a:moveTo>
                  <a:cubicBezTo>
                    <a:pt x="960" y="244"/>
                    <a:pt x="473" y="518"/>
                    <a:pt x="1" y="830"/>
                  </a:cubicBezTo>
                  <a:cubicBezTo>
                    <a:pt x="85" y="913"/>
                    <a:pt x="161" y="1005"/>
                    <a:pt x="244" y="1088"/>
                  </a:cubicBezTo>
                  <a:cubicBezTo>
                    <a:pt x="747" y="746"/>
                    <a:pt x="1264" y="411"/>
                    <a:pt x="1804" y="99"/>
                  </a:cubicBezTo>
                  <a:cubicBezTo>
                    <a:pt x="1698" y="69"/>
                    <a:pt x="1583" y="31"/>
                    <a:pt x="146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6"/>
            <p:cNvSpPr/>
            <p:nvPr/>
          </p:nvSpPr>
          <p:spPr>
            <a:xfrm flipH="1" rot="1114890">
              <a:off x="1160411" y="4459878"/>
              <a:ext cx="163271" cy="101477"/>
            </a:xfrm>
            <a:custGeom>
              <a:rect b="b" l="l" r="r" t="t"/>
              <a:pathLst>
                <a:path extrusionOk="0" h="1675" w="2695">
                  <a:moveTo>
                    <a:pt x="1941" y="1"/>
                  </a:moveTo>
                  <a:cubicBezTo>
                    <a:pt x="1271" y="351"/>
                    <a:pt x="625" y="739"/>
                    <a:pt x="1" y="1157"/>
                  </a:cubicBezTo>
                  <a:cubicBezTo>
                    <a:pt x="153" y="1332"/>
                    <a:pt x="290" y="1507"/>
                    <a:pt x="434" y="1675"/>
                  </a:cubicBezTo>
                  <a:cubicBezTo>
                    <a:pt x="1150" y="1180"/>
                    <a:pt x="1880" y="678"/>
                    <a:pt x="2694" y="275"/>
                  </a:cubicBezTo>
                  <a:cubicBezTo>
                    <a:pt x="2443" y="183"/>
                    <a:pt x="2192" y="85"/>
                    <a:pt x="19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
            <p:cNvSpPr/>
            <p:nvPr/>
          </p:nvSpPr>
          <p:spPr>
            <a:xfrm flipH="1" rot="1114890">
              <a:off x="1071957" y="4472379"/>
              <a:ext cx="195926" cy="110685"/>
            </a:xfrm>
            <a:custGeom>
              <a:rect b="b" l="l" r="r" t="t"/>
              <a:pathLst>
                <a:path extrusionOk="0" h="1827" w="3234">
                  <a:moveTo>
                    <a:pt x="2640" y="0"/>
                  </a:moveTo>
                  <a:cubicBezTo>
                    <a:pt x="1666" y="411"/>
                    <a:pt x="837" y="989"/>
                    <a:pt x="0" y="1552"/>
                  </a:cubicBezTo>
                  <a:cubicBezTo>
                    <a:pt x="69" y="1644"/>
                    <a:pt x="137" y="1735"/>
                    <a:pt x="206" y="1826"/>
                  </a:cubicBezTo>
                  <a:cubicBezTo>
                    <a:pt x="213" y="1811"/>
                    <a:pt x="228" y="1796"/>
                    <a:pt x="236" y="1796"/>
                  </a:cubicBezTo>
                  <a:cubicBezTo>
                    <a:pt x="1141" y="1225"/>
                    <a:pt x="2108" y="624"/>
                    <a:pt x="3234" y="267"/>
                  </a:cubicBezTo>
                  <a:cubicBezTo>
                    <a:pt x="3036" y="175"/>
                    <a:pt x="2838" y="84"/>
                    <a:pt x="264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
            <p:cNvSpPr/>
            <p:nvPr/>
          </p:nvSpPr>
          <p:spPr>
            <a:xfrm flipH="1" rot="1114890">
              <a:off x="963586" y="4487903"/>
              <a:ext cx="265536" cy="107959"/>
            </a:xfrm>
            <a:custGeom>
              <a:rect b="b" l="l" r="r" t="t"/>
              <a:pathLst>
                <a:path extrusionOk="0" h="1782" w="4383">
                  <a:moveTo>
                    <a:pt x="3500" y="1"/>
                  </a:moveTo>
                  <a:cubicBezTo>
                    <a:pt x="2230" y="298"/>
                    <a:pt x="1157" y="937"/>
                    <a:pt x="175" y="1545"/>
                  </a:cubicBezTo>
                  <a:cubicBezTo>
                    <a:pt x="122" y="1576"/>
                    <a:pt x="61" y="1591"/>
                    <a:pt x="0" y="1591"/>
                  </a:cubicBezTo>
                  <a:lnTo>
                    <a:pt x="137" y="1781"/>
                  </a:lnTo>
                  <a:cubicBezTo>
                    <a:pt x="899" y="1618"/>
                    <a:pt x="1876" y="879"/>
                    <a:pt x="2406" y="879"/>
                  </a:cubicBezTo>
                  <a:cubicBezTo>
                    <a:pt x="2543" y="879"/>
                    <a:pt x="2651" y="929"/>
                    <a:pt x="2716" y="1051"/>
                  </a:cubicBezTo>
                  <a:cubicBezTo>
                    <a:pt x="3257" y="838"/>
                    <a:pt x="3812" y="648"/>
                    <a:pt x="4383" y="465"/>
                  </a:cubicBezTo>
                  <a:cubicBezTo>
                    <a:pt x="4086" y="305"/>
                    <a:pt x="3797" y="145"/>
                    <a:pt x="350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
            <p:cNvSpPr/>
            <p:nvPr/>
          </p:nvSpPr>
          <p:spPr>
            <a:xfrm flipH="1" rot="1114890">
              <a:off x="797807" y="4548439"/>
              <a:ext cx="330117" cy="138796"/>
            </a:xfrm>
            <a:custGeom>
              <a:rect b="b" l="l" r="r" t="t"/>
              <a:pathLst>
                <a:path extrusionOk="0" h="2291" w="5449">
                  <a:moveTo>
                    <a:pt x="5136" y="1"/>
                  </a:moveTo>
                  <a:cubicBezTo>
                    <a:pt x="4703" y="92"/>
                    <a:pt x="4277" y="191"/>
                    <a:pt x="3858" y="297"/>
                  </a:cubicBezTo>
                  <a:cubicBezTo>
                    <a:pt x="2466" y="632"/>
                    <a:pt x="1134" y="1012"/>
                    <a:pt x="1" y="1674"/>
                  </a:cubicBezTo>
                  <a:cubicBezTo>
                    <a:pt x="138" y="1880"/>
                    <a:pt x="267" y="2085"/>
                    <a:pt x="396" y="2291"/>
                  </a:cubicBezTo>
                  <a:cubicBezTo>
                    <a:pt x="1796" y="1271"/>
                    <a:pt x="3516" y="556"/>
                    <a:pt x="5448" y="214"/>
                  </a:cubicBezTo>
                  <a:cubicBezTo>
                    <a:pt x="5342" y="138"/>
                    <a:pt x="5235" y="69"/>
                    <a:pt x="51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
            <p:cNvSpPr/>
            <p:nvPr/>
          </p:nvSpPr>
          <p:spPr>
            <a:xfrm flipH="1" rot="1114890">
              <a:off x="657231" y="4581494"/>
              <a:ext cx="174237" cy="33260"/>
            </a:xfrm>
            <a:custGeom>
              <a:rect b="b" l="l" r="r" t="t"/>
              <a:pathLst>
                <a:path extrusionOk="0" h="549" w="2876">
                  <a:moveTo>
                    <a:pt x="2625" y="0"/>
                  </a:moveTo>
                  <a:cubicBezTo>
                    <a:pt x="2009" y="54"/>
                    <a:pt x="1408" y="145"/>
                    <a:pt x="807" y="259"/>
                  </a:cubicBezTo>
                  <a:cubicBezTo>
                    <a:pt x="533" y="312"/>
                    <a:pt x="266" y="366"/>
                    <a:pt x="0" y="426"/>
                  </a:cubicBezTo>
                  <a:cubicBezTo>
                    <a:pt x="85" y="420"/>
                    <a:pt x="170" y="416"/>
                    <a:pt x="255" y="416"/>
                  </a:cubicBezTo>
                  <a:cubicBezTo>
                    <a:pt x="376" y="416"/>
                    <a:pt x="496" y="424"/>
                    <a:pt x="616" y="442"/>
                  </a:cubicBezTo>
                  <a:cubicBezTo>
                    <a:pt x="700" y="465"/>
                    <a:pt x="784" y="495"/>
                    <a:pt x="860" y="548"/>
                  </a:cubicBezTo>
                  <a:cubicBezTo>
                    <a:pt x="1438" y="434"/>
                    <a:pt x="2031" y="328"/>
                    <a:pt x="2625" y="244"/>
                  </a:cubicBezTo>
                  <a:lnTo>
                    <a:pt x="2876" y="213"/>
                  </a:lnTo>
                  <a:lnTo>
                    <a:pt x="262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6"/>
            <p:cNvSpPr/>
            <p:nvPr/>
          </p:nvSpPr>
          <p:spPr>
            <a:xfrm flipH="1" rot="1114890">
              <a:off x="851278" y="4687468"/>
              <a:ext cx="171026" cy="83908"/>
            </a:xfrm>
            <a:custGeom>
              <a:rect b="b" l="l" r="r" t="t"/>
              <a:pathLst>
                <a:path extrusionOk="0" h="1385" w="2823">
                  <a:moveTo>
                    <a:pt x="2823" y="0"/>
                  </a:moveTo>
                  <a:lnTo>
                    <a:pt x="2823" y="0"/>
                  </a:lnTo>
                  <a:cubicBezTo>
                    <a:pt x="1842" y="236"/>
                    <a:pt x="891" y="594"/>
                    <a:pt x="0" y="1073"/>
                  </a:cubicBezTo>
                  <a:lnTo>
                    <a:pt x="213" y="1385"/>
                  </a:lnTo>
                  <a:cubicBezTo>
                    <a:pt x="647" y="1119"/>
                    <a:pt x="1111" y="898"/>
                    <a:pt x="1583" y="715"/>
                  </a:cubicBezTo>
                  <a:cubicBezTo>
                    <a:pt x="1978" y="449"/>
                    <a:pt x="2374" y="175"/>
                    <a:pt x="28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6"/>
            <p:cNvSpPr/>
            <p:nvPr/>
          </p:nvSpPr>
          <p:spPr>
            <a:xfrm flipH="1" rot="1114890">
              <a:off x="706335" y="4568105"/>
              <a:ext cx="369678" cy="138311"/>
            </a:xfrm>
            <a:custGeom>
              <a:rect b="b" l="l" r="r" t="t"/>
              <a:pathLst>
                <a:path extrusionOk="0" h="2283" w="6102">
                  <a:moveTo>
                    <a:pt x="5417" y="0"/>
                  </a:moveTo>
                  <a:cubicBezTo>
                    <a:pt x="3340" y="289"/>
                    <a:pt x="1491" y="997"/>
                    <a:pt x="0" y="2062"/>
                  </a:cubicBezTo>
                  <a:lnTo>
                    <a:pt x="145" y="2283"/>
                  </a:lnTo>
                  <a:cubicBezTo>
                    <a:pt x="1529" y="1492"/>
                    <a:pt x="3173" y="1050"/>
                    <a:pt x="4869" y="723"/>
                  </a:cubicBezTo>
                  <a:cubicBezTo>
                    <a:pt x="5272" y="647"/>
                    <a:pt x="5683" y="571"/>
                    <a:pt x="6102" y="518"/>
                  </a:cubicBezTo>
                  <a:cubicBezTo>
                    <a:pt x="5874" y="343"/>
                    <a:pt x="5645" y="168"/>
                    <a:pt x="54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
            <p:cNvSpPr/>
            <p:nvPr/>
          </p:nvSpPr>
          <p:spPr>
            <a:xfrm flipH="1" rot="1114890">
              <a:off x="576255" y="4598707"/>
              <a:ext cx="163696" cy="33200"/>
            </a:xfrm>
            <a:custGeom>
              <a:rect b="b" l="l" r="r" t="t"/>
              <a:pathLst>
                <a:path extrusionOk="0" h="548" w="2702">
                  <a:moveTo>
                    <a:pt x="2123" y="0"/>
                  </a:moveTo>
                  <a:cubicBezTo>
                    <a:pt x="2002" y="15"/>
                    <a:pt x="1880" y="31"/>
                    <a:pt x="1758" y="38"/>
                  </a:cubicBezTo>
                  <a:cubicBezTo>
                    <a:pt x="1157" y="114"/>
                    <a:pt x="579" y="206"/>
                    <a:pt x="1" y="304"/>
                  </a:cubicBezTo>
                  <a:cubicBezTo>
                    <a:pt x="46" y="381"/>
                    <a:pt x="84" y="464"/>
                    <a:pt x="115" y="548"/>
                  </a:cubicBezTo>
                  <a:cubicBezTo>
                    <a:pt x="596" y="497"/>
                    <a:pt x="1080" y="472"/>
                    <a:pt x="1563" y="472"/>
                  </a:cubicBezTo>
                  <a:cubicBezTo>
                    <a:pt x="1943" y="472"/>
                    <a:pt x="2323" y="487"/>
                    <a:pt x="2702" y="518"/>
                  </a:cubicBezTo>
                  <a:cubicBezTo>
                    <a:pt x="2511" y="343"/>
                    <a:pt x="2321" y="168"/>
                    <a:pt x="212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
            <p:cNvSpPr/>
            <p:nvPr/>
          </p:nvSpPr>
          <p:spPr>
            <a:xfrm flipH="1" rot="1114890">
              <a:off x="853309" y="4754892"/>
              <a:ext cx="116683" cy="49375"/>
            </a:xfrm>
            <a:custGeom>
              <a:rect b="b" l="l" r="r" t="t"/>
              <a:pathLst>
                <a:path extrusionOk="0" h="815" w="1926">
                  <a:moveTo>
                    <a:pt x="1925" y="0"/>
                  </a:moveTo>
                  <a:lnTo>
                    <a:pt x="1925" y="0"/>
                  </a:lnTo>
                  <a:cubicBezTo>
                    <a:pt x="1165" y="84"/>
                    <a:pt x="465" y="289"/>
                    <a:pt x="1" y="708"/>
                  </a:cubicBezTo>
                  <a:lnTo>
                    <a:pt x="77" y="814"/>
                  </a:lnTo>
                  <a:cubicBezTo>
                    <a:pt x="670" y="487"/>
                    <a:pt x="1286" y="213"/>
                    <a:pt x="192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
            <p:cNvSpPr/>
            <p:nvPr/>
          </p:nvSpPr>
          <p:spPr>
            <a:xfrm flipH="1" rot="1114890">
              <a:off x="505172" y="4627537"/>
              <a:ext cx="79788" cy="23082"/>
            </a:xfrm>
            <a:custGeom>
              <a:rect b="b" l="l" r="r" t="t"/>
              <a:pathLst>
                <a:path extrusionOk="0" h="381" w="1317">
                  <a:moveTo>
                    <a:pt x="0" y="0"/>
                  </a:moveTo>
                  <a:lnTo>
                    <a:pt x="46" y="15"/>
                  </a:lnTo>
                  <a:cubicBezTo>
                    <a:pt x="92" y="46"/>
                    <a:pt x="130" y="91"/>
                    <a:pt x="160" y="137"/>
                  </a:cubicBezTo>
                  <a:lnTo>
                    <a:pt x="198" y="205"/>
                  </a:lnTo>
                  <a:cubicBezTo>
                    <a:pt x="213" y="236"/>
                    <a:pt x="221" y="274"/>
                    <a:pt x="221" y="312"/>
                  </a:cubicBezTo>
                  <a:cubicBezTo>
                    <a:pt x="221" y="327"/>
                    <a:pt x="221" y="342"/>
                    <a:pt x="221" y="358"/>
                  </a:cubicBezTo>
                  <a:cubicBezTo>
                    <a:pt x="310" y="356"/>
                    <a:pt x="400" y="355"/>
                    <a:pt x="491" y="355"/>
                  </a:cubicBezTo>
                  <a:cubicBezTo>
                    <a:pt x="762" y="355"/>
                    <a:pt x="1037" y="363"/>
                    <a:pt x="1317" y="380"/>
                  </a:cubicBezTo>
                  <a:lnTo>
                    <a:pt x="1027" y="91"/>
                  </a:lnTo>
                  <a:cubicBezTo>
                    <a:pt x="685" y="46"/>
                    <a:pt x="343"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6"/>
            <p:cNvSpPr/>
            <p:nvPr/>
          </p:nvSpPr>
          <p:spPr>
            <a:xfrm flipH="1" rot="1114890">
              <a:off x="416144" y="4747553"/>
              <a:ext cx="220886" cy="104203"/>
            </a:xfrm>
            <a:custGeom>
              <a:rect b="b" l="l" r="r" t="t"/>
              <a:pathLst>
                <a:path extrusionOk="0" h="1720" w="3646">
                  <a:moveTo>
                    <a:pt x="3645" y="0"/>
                  </a:moveTo>
                  <a:cubicBezTo>
                    <a:pt x="2960" y="46"/>
                    <a:pt x="2283" y="122"/>
                    <a:pt x="1614" y="236"/>
                  </a:cubicBezTo>
                  <a:lnTo>
                    <a:pt x="1386" y="274"/>
                  </a:lnTo>
                  <a:cubicBezTo>
                    <a:pt x="1454" y="396"/>
                    <a:pt x="1507" y="517"/>
                    <a:pt x="1545" y="654"/>
                  </a:cubicBezTo>
                  <a:cubicBezTo>
                    <a:pt x="967" y="905"/>
                    <a:pt x="442" y="1271"/>
                    <a:pt x="1" y="1720"/>
                  </a:cubicBezTo>
                  <a:cubicBezTo>
                    <a:pt x="343" y="1484"/>
                    <a:pt x="701" y="1263"/>
                    <a:pt x="1066" y="1073"/>
                  </a:cubicBezTo>
                  <a:cubicBezTo>
                    <a:pt x="1888" y="624"/>
                    <a:pt x="2747" y="266"/>
                    <a:pt x="364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6"/>
            <p:cNvSpPr/>
            <p:nvPr/>
          </p:nvSpPr>
          <p:spPr>
            <a:xfrm flipH="1" rot="1114890">
              <a:off x="624916" y="4845714"/>
              <a:ext cx="148429" cy="97781"/>
            </a:xfrm>
            <a:custGeom>
              <a:rect b="b" l="l" r="r" t="t"/>
              <a:pathLst>
                <a:path extrusionOk="0" h="1614" w="2450">
                  <a:moveTo>
                    <a:pt x="2450" y="1"/>
                  </a:moveTo>
                  <a:lnTo>
                    <a:pt x="2450" y="1"/>
                  </a:lnTo>
                  <a:cubicBezTo>
                    <a:pt x="1598" y="252"/>
                    <a:pt x="776" y="594"/>
                    <a:pt x="0" y="1012"/>
                  </a:cubicBezTo>
                  <a:cubicBezTo>
                    <a:pt x="251" y="1225"/>
                    <a:pt x="517" y="1431"/>
                    <a:pt x="784" y="1613"/>
                  </a:cubicBezTo>
                  <a:cubicBezTo>
                    <a:pt x="1354" y="1111"/>
                    <a:pt x="1841" y="449"/>
                    <a:pt x="24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6"/>
            <p:cNvSpPr/>
            <p:nvPr/>
          </p:nvSpPr>
          <p:spPr>
            <a:xfrm flipH="1" rot="1114890">
              <a:off x="288717" y="4756211"/>
              <a:ext cx="372950" cy="164120"/>
            </a:xfrm>
            <a:custGeom>
              <a:rect b="b" l="l" r="r" t="t"/>
              <a:pathLst>
                <a:path extrusionOk="0" h="2709" w="6156">
                  <a:moveTo>
                    <a:pt x="5509" y="1"/>
                  </a:moveTo>
                  <a:cubicBezTo>
                    <a:pt x="4238" y="153"/>
                    <a:pt x="3090" y="647"/>
                    <a:pt x="2040" y="1172"/>
                  </a:cubicBezTo>
                  <a:cubicBezTo>
                    <a:pt x="1302" y="1537"/>
                    <a:pt x="617" y="1994"/>
                    <a:pt x="1" y="2526"/>
                  </a:cubicBezTo>
                  <a:cubicBezTo>
                    <a:pt x="138" y="2595"/>
                    <a:pt x="275" y="2656"/>
                    <a:pt x="419" y="2709"/>
                  </a:cubicBezTo>
                  <a:cubicBezTo>
                    <a:pt x="510" y="2656"/>
                    <a:pt x="609" y="2602"/>
                    <a:pt x="708" y="2542"/>
                  </a:cubicBezTo>
                  <a:cubicBezTo>
                    <a:pt x="1614" y="2032"/>
                    <a:pt x="2572" y="1606"/>
                    <a:pt x="3554" y="1271"/>
                  </a:cubicBezTo>
                  <a:cubicBezTo>
                    <a:pt x="3569" y="1225"/>
                    <a:pt x="3592" y="1172"/>
                    <a:pt x="3614" y="1134"/>
                  </a:cubicBezTo>
                  <a:cubicBezTo>
                    <a:pt x="3683" y="1082"/>
                    <a:pt x="3764" y="1055"/>
                    <a:pt x="3847" y="1055"/>
                  </a:cubicBezTo>
                  <a:cubicBezTo>
                    <a:pt x="3921" y="1055"/>
                    <a:pt x="3995" y="1076"/>
                    <a:pt x="4063" y="1119"/>
                  </a:cubicBezTo>
                  <a:cubicBezTo>
                    <a:pt x="4740" y="921"/>
                    <a:pt x="5440" y="792"/>
                    <a:pt x="6156" y="723"/>
                  </a:cubicBezTo>
                  <a:cubicBezTo>
                    <a:pt x="6003" y="556"/>
                    <a:pt x="5851" y="381"/>
                    <a:pt x="5699" y="221"/>
                  </a:cubicBezTo>
                  <a:cubicBezTo>
                    <a:pt x="5638" y="145"/>
                    <a:pt x="5570" y="77"/>
                    <a:pt x="55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
            <p:cNvSpPr/>
            <p:nvPr/>
          </p:nvSpPr>
          <p:spPr>
            <a:xfrm flipH="1" rot="1114890">
              <a:off x="290093" y="4794826"/>
              <a:ext cx="106990" cy="46588"/>
            </a:xfrm>
            <a:custGeom>
              <a:rect b="b" l="l" r="r" t="t"/>
              <a:pathLst>
                <a:path extrusionOk="0" h="769" w="1766">
                  <a:moveTo>
                    <a:pt x="1765" y="0"/>
                  </a:moveTo>
                  <a:lnTo>
                    <a:pt x="1765" y="0"/>
                  </a:lnTo>
                  <a:cubicBezTo>
                    <a:pt x="1172" y="53"/>
                    <a:pt x="578" y="152"/>
                    <a:pt x="0" y="304"/>
                  </a:cubicBezTo>
                  <a:cubicBezTo>
                    <a:pt x="30" y="457"/>
                    <a:pt x="53" y="616"/>
                    <a:pt x="76" y="769"/>
                  </a:cubicBezTo>
                  <a:cubicBezTo>
                    <a:pt x="517" y="670"/>
                    <a:pt x="966" y="601"/>
                    <a:pt x="1423" y="533"/>
                  </a:cubicBezTo>
                  <a:cubicBezTo>
                    <a:pt x="1552" y="365"/>
                    <a:pt x="1666" y="190"/>
                    <a:pt x="176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6"/>
            <p:cNvSpPr/>
            <p:nvPr/>
          </p:nvSpPr>
          <p:spPr>
            <a:xfrm flipH="1" rot="1114890">
              <a:off x="342109" y="4879105"/>
              <a:ext cx="24051" cy="12056"/>
            </a:xfrm>
            <a:custGeom>
              <a:rect b="b" l="l" r="r" t="t"/>
              <a:pathLst>
                <a:path extrusionOk="0" h="199" w="397">
                  <a:moveTo>
                    <a:pt x="396" y="0"/>
                  </a:moveTo>
                  <a:lnTo>
                    <a:pt x="396" y="0"/>
                  </a:lnTo>
                  <a:cubicBezTo>
                    <a:pt x="259" y="23"/>
                    <a:pt x="130" y="46"/>
                    <a:pt x="0" y="76"/>
                  </a:cubicBezTo>
                  <a:cubicBezTo>
                    <a:pt x="0" y="114"/>
                    <a:pt x="8" y="160"/>
                    <a:pt x="16" y="198"/>
                  </a:cubicBezTo>
                  <a:cubicBezTo>
                    <a:pt x="145" y="137"/>
                    <a:pt x="274" y="69"/>
                    <a:pt x="39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6"/>
            <p:cNvSpPr/>
            <p:nvPr/>
          </p:nvSpPr>
          <p:spPr>
            <a:xfrm flipH="1" rot="1114890">
              <a:off x="403944" y="4721778"/>
              <a:ext cx="472488" cy="139462"/>
            </a:xfrm>
            <a:custGeom>
              <a:rect b="b" l="l" r="r" t="t"/>
              <a:pathLst>
                <a:path extrusionOk="0" h="2302" w="7799">
                  <a:moveTo>
                    <a:pt x="5881" y="0"/>
                  </a:moveTo>
                  <a:cubicBezTo>
                    <a:pt x="3691" y="0"/>
                    <a:pt x="1651" y="446"/>
                    <a:pt x="0" y="1450"/>
                  </a:cubicBezTo>
                  <a:cubicBezTo>
                    <a:pt x="259" y="1746"/>
                    <a:pt x="533" y="2036"/>
                    <a:pt x="814" y="2302"/>
                  </a:cubicBezTo>
                  <a:cubicBezTo>
                    <a:pt x="2260" y="1465"/>
                    <a:pt x="3850" y="902"/>
                    <a:pt x="5501" y="659"/>
                  </a:cubicBezTo>
                  <a:cubicBezTo>
                    <a:pt x="6262" y="537"/>
                    <a:pt x="7023" y="461"/>
                    <a:pt x="7799" y="438"/>
                  </a:cubicBezTo>
                  <a:cubicBezTo>
                    <a:pt x="7684" y="309"/>
                    <a:pt x="7563" y="194"/>
                    <a:pt x="7449" y="73"/>
                  </a:cubicBezTo>
                  <a:cubicBezTo>
                    <a:pt x="6920" y="25"/>
                    <a:pt x="6396" y="0"/>
                    <a:pt x="588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
            <p:cNvSpPr/>
            <p:nvPr/>
          </p:nvSpPr>
          <p:spPr>
            <a:xfrm flipH="1" rot="1114890">
              <a:off x="420384" y="4882195"/>
              <a:ext cx="150307" cy="76092"/>
            </a:xfrm>
            <a:custGeom>
              <a:rect b="b" l="l" r="r" t="t"/>
              <a:pathLst>
                <a:path extrusionOk="0" h="1256" w="2481">
                  <a:moveTo>
                    <a:pt x="2420" y="1"/>
                  </a:moveTo>
                  <a:cubicBezTo>
                    <a:pt x="1591" y="282"/>
                    <a:pt x="777" y="632"/>
                    <a:pt x="1" y="1043"/>
                  </a:cubicBezTo>
                  <a:cubicBezTo>
                    <a:pt x="320" y="1142"/>
                    <a:pt x="655" y="1210"/>
                    <a:pt x="990" y="1256"/>
                  </a:cubicBezTo>
                  <a:cubicBezTo>
                    <a:pt x="1081" y="1187"/>
                    <a:pt x="1180" y="1119"/>
                    <a:pt x="1271" y="1050"/>
                  </a:cubicBezTo>
                  <a:cubicBezTo>
                    <a:pt x="1644" y="799"/>
                    <a:pt x="2055" y="602"/>
                    <a:pt x="2481" y="457"/>
                  </a:cubicBezTo>
                  <a:cubicBezTo>
                    <a:pt x="2458" y="305"/>
                    <a:pt x="2435" y="153"/>
                    <a:pt x="242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
            <p:cNvSpPr/>
            <p:nvPr/>
          </p:nvSpPr>
          <p:spPr>
            <a:xfrm flipH="1" rot="1114890">
              <a:off x="410674" y="4925167"/>
              <a:ext cx="33200" cy="14298"/>
            </a:xfrm>
            <a:custGeom>
              <a:rect b="b" l="l" r="r" t="t"/>
              <a:pathLst>
                <a:path extrusionOk="0" h="236" w="548">
                  <a:moveTo>
                    <a:pt x="548" y="0"/>
                  </a:moveTo>
                  <a:lnTo>
                    <a:pt x="548" y="0"/>
                  </a:lnTo>
                  <a:cubicBezTo>
                    <a:pt x="358" y="68"/>
                    <a:pt x="175" y="145"/>
                    <a:pt x="0" y="236"/>
                  </a:cubicBezTo>
                  <a:cubicBezTo>
                    <a:pt x="167" y="221"/>
                    <a:pt x="335" y="198"/>
                    <a:pt x="502" y="167"/>
                  </a:cubicBezTo>
                  <a:cubicBezTo>
                    <a:pt x="525" y="114"/>
                    <a:pt x="540" y="61"/>
                    <a:pt x="54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
            <p:cNvSpPr/>
            <p:nvPr/>
          </p:nvSpPr>
          <p:spPr>
            <a:xfrm flipH="1" rot="1114890">
              <a:off x="570536" y="4700374"/>
              <a:ext cx="374282" cy="121166"/>
            </a:xfrm>
            <a:custGeom>
              <a:rect b="b" l="l" r="r" t="t"/>
              <a:pathLst>
                <a:path extrusionOk="0" h="2000" w="6178">
                  <a:moveTo>
                    <a:pt x="5566" y="0"/>
                  </a:moveTo>
                  <a:cubicBezTo>
                    <a:pt x="3508" y="0"/>
                    <a:pt x="1593" y="455"/>
                    <a:pt x="0" y="1307"/>
                  </a:cubicBezTo>
                  <a:cubicBezTo>
                    <a:pt x="175" y="1543"/>
                    <a:pt x="350" y="1771"/>
                    <a:pt x="533" y="1999"/>
                  </a:cubicBezTo>
                  <a:cubicBezTo>
                    <a:pt x="2031" y="1048"/>
                    <a:pt x="3842" y="538"/>
                    <a:pt x="5820" y="409"/>
                  </a:cubicBezTo>
                  <a:cubicBezTo>
                    <a:pt x="5813" y="401"/>
                    <a:pt x="5813" y="386"/>
                    <a:pt x="5813" y="379"/>
                  </a:cubicBezTo>
                  <a:cubicBezTo>
                    <a:pt x="5797" y="341"/>
                    <a:pt x="5790" y="310"/>
                    <a:pt x="5797" y="272"/>
                  </a:cubicBezTo>
                  <a:cubicBezTo>
                    <a:pt x="5797" y="242"/>
                    <a:pt x="5813" y="204"/>
                    <a:pt x="5835" y="181"/>
                  </a:cubicBezTo>
                  <a:cubicBezTo>
                    <a:pt x="5851" y="150"/>
                    <a:pt x="5873" y="120"/>
                    <a:pt x="5904" y="112"/>
                  </a:cubicBezTo>
                  <a:cubicBezTo>
                    <a:pt x="5995" y="67"/>
                    <a:pt x="6086" y="36"/>
                    <a:pt x="6178" y="13"/>
                  </a:cubicBezTo>
                  <a:cubicBezTo>
                    <a:pt x="5973" y="5"/>
                    <a:pt x="5769" y="0"/>
                    <a:pt x="55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
            <p:cNvSpPr/>
            <p:nvPr/>
          </p:nvSpPr>
          <p:spPr>
            <a:xfrm flipH="1" rot="1114890">
              <a:off x="881494" y="4505462"/>
              <a:ext cx="211193" cy="83484"/>
            </a:xfrm>
            <a:custGeom>
              <a:rect b="b" l="l" r="r" t="t"/>
              <a:pathLst>
                <a:path extrusionOk="0" h="1378" w="3486">
                  <a:moveTo>
                    <a:pt x="2930" y="1"/>
                  </a:moveTo>
                  <a:cubicBezTo>
                    <a:pt x="2138" y="244"/>
                    <a:pt x="1355" y="495"/>
                    <a:pt x="602" y="784"/>
                  </a:cubicBezTo>
                  <a:cubicBezTo>
                    <a:pt x="510" y="1020"/>
                    <a:pt x="282" y="1203"/>
                    <a:pt x="1" y="1378"/>
                  </a:cubicBezTo>
                  <a:cubicBezTo>
                    <a:pt x="647" y="1119"/>
                    <a:pt x="1317" y="898"/>
                    <a:pt x="1986" y="723"/>
                  </a:cubicBezTo>
                  <a:lnTo>
                    <a:pt x="1956" y="663"/>
                  </a:lnTo>
                  <a:cubicBezTo>
                    <a:pt x="1941" y="632"/>
                    <a:pt x="1933" y="602"/>
                    <a:pt x="1933" y="564"/>
                  </a:cubicBezTo>
                  <a:cubicBezTo>
                    <a:pt x="1933" y="533"/>
                    <a:pt x="1941" y="503"/>
                    <a:pt x="1956" y="472"/>
                  </a:cubicBezTo>
                  <a:cubicBezTo>
                    <a:pt x="1971" y="442"/>
                    <a:pt x="1994" y="419"/>
                    <a:pt x="2024" y="404"/>
                  </a:cubicBezTo>
                  <a:cubicBezTo>
                    <a:pt x="2055" y="381"/>
                    <a:pt x="2085" y="366"/>
                    <a:pt x="2123" y="366"/>
                  </a:cubicBezTo>
                  <a:lnTo>
                    <a:pt x="2336" y="328"/>
                  </a:lnTo>
                  <a:cubicBezTo>
                    <a:pt x="2351" y="326"/>
                    <a:pt x="2365" y="325"/>
                    <a:pt x="2379" y="325"/>
                  </a:cubicBezTo>
                  <a:cubicBezTo>
                    <a:pt x="2418" y="325"/>
                    <a:pt x="2455" y="332"/>
                    <a:pt x="2488" y="343"/>
                  </a:cubicBezTo>
                  <a:lnTo>
                    <a:pt x="2572" y="373"/>
                  </a:lnTo>
                  <a:cubicBezTo>
                    <a:pt x="2618" y="404"/>
                    <a:pt x="2656" y="442"/>
                    <a:pt x="2694" y="480"/>
                  </a:cubicBezTo>
                  <a:lnTo>
                    <a:pt x="2724" y="533"/>
                  </a:lnTo>
                  <a:cubicBezTo>
                    <a:pt x="2975" y="465"/>
                    <a:pt x="3234" y="404"/>
                    <a:pt x="3485" y="343"/>
                  </a:cubicBezTo>
                  <a:cubicBezTo>
                    <a:pt x="3295" y="229"/>
                    <a:pt x="3112" y="115"/>
                    <a:pt x="293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
            <p:cNvSpPr/>
            <p:nvPr/>
          </p:nvSpPr>
          <p:spPr>
            <a:xfrm flipH="1" rot="1114890">
              <a:off x="1337626" y="4460030"/>
              <a:ext cx="84877" cy="46649"/>
            </a:xfrm>
            <a:custGeom>
              <a:rect b="b" l="l" r="r" t="t"/>
              <a:pathLst>
                <a:path extrusionOk="0" h="770" w="1401">
                  <a:moveTo>
                    <a:pt x="913" y="1"/>
                  </a:moveTo>
                  <a:cubicBezTo>
                    <a:pt x="601" y="168"/>
                    <a:pt x="297" y="328"/>
                    <a:pt x="0" y="503"/>
                  </a:cubicBezTo>
                  <a:cubicBezTo>
                    <a:pt x="115" y="587"/>
                    <a:pt x="221" y="678"/>
                    <a:pt x="320" y="769"/>
                  </a:cubicBezTo>
                  <a:cubicBezTo>
                    <a:pt x="662" y="541"/>
                    <a:pt x="1020" y="328"/>
                    <a:pt x="1400" y="123"/>
                  </a:cubicBezTo>
                  <a:cubicBezTo>
                    <a:pt x="1233" y="77"/>
                    <a:pt x="1073" y="39"/>
                    <a:pt x="9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6"/>
            <p:cNvSpPr/>
            <p:nvPr/>
          </p:nvSpPr>
          <p:spPr>
            <a:xfrm flipH="1" rot="1114890">
              <a:off x="184455" y="4173405"/>
              <a:ext cx="1327982" cy="740871"/>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rgbClr val="5A82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6"/>
            <p:cNvSpPr/>
            <p:nvPr/>
          </p:nvSpPr>
          <p:spPr>
            <a:xfrm flipH="1" rot="1114890">
              <a:off x="184455" y="4173405"/>
              <a:ext cx="1327982" cy="740871"/>
            </a:xfrm>
            <a:custGeom>
              <a:rect b="b" l="l" r="r" t="t"/>
              <a:pathLst>
                <a:path extrusionOk="0" h="12229" w="21920">
                  <a:moveTo>
                    <a:pt x="16446" y="3864"/>
                  </a:moveTo>
                  <a:cubicBezTo>
                    <a:pt x="16693" y="3864"/>
                    <a:pt x="17038" y="4205"/>
                    <a:pt x="16868" y="4400"/>
                  </a:cubicBezTo>
                  <a:cubicBezTo>
                    <a:pt x="16826" y="4448"/>
                    <a:pt x="16770" y="4468"/>
                    <a:pt x="16708" y="4468"/>
                  </a:cubicBezTo>
                  <a:cubicBezTo>
                    <a:pt x="16460" y="4468"/>
                    <a:pt x="16125" y="4131"/>
                    <a:pt x="16290" y="3936"/>
                  </a:cubicBezTo>
                  <a:cubicBezTo>
                    <a:pt x="16329" y="3885"/>
                    <a:pt x="16385" y="3864"/>
                    <a:pt x="16446" y="3864"/>
                  </a:cubicBezTo>
                  <a:close/>
                  <a:moveTo>
                    <a:pt x="10656" y="3215"/>
                  </a:moveTo>
                  <a:cubicBezTo>
                    <a:pt x="10675" y="3215"/>
                    <a:pt x="10694" y="3217"/>
                    <a:pt x="10713" y="3220"/>
                  </a:cubicBezTo>
                  <a:cubicBezTo>
                    <a:pt x="10804" y="3228"/>
                    <a:pt x="10888" y="3266"/>
                    <a:pt x="10956" y="3327"/>
                  </a:cubicBezTo>
                  <a:cubicBezTo>
                    <a:pt x="11017" y="3373"/>
                    <a:pt x="11063" y="3441"/>
                    <a:pt x="11078" y="3525"/>
                  </a:cubicBezTo>
                  <a:cubicBezTo>
                    <a:pt x="11101" y="3608"/>
                    <a:pt x="11124" y="3700"/>
                    <a:pt x="11147" y="3783"/>
                  </a:cubicBezTo>
                  <a:cubicBezTo>
                    <a:pt x="11192" y="3928"/>
                    <a:pt x="11245" y="4065"/>
                    <a:pt x="11299" y="4202"/>
                  </a:cubicBezTo>
                  <a:cubicBezTo>
                    <a:pt x="11329" y="4263"/>
                    <a:pt x="11322" y="4339"/>
                    <a:pt x="11291" y="4400"/>
                  </a:cubicBezTo>
                  <a:cubicBezTo>
                    <a:pt x="11245" y="4461"/>
                    <a:pt x="11185" y="4491"/>
                    <a:pt x="11116" y="4499"/>
                  </a:cubicBezTo>
                  <a:cubicBezTo>
                    <a:pt x="11025" y="4499"/>
                    <a:pt x="10941" y="4476"/>
                    <a:pt x="10873" y="4438"/>
                  </a:cubicBezTo>
                  <a:cubicBezTo>
                    <a:pt x="10797" y="4392"/>
                    <a:pt x="10743" y="4331"/>
                    <a:pt x="10705" y="4255"/>
                  </a:cubicBezTo>
                  <a:cubicBezTo>
                    <a:pt x="10591" y="3996"/>
                    <a:pt x="10500" y="3723"/>
                    <a:pt x="10439" y="3449"/>
                  </a:cubicBezTo>
                  <a:cubicBezTo>
                    <a:pt x="10424" y="3380"/>
                    <a:pt x="10447" y="3312"/>
                    <a:pt x="10500" y="3266"/>
                  </a:cubicBezTo>
                  <a:cubicBezTo>
                    <a:pt x="10546" y="3232"/>
                    <a:pt x="10600" y="3215"/>
                    <a:pt x="10656" y="3215"/>
                  </a:cubicBezTo>
                  <a:close/>
                  <a:moveTo>
                    <a:pt x="18968" y="10029"/>
                  </a:moveTo>
                  <a:cubicBezTo>
                    <a:pt x="19213" y="10029"/>
                    <a:pt x="19498" y="10435"/>
                    <a:pt x="19280" y="10608"/>
                  </a:cubicBezTo>
                  <a:cubicBezTo>
                    <a:pt x="19241" y="10636"/>
                    <a:pt x="19198" y="10649"/>
                    <a:pt x="19155" y="10649"/>
                  </a:cubicBezTo>
                  <a:cubicBezTo>
                    <a:pt x="18907" y="10649"/>
                    <a:pt x="18625" y="10243"/>
                    <a:pt x="18838" y="10075"/>
                  </a:cubicBezTo>
                  <a:cubicBezTo>
                    <a:pt x="18878" y="10043"/>
                    <a:pt x="18922" y="10029"/>
                    <a:pt x="18968" y="10029"/>
                  </a:cubicBezTo>
                  <a:close/>
                  <a:moveTo>
                    <a:pt x="9902" y="0"/>
                  </a:moveTo>
                  <a:cubicBezTo>
                    <a:pt x="9532" y="0"/>
                    <a:pt x="9161" y="14"/>
                    <a:pt x="8788" y="40"/>
                  </a:cubicBezTo>
                  <a:cubicBezTo>
                    <a:pt x="9130" y="687"/>
                    <a:pt x="9359" y="1334"/>
                    <a:pt x="9305" y="1919"/>
                  </a:cubicBezTo>
                  <a:cubicBezTo>
                    <a:pt x="9286" y="2122"/>
                    <a:pt x="9100" y="2223"/>
                    <a:pt x="8881" y="2223"/>
                  </a:cubicBezTo>
                  <a:cubicBezTo>
                    <a:pt x="8664" y="2223"/>
                    <a:pt x="8415" y="2124"/>
                    <a:pt x="8263" y="1927"/>
                  </a:cubicBezTo>
                  <a:cubicBezTo>
                    <a:pt x="7852" y="1364"/>
                    <a:pt x="7578" y="733"/>
                    <a:pt x="6970" y="238"/>
                  </a:cubicBezTo>
                  <a:cubicBezTo>
                    <a:pt x="5996" y="390"/>
                    <a:pt x="5060" y="603"/>
                    <a:pt x="4140" y="847"/>
                  </a:cubicBezTo>
                  <a:cubicBezTo>
                    <a:pt x="3017" y="1131"/>
                    <a:pt x="1866" y="1458"/>
                    <a:pt x="661" y="1458"/>
                  </a:cubicBezTo>
                  <a:cubicBezTo>
                    <a:pt x="445" y="1458"/>
                    <a:pt x="228" y="1448"/>
                    <a:pt x="8" y="1425"/>
                  </a:cubicBezTo>
                  <a:lnTo>
                    <a:pt x="8" y="1425"/>
                  </a:lnTo>
                  <a:cubicBezTo>
                    <a:pt x="252" y="1463"/>
                    <a:pt x="488" y="1501"/>
                    <a:pt x="724" y="1547"/>
                  </a:cubicBezTo>
                  <a:cubicBezTo>
                    <a:pt x="488" y="1516"/>
                    <a:pt x="244" y="1486"/>
                    <a:pt x="1" y="1463"/>
                  </a:cubicBezTo>
                  <a:lnTo>
                    <a:pt x="1" y="1463"/>
                  </a:lnTo>
                  <a:cubicBezTo>
                    <a:pt x="176" y="1493"/>
                    <a:pt x="343" y="1524"/>
                    <a:pt x="511" y="1569"/>
                  </a:cubicBezTo>
                  <a:cubicBezTo>
                    <a:pt x="7601" y="2231"/>
                    <a:pt x="13490" y="6446"/>
                    <a:pt x="17872" y="11551"/>
                  </a:cubicBezTo>
                  <a:cubicBezTo>
                    <a:pt x="18077" y="11772"/>
                    <a:pt x="18275" y="12000"/>
                    <a:pt x="18473" y="12228"/>
                  </a:cubicBezTo>
                  <a:cubicBezTo>
                    <a:pt x="18488" y="12190"/>
                    <a:pt x="18504" y="12152"/>
                    <a:pt x="18511" y="12114"/>
                  </a:cubicBezTo>
                  <a:cubicBezTo>
                    <a:pt x="18562" y="12116"/>
                    <a:pt x="18613" y="12117"/>
                    <a:pt x="18664" y="12117"/>
                  </a:cubicBezTo>
                  <a:cubicBezTo>
                    <a:pt x="20208" y="12117"/>
                    <a:pt x="21585" y="11115"/>
                    <a:pt x="21813" y="9429"/>
                  </a:cubicBezTo>
                  <a:cubicBezTo>
                    <a:pt x="21920" y="8637"/>
                    <a:pt x="21783" y="7747"/>
                    <a:pt x="21440" y="6842"/>
                  </a:cubicBezTo>
                  <a:cubicBezTo>
                    <a:pt x="20991" y="6910"/>
                    <a:pt x="20573" y="7108"/>
                    <a:pt x="20231" y="7405"/>
                  </a:cubicBezTo>
                  <a:cubicBezTo>
                    <a:pt x="19816" y="7771"/>
                    <a:pt x="19878" y="8666"/>
                    <a:pt x="19265" y="8666"/>
                  </a:cubicBezTo>
                  <a:cubicBezTo>
                    <a:pt x="19203" y="8666"/>
                    <a:pt x="19135" y="8657"/>
                    <a:pt x="19059" y="8637"/>
                  </a:cubicBezTo>
                  <a:cubicBezTo>
                    <a:pt x="18739" y="8470"/>
                    <a:pt x="18770" y="7975"/>
                    <a:pt x="18831" y="7686"/>
                  </a:cubicBezTo>
                  <a:cubicBezTo>
                    <a:pt x="19310" y="6872"/>
                    <a:pt x="20542" y="6925"/>
                    <a:pt x="21250" y="6393"/>
                  </a:cubicBezTo>
                  <a:cubicBezTo>
                    <a:pt x="20664" y="5107"/>
                    <a:pt x="19660" y="3837"/>
                    <a:pt x="18443" y="2855"/>
                  </a:cubicBezTo>
                  <a:cubicBezTo>
                    <a:pt x="17263" y="1919"/>
                    <a:pt x="15924" y="1197"/>
                    <a:pt x="14494" y="725"/>
                  </a:cubicBezTo>
                  <a:lnTo>
                    <a:pt x="14494" y="725"/>
                  </a:lnTo>
                  <a:cubicBezTo>
                    <a:pt x="14509" y="1889"/>
                    <a:pt x="15042" y="3327"/>
                    <a:pt x="14920" y="4506"/>
                  </a:cubicBezTo>
                  <a:cubicBezTo>
                    <a:pt x="14895" y="4754"/>
                    <a:pt x="14698" y="4871"/>
                    <a:pt x="14461" y="4871"/>
                  </a:cubicBezTo>
                  <a:cubicBezTo>
                    <a:pt x="14188" y="4871"/>
                    <a:pt x="13863" y="4716"/>
                    <a:pt x="13688" y="4422"/>
                  </a:cubicBezTo>
                  <a:lnTo>
                    <a:pt x="13680" y="4407"/>
                  </a:lnTo>
                  <a:cubicBezTo>
                    <a:pt x="12965" y="2954"/>
                    <a:pt x="13528" y="1668"/>
                    <a:pt x="12767" y="276"/>
                  </a:cubicBezTo>
                  <a:cubicBezTo>
                    <a:pt x="12189" y="154"/>
                    <a:pt x="11603" y="78"/>
                    <a:pt x="11010" y="40"/>
                  </a:cubicBezTo>
                  <a:cubicBezTo>
                    <a:pt x="10641" y="14"/>
                    <a:pt x="10272" y="0"/>
                    <a:pt x="99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
            <p:cNvSpPr/>
            <p:nvPr/>
          </p:nvSpPr>
          <p:spPr>
            <a:xfrm flipH="1" rot="1114890">
              <a:off x="1305934" y="4381086"/>
              <a:ext cx="74275" cy="84877"/>
            </a:xfrm>
            <a:custGeom>
              <a:rect b="b" l="l" r="r" t="t"/>
              <a:pathLst>
                <a:path extrusionOk="0" h="1401" w="1226">
                  <a:moveTo>
                    <a:pt x="549" y="0"/>
                  </a:moveTo>
                  <a:lnTo>
                    <a:pt x="1" y="137"/>
                  </a:lnTo>
                  <a:cubicBezTo>
                    <a:pt x="252" y="503"/>
                    <a:pt x="488" y="875"/>
                    <a:pt x="701" y="1248"/>
                  </a:cubicBezTo>
                  <a:cubicBezTo>
                    <a:pt x="876" y="1301"/>
                    <a:pt x="1051" y="1347"/>
                    <a:pt x="1226" y="1400"/>
                  </a:cubicBezTo>
                  <a:cubicBezTo>
                    <a:pt x="1013" y="929"/>
                    <a:pt x="784" y="464"/>
                    <a:pt x="54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
            <p:cNvSpPr/>
            <p:nvPr/>
          </p:nvSpPr>
          <p:spPr>
            <a:xfrm flipH="1" rot="1114890">
              <a:off x="1216426" y="4337137"/>
              <a:ext cx="91299" cy="132374"/>
            </a:xfrm>
            <a:custGeom>
              <a:rect b="b" l="l" r="r" t="t"/>
              <a:pathLst>
                <a:path extrusionOk="0" h="2185" w="1507">
                  <a:moveTo>
                    <a:pt x="442" y="1"/>
                  </a:moveTo>
                  <a:cubicBezTo>
                    <a:pt x="297" y="31"/>
                    <a:pt x="145" y="69"/>
                    <a:pt x="0" y="107"/>
                  </a:cubicBezTo>
                  <a:cubicBezTo>
                    <a:pt x="297" y="716"/>
                    <a:pt x="579" y="1325"/>
                    <a:pt x="837" y="1941"/>
                  </a:cubicBezTo>
                  <a:cubicBezTo>
                    <a:pt x="1065" y="2025"/>
                    <a:pt x="1286" y="2101"/>
                    <a:pt x="1507" y="2184"/>
                  </a:cubicBezTo>
                  <a:cubicBezTo>
                    <a:pt x="1172" y="1454"/>
                    <a:pt x="814" y="724"/>
                    <a:pt x="44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
            <p:cNvSpPr/>
            <p:nvPr/>
          </p:nvSpPr>
          <p:spPr>
            <a:xfrm flipH="1" rot="1114890">
              <a:off x="1105391" y="4290155"/>
              <a:ext cx="133283" cy="196410"/>
            </a:xfrm>
            <a:custGeom>
              <a:rect b="b" l="l" r="r" t="t"/>
              <a:pathLst>
                <a:path extrusionOk="0" h="3242" w="2200">
                  <a:moveTo>
                    <a:pt x="640" y="1"/>
                  </a:moveTo>
                  <a:cubicBezTo>
                    <a:pt x="427" y="46"/>
                    <a:pt x="214" y="84"/>
                    <a:pt x="1" y="130"/>
                  </a:cubicBezTo>
                  <a:cubicBezTo>
                    <a:pt x="434" y="1020"/>
                    <a:pt x="845" y="1918"/>
                    <a:pt x="1241" y="2816"/>
                  </a:cubicBezTo>
                  <a:cubicBezTo>
                    <a:pt x="1560" y="2953"/>
                    <a:pt x="1880" y="3097"/>
                    <a:pt x="2199" y="3242"/>
                  </a:cubicBezTo>
                  <a:cubicBezTo>
                    <a:pt x="1735" y="2139"/>
                    <a:pt x="1218" y="1058"/>
                    <a:pt x="6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
            <p:cNvSpPr/>
            <p:nvPr/>
          </p:nvSpPr>
          <p:spPr>
            <a:xfrm flipH="1" rot="1114890">
              <a:off x="878490" y="4199958"/>
              <a:ext cx="161817" cy="345748"/>
            </a:xfrm>
            <a:custGeom>
              <a:rect b="b" l="l" r="r" t="t"/>
              <a:pathLst>
                <a:path extrusionOk="0" h="5707" w="2671">
                  <a:moveTo>
                    <a:pt x="708" y="0"/>
                  </a:moveTo>
                  <a:cubicBezTo>
                    <a:pt x="472" y="8"/>
                    <a:pt x="228" y="23"/>
                    <a:pt x="0" y="31"/>
                  </a:cubicBezTo>
                  <a:cubicBezTo>
                    <a:pt x="335" y="677"/>
                    <a:pt x="563" y="1324"/>
                    <a:pt x="517" y="1902"/>
                  </a:cubicBezTo>
                  <a:cubicBezTo>
                    <a:pt x="997" y="2937"/>
                    <a:pt x="1400" y="4002"/>
                    <a:pt x="1735" y="5090"/>
                  </a:cubicBezTo>
                  <a:cubicBezTo>
                    <a:pt x="2047" y="5288"/>
                    <a:pt x="2359" y="5493"/>
                    <a:pt x="2671" y="5706"/>
                  </a:cubicBezTo>
                  <a:cubicBezTo>
                    <a:pt x="2594" y="5295"/>
                    <a:pt x="2511" y="4885"/>
                    <a:pt x="2412" y="4474"/>
                  </a:cubicBezTo>
                  <a:cubicBezTo>
                    <a:pt x="2381" y="4481"/>
                    <a:pt x="2351" y="4489"/>
                    <a:pt x="2328" y="4497"/>
                  </a:cubicBezTo>
                  <a:cubicBezTo>
                    <a:pt x="2237" y="4497"/>
                    <a:pt x="2153" y="4481"/>
                    <a:pt x="2085" y="4436"/>
                  </a:cubicBezTo>
                  <a:cubicBezTo>
                    <a:pt x="2009" y="4398"/>
                    <a:pt x="1955" y="4329"/>
                    <a:pt x="1917" y="4261"/>
                  </a:cubicBezTo>
                  <a:cubicBezTo>
                    <a:pt x="1803" y="3994"/>
                    <a:pt x="1712" y="3728"/>
                    <a:pt x="1651" y="3447"/>
                  </a:cubicBezTo>
                  <a:cubicBezTo>
                    <a:pt x="1636" y="3378"/>
                    <a:pt x="1659" y="3310"/>
                    <a:pt x="1712" y="3272"/>
                  </a:cubicBezTo>
                  <a:cubicBezTo>
                    <a:pt x="1760" y="3236"/>
                    <a:pt x="1818" y="3214"/>
                    <a:pt x="1877" y="3214"/>
                  </a:cubicBezTo>
                  <a:cubicBezTo>
                    <a:pt x="1893" y="3214"/>
                    <a:pt x="1909" y="3215"/>
                    <a:pt x="1925" y="3218"/>
                  </a:cubicBezTo>
                  <a:cubicBezTo>
                    <a:pt x="1978" y="3226"/>
                    <a:pt x="2031" y="3241"/>
                    <a:pt x="2077" y="3264"/>
                  </a:cubicBezTo>
                  <a:cubicBezTo>
                    <a:pt x="1727" y="2138"/>
                    <a:pt x="1271" y="1043"/>
                    <a:pt x="70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
            <p:cNvSpPr/>
            <p:nvPr/>
          </p:nvSpPr>
          <p:spPr>
            <a:xfrm flipH="1" rot="1114890">
              <a:off x="723149" y="4152315"/>
              <a:ext cx="137887" cy="447164"/>
            </a:xfrm>
            <a:custGeom>
              <a:rect b="b" l="l" r="r" t="t"/>
              <a:pathLst>
                <a:path extrusionOk="0" h="7381" w="2276">
                  <a:moveTo>
                    <a:pt x="1" y="1"/>
                  </a:moveTo>
                  <a:cubicBezTo>
                    <a:pt x="541" y="1545"/>
                    <a:pt x="1180" y="3120"/>
                    <a:pt x="1522" y="4695"/>
                  </a:cubicBezTo>
                  <a:cubicBezTo>
                    <a:pt x="1682" y="5471"/>
                    <a:pt x="1774" y="6262"/>
                    <a:pt x="1796" y="7061"/>
                  </a:cubicBezTo>
                  <a:cubicBezTo>
                    <a:pt x="1926" y="7167"/>
                    <a:pt x="2047" y="7274"/>
                    <a:pt x="2177" y="7380"/>
                  </a:cubicBezTo>
                  <a:cubicBezTo>
                    <a:pt x="2253" y="6422"/>
                    <a:pt x="2276" y="5455"/>
                    <a:pt x="2230" y="4497"/>
                  </a:cubicBezTo>
                  <a:cubicBezTo>
                    <a:pt x="2184" y="4451"/>
                    <a:pt x="2139" y="4390"/>
                    <a:pt x="2101" y="4329"/>
                  </a:cubicBezTo>
                  <a:lnTo>
                    <a:pt x="2093" y="4314"/>
                  </a:lnTo>
                  <a:cubicBezTo>
                    <a:pt x="1370" y="2861"/>
                    <a:pt x="1933" y="1575"/>
                    <a:pt x="1180" y="183"/>
                  </a:cubicBezTo>
                  <a:cubicBezTo>
                    <a:pt x="784" y="99"/>
                    <a:pt x="389" y="4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
            <p:cNvSpPr/>
            <p:nvPr/>
          </p:nvSpPr>
          <p:spPr>
            <a:xfrm flipH="1" rot="1114890">
              <a:off x="626323" y="4146871"/>
              <a:ext cx="57190" cy="459644"/>
            </a:xfrm>
            <a:custGeom>
              <a:rect b="b" l="l" r="r" t="t"/>
              <a:pathLst>
                <a:path extrusionOk="0" h="7587" w="944">
                  <a:moveTo>
                    <a:pt x="99" y="1"/>
                  </a:moveTo>
                  <a:cubicBezTo>
                    <a:pt x="114" y="1165"/>
                    <a:pt x="647" y="2603"/>
                    <a:pt x="525" y="3782"/>
                  </a:cubicBezTo>
                  <a:cubicBezTo>
                    <a:pt x="510" y="4003"/>
                    <a:pt x="350" y="4117"/>
                    <a:pt x="145" y="4140"/>
                  </a:cubicBezTo>
                  <a:cubicBezTo>
                    <a:pt x="175" y="5190"/>
                    <a:pt x="122" y="6240"/>
                    <a:pt x="0" y="7289"/>
                  </a:cubicBezTo>
                  <a:lnTo>
                    <a:pt x="335" y="7586"/>
                  </a:lnTo>
                  <a:cubicBezTo>
                    <a:pt x="944" y="5281"/>
                    <a:pt x="845" y="2679"/>
                    <a:pt x="327" y="85"/>
                  </a:cubicBezTo>
                  <a:cubicBezTo>
                    <a:pt x="251" y="54"/>
                    <a:pt x="175" y="24"/>
                    <a:pt x="9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6"/>
            <p:cNvSpPr/>
            <p:nvPr/>
          </p:nvSpPr>
          <p:spPr>
            <a:xfrm flipH="1" rot="1114890">
              <a:off x="534055" y="4147282"/>
              <a:ext cx="87179" cy="480303"/>
            </a:xfrm>
            <a:custGeom>
              <a:rect b="b" l="l" r="r" t="t"/>
              <a:pathLst>
                <a:path extrusionOk="0" h="7928" w="1439">
                  <a:moveTo>
                    <a:pt x="252" y="0"/>
                  </a:moveTo>
                  <a:cubicBezTo>
                    <a:pt x="716" y="2693"/>
                    <a:pt x="723" y="5379"/>
                    <a:pt x="1" y="7715"/>
                  </a:cubicBezTo>
                  <a:cubicBezTo>
                    <a:pt x="77" y="7783"/>
                    <a:pt x="145" y="7852"/>
                    <a:pt x="221" y="7928"/>
                  </a:cubicBezTo>
                  <a:cubicBezTo>
                    <a:pt x="822" y="6459"/>
                    <a:pt x="1210" y="4907"/>
                    <a:pt x="1355" y="3333"/>
                  </a:cubicBezTo>
                  <a:cubicBezTo>
                    <a:pt x="1111" y="3287"/>
                    <a:pt x="837" y="2990"/>
                    <a:pt x="990" y="2808"/>
                  </a:cubicBezTo>
                  <a:cubicBezTo>
                    <a:pt x="1030" y="2758"/>
                    <a:pt x="1085" y="2737"/>
                    <a:pt x="1147" y="2737"/>
                  </a:cubicBezTo>
                  <a:cubicBezTo>
                    <a:pt x="1227" y="2737"/>
                    <a:pt x="1316" y="2771"/>
                    <a:pt x="1393" y="2823"/>
                  </a:cubicBezTo>
                  <a:cubicBezTo>
                    <a:pt x="1438" y="2070"/>
                    <a:pt x="1438" y="1309"/>
                    <a:pt x="1385" y="548"/>
                  </a:cubicBezTo>
                  <a:cubicBezTo>
                    <a:pt x="1012" y="350"/>
                    <a:pt x="632" y="160"/>
                    <a:pt x="25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
            <p:cNvSpPr/>
            <p:nvPr/>
          </p:nvSpPr>
          <p:spPr>
            <a:xfrm flipH="1" rot="1114890">
              <a:off x="417397" y="4183298"/>
              <a:ext cx="141583" cy="480364"/>
            </a:xfrm>
            <a:custGeom>
              <a:rect b="b" l="l" r="r" t="t"/>
              <a:pathLst>
                <a:path extrusionOk="0" h="7929" w="2337">
                  <a:moveTo>
                    <a:pt x="1431" y="1"/>
                  </a:moveTo>
                  <a:lnTo>
                    <a:pt x="1431" y="1"/>
                  </a:lnTo>
                  <a:cubicBezTo>
                    <a:pt x="1545" y="2557"/>
                    <a:pt x="1050" y="5098"/>
                    <a:pt x="0" y="7426"/>
                  </a:cubicBezTo>
                  <a:cubicBezTo>
                    <a:pt x="160" y="7594"/>
                    <a:pt x="320" y="7753"/>
                    <a:pt x="480" y="7928"/>
                  </a:cubicBezTo>
                  <a:cubicBezTo>
                    <a:pt x="1689" y="5821"/>
                    <a:pt x="2336" y="3333"/>
                    <a:pt x="2260" y="602"/>
                  </a:cubicBezTo>
                  <a:cubicBezTo>
                    <a:pt x="1994" y="389"/>
                    <a:pt x="1712" y="191"/>
                    <a:pt x="143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
            <p:cNvSpPr/>
            <p:nvPr/>
          </p:nvSpPr>
          <p:spPr>
            <a:xfrm flipH="1" rot="1114890">
              <a:off x="286794" y="4227881"/>
              <a:ext cx="191806" cy="418569"/>
            </a:xfrm>
            <a:custGeom>
              <a:rect b="b" l="l" r="r" t="t"/>
              <a:pathLst>
                <a:path extrusionOk="0" h="6909" w="3166">
                  <a:moveTo>
                    <a:pt x="1880" y="0"/>
                  </a:moveTo>
                  <a:cubicBezTo>
                    <a:pt x="1842" y="2579"/>
                    <a:pt x="1172" y="4922"/>
                    <a:pt x="0" y="6908"/>
                  </a:cubicBezTo>
                  <a:cubicBezTo>
                    <a:pt x="579" y="6254"/>
                    <a:pt x="1111" y="5569"/>
                    <a:pt x="1590" y="4839"/>
                  </a:cubicBezTo>
                  <a:cubicBezTo>
                    <a:pt x="1552" y="4641"/>
                    <a:pt x="1560" y="4443"/>
                    <a:pt x="1598" y="4245"/>
                  </a:cubicBezTo>
                  <a:cubicBezTo>
                    <a:pt x="1765" y="3994"/>
                    <a:pt x="2001" y="3796"/>
                    <a:pt x="2275" y="3675"/>
                  </a:cubicBezTo>
                  <a:cubicBezTo>
                    <a:pt x="2648" y="2975"/>
                    <a:pt x="2945" y="2237"/>
                    <a:pt x="3165" y="1476"/>
                  </a:cubicBezTo>
                  <a:cubicBezTo>
                    <a:pt x="2785" y="943"/>
                    <a:pt x="2351" y="449"/>
                    <a:pt x="188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
            <p:cNvSpPr/>
            <p:nvPr/>
          </p:nvSpPr>
          <p:spPr>
            <a:xfrm flipH="1" rot="1114890">
              <a:off x="253230" y="4334401"/>
              <a:ext cx="38349" cy="53071"/>
            </a:xfrm>
            <a:custGeom>
              <a:rect b="b" l="l" r="r" t="t"/>
              <a:pathLst>
                <a:path extrusionOk="0" h="876" w="633">
                  <a:moveTo>
                    <a:pt x="351" y="0"/>
                  </a:moveTo>
                  <a:cubicBezTo>
                    <a:pt x="244" y="297"/>
                    <a:pt x="130" y="586"/>
                    <a:pt x="1" y="875"/>
                  </a:cubicBezTo>
                  <a:cubicBezTo>
                    <a:pt x="229" y="799"/>
                    <a:pt x="442" y="692"/>
                    <a:pt x="632" y="548"/>
                  </a:cubicBezTo>
                  <a:cubicBezTo>
                    <a:pt x="548" y="365"/>
                    <a:pt x="457" y="183"/>
                    <a:pt x="35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6"/>
            <p:cNvSpPr/>
            <p:nvPr/>
          </p:nvSpPr>
          <p:spPr>
            <a:xfrm flipH="1" rot="1114890">
              <a:off x="188709" y="4416495"/>
              <a:ext cx="230519" cy="284014"/>
            </a:xfrm>
            <a:custGeom>
              <a:rect b="b" l="l" r="r" t="t"/>
              <a:pathLst>
                <a:path extrusionOk="0" h="4688" w="3805">
                  <a:moveTo>
                    <a:pt x="3804" y="1"/>
                  </a:moveTo>
                  <a:cubicBezTo>
                    <a:pt x="3447" y="77"/>
                    <a:pt x="3112" y="229"/>
                    <a:pt x="2823" y="457"/>
                  </a:cubicBezTo>
                  <a:cubicBezTo>
                    <a:pt x="2655" y="784"/>
                    <a:pt x="2473" y="1104"/>
                    <a:pt x="2275" y="1416"/>
                  </a:cubicBezTo>
                  <a:cubicBezTo>
                    <a:pt x="2237" y="1499"/>
                    <a:pt x="2184" y="1583"/>
                    <a:pt x="2115" y="1659"/>
                  </a:cubicBezTo>
                  <a:cubicBezTo>
                    <a:pt x="1491" y="2587"/>
                    <a:pt x="784" y="3455"/>
                    <a:pt x="0" y="4261"/>
                  </a:cubicBezTo>
                  <a:cubicBezTo>
                    <a:pt x="130" y="4406"/>
                    <a:pt x="251" y="4550"/>
                    <a:pt x="373" y="4687"/>
                  </a:cubicBezTo>
                  <a:cubicBezTo>
                    <a:pt x="708" y="4337"/>
                    <a:pt x="1050" y="3987"/>
                    <a:pt x="1377" y="3630"/>
                  </a:cubicBezTo>
                  <a:cubicBezTo>
                    <a:pt x="1263" y="3500"/>
                    <a:pt x="1210" y="3310"/>
                    <a:pt x="1339" y="3211"/>
                  </a:cubicBezTo>
                  <a:cubicBezTo>
                    <a:pt x="1380" y="3178"/>
                    <a:pt x="1425" y="3164"/>
                    <a:pt x="1471" y="3164"/>
                  </a:cubicBezTo>
                  <a:cubicBezTo>
                    <a:pt x="1553" y="3164"/>
                    <a:pt x="1636" y="3209"/>
                    <a:pt x="1704" y="3272"/>
                  </a:cubicBezTo>
                  <a:cubicBezTo>
                    <a:pt x="2039" y="2899"/>
                    <a:pt x="2351" y="2496"/>
                    <a:pt x="2633" y="2078"/>
                  </a:cubicBezTo>
                  <a:cubicBezTo>
                    <a:pt x="3066" y="1416"/>
                    <a:pt x="3454" y="716"/>
                    <a:pt x="380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6"/>
            <p:cNvSpPr/>
            <p:nvPr/>
          </p:nvSpPr>
          <p:spPr>
            <a:xfrm flipH="1" rot="1114890">
              <a:off x="140274" y="4460459"/>
              <a:ext cx="213010" cy="264627"/>
            </a:xfrm>
            <a:custGeom>
              <a:rect b="b" l="l" r="r" t="t"/>
              <a:pathLst>
                <a:path extrusionOk="0" h="4368" w="3516">
                  <a:moveTo>
                    <a:pt x="3379" y="0"/>
                  </a:moveTo>
                  <a:cubicBezTo>
                    <a:pt x="3059" y="578"/>
                    <a:pt x="2709" y="1141"/>
                    <a:pt x="2329" y="1682"/>
                  </a:cubicBezTo>
                  <a:cubicBezTo>
                    <a:pt x="1652" y="2633"/>
                    <a:pt x="823" y="3424"/>
                    <a:pt x="1" y="4238"/>
                  </a:cubicBezTo>
                  <a:lnTo>
                    <a:pt x="115" y="4367"/>
                  </a:lnTo>
                  <a:cubicBezTo>
                    <a:pt x="130" y="4329"/>
                    <a:pt x="138" y="4291"/>
                    <a:pt x="153" y="4253"/>
                  </a:cubicBezTo>
                  <a:cubicBezTo>
                    <a:pt x="186" y="4254"/>
                    <a:pt x="218" y="4254"/>
                    <a:pt x="250" y="4254"/>
                  </a:cubicBezTo>
                  <a:cubicBezTo>
                    <a:pt x="545" y="4254"/>
                    <a:pt x="839" y="4223"/>
                    <a:pt x="1127" y="4154"/>
                  </a:cubicBezTo>
                  <a:cubicBezTo>
                    <a:pt x="1987" y="3508"/>
                    <a:pt x="2671" y="2640"/>
                    <a:pt x="3402" y="1849"/>
                  </a:cubicBezTo>
                  <a:cubicBezTo>
                    <a:pt x="3425" y="1750"/>
                    <a:pt x="3440" y="1666"/>
                    <a:pt x="3455" y="1568"/>
                  </a:cubicBezTo>
                  <a:cubicBezTo>
                    <a:pt x="3516" y="1043"/>
                    <a:pt x="3493" y="510"/>
                    <a:pt x="337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
            <p:cNvSpPr/>
            <p:nvPr/>
          </p:nvSpPr>
          <p:spPr>
            <a:xfrm flipH="1" rot="1114890">
              <a:off x="799524" y="4172489"/>
              <a:ext cx="147520" cy="399667"/>
            </a:xfrm>
            <a:custGeom>
              <a:rect b="b" l="l" r="r" t="t"/>
              <a:pathLst>
                <a:path extrusionOk="0" h="6597" w="2435">
                  <a:moveTo>
                    <a:pt x="0" y="0"/>
                  </a:moveTo>
                  <a:cubicBezTo>
                    <a:pt x="1066" y="2054"/>
                    <a:pt x="1651" y="4162"/>
                    <a:pt x="1948" y="6231"/>
                  </a:cubicBezTo>
                  <a:cubicBezTo>
                    <a:pt x="2115" y="6353"/>
                    <a:pt x="2275" y="6475"/>
                    <a:pt x="2435" y="6596"/>
                  </a:cubicBezTo>
                  <a:cubicBezTo>
                    <a:pt x="2389" y="5950"/>
                    <a:pt x="2290" y="5311"/>
                    <a:pt x="2146" y="4679"/>
                  </a:cubicBezTo>
                  <a:cubicBezTo>
                    <a:pt x="1781" y="3120"/>
                    <a:pt x="1111" y="1560"/>
                    <a:pt x="541" y="15"/>
                  </a:cubicBezTo>
                  <a:cubicBezTo>
                    <a:pt x="358" y="8"/>
                    <a:pt x="183" y="0"/>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6"/>
            <p:cNvSpPr/>
            <p:nvPr/>
          </p:nvSpPr>
          <p:spPr>
            <a:xfrm flipH="1" rot="1114890">
              <a:off x="988282" y="4250246"/>
              <a:ext cx="165089" cy="263658"/>
            </a:xfrm>
            <a:custGeom>
              <a:rect b="b" l="l" r="r" t="t"/>
              <a:pathLst>
                <a:path extrusionOk="0" h="4352" w="2725">
                  <a:moveTo>
                    <a:pt x="1" y="0"/>
                  </a:moveTo>
                  <a:cubicBezTo>
                    <a:pt x="640" y="1233"/>
                    <a:pt x="1218" y="2495"/>
                    <a:pt x="1713" y="3789"/>
                  </a:cubicBezTo>
                  <a:cubicBezTo>
                    <a:pt x="2055" y="3971"/>
                    <a:pt x="2390" y="4154"/>
                    <a:pt x="2724" y="4352"/>
                  </a:cubicBezTo>
                  <a:cubicBezTo>
                    <a:pt x="2443" y="3538"/>
                    <a:pt x="2116" y="2739"/>
                    <a:pt x="1751" y="1963"/>
                  </a:cubicBezTo>
                  <a:cubicBezTo>
                    <a:pt x="1568" y="1933"/>
                    <a:pt x="1408" y="1826"/>
                    <a:pt x="1294" y="1681"/>
                  </a:cubicBezTo>
                  <a:cubicBezTo>
                    <a:pt x="876" y="1126"/>
                    <a:pt x="609" y="49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6"/>
            <p:cNvSpPr/>
            <p:nvPr/>
          </p:nvSpPr>
          <p:spPr>
            <a:xfrm flipH="1" rot="1114890">
              <a:off x="1387807" y="4423782"/>
              <a:ext cx="58160" cy="44771"/>
            </a:xfrm>
            <a:custGeom>
              <a:rect b="b" l="l" r="r" t="t"/>
              <a:pathLst>
                <a:path extrusionOk="0" h="739" w="960">
                  <a:moveTo>
                    <a:pt x="457" y="0"/>
                  </a:moveTo>
                  <a:cubicBezTo>
                    <a:pt x="305" y="31"/>
                    <a:pt x="153" y="61"/>
                    <a:pt x="1" y="91"/>
                  </a:cubicBezTo>
                  <a:cubicBezTo>
                    <a:pt x="122" y="266"/>
                    <a:pt x="244" y="441"/>
                    <a:pt x="366" y="616"/>
                  </a:cubicBezTo>
                  <a:cubicBezTo>
                    <a:pt x="564" y="654"/>
                    <a:pt x="761" y="700"/>
                    <a:pt x="959" y="738"/>
                  </a:cubicBezTo>
                  <a:cubicBezTo>
                    <a:pt x="799" y="495"/>
                    <a:pt x="640" y="244"/>
                    <a:pt x="45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
            <p:cNvSpPr/>
            <p:nvPr/>
          </p:nvSpPr>
          <p:spPr>
            <a:xfrm flipH="1" rot="1114890">
              <a:off x="1472796" y="4470011"/>
              <a:ext cx="95479" cy="17084"/>
            </a:xfrm>
            <a:custGeom>
              <a:rect b="b" l="l" r="r" t="t"/>
              <a:pathLst>
                <a:path extrusionOk="0" h="282" w="1576">
                  <a:moveTo>
                    <a:pt x="1370" y="0"/>
                  </a:moveTo>
                  <a:cubicBezTo>
                    <a:pt x="1142" y="23"/>
                    <a:pt x="914" y="35"/>
                    <a:pt x="686" y="35"/>
                  </a:cubicBezTo>
                  <a:cubicBezTo>
                    <a:pt x="459" y="35"/>
                    <a:pt x="233" y="23"/>
                    <a:pt x="8" y="0"/>
                  </a:cubicBezTo>
                  <a:lnTo>
                    <a:pt x="8" y="0"/>
                  </a:lnTo>
                  <a:cubicBezTo>
                    <a:pt x="244" y="38"/>
                    <a:pt x="480" y="84"/>
                    <a:pt x="724" y="122"/>
                  </a:cubicBezTo>
                  <a:cubicBezTo>
                    <a:pt x="488" y="92"/>
                    <a:pt x="244" y="69"/>
                    <a:pt x="1" y="46"/>
                  </a:cubicBezTo>
                  <a:lnTo>
                    <a:pt x="1" y="46"/>
                  </a:lnTo>
                  <a:cubicBezTo>
                    <a:pt x="168" y="69"/>
                    <a:pt x="343" y="107"/>
                    <a:pt x="503" y="152"/>
                  </a:cubicBezTo>
                  <a:cubicBezTo>
                    <a:pt x="861" y="183"/>
                    <a:pt x="1218" y="229"/>
                    <a:pt x="1576" y="282"/>
                  </a:cubicBezTo>
                  <a:lnTo>
                    <a:pt x="137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6"/>
          <p:cNvGrpSpPr/>
          <p:nvPr/>
        </p:nvGrpSpPr>
        <p:grpSpPr>
          <a:xfrm>
            <a:off x="7456921" y="337844"/>
            <a:ext cx="1712409" cy="1810590"/>
            <a:chOff x="7456921" y="337844"/>
            <a:chExt cx="1712409" cy="1810590"/>
          </a:xfrm>
        </p:grpSpPr>
        <p:sp>
          <p:nvSpPr>
            <p:cNvPr id="1381" name="Google Shape;1381;p6"/>
            <p:cNvSpPr/>
            <p:nvPr/>
          </p:nvSpPr>
          <p:spPr>
            <a:xfrm>
              <a:off x="7678679" y="497602"/>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
            <p:cNvSpPr/>
            <p:nvPr/>
          </p:nvSpPr>
          <p:spPr>
            <a:xfrm>
              <a:off x="7763011" y="337844"/>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6"/>
            <p:cNvSpPr/>
            <p:nvPr/>
          </p:nvSpPr>
          <p:spPr>
            <a:xfrm>
              <a:off x="8656736" y="697164"/>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6"/>
            <p:cNvSpPr/>
            <p:nvPr/>
          </p:nvSpPr>
          <p:spPr>
            <a:xfrm>
              <a:off x="8452085" y="487424"/>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
            <p:cNvSpPr/>
            <p:nvPr/>
          </p:nvSpPr>
          <p:spPr>
            <a:xfrm>
              <a:off x="8341945" y="415512"/>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6"/>
            <p:cNvSpPr/>
            <p:nvPr/>
          </p:nvSpPr>
          <p:spPr>
            <a:xfrm>
              <a:off x="8857206" y="985661"/>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6"/>
            <p:cNvSpPr/>
            <p:nvPr/>
          </p:nvSpPr>
          <p:spPr>
            <a:xfrm>
              <a:off x="8141414" y="345962"/>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
            <p:cNvSpPr/>
            <p:nvPr/>
          </p:nvSpPr>
          <p:spPr>
            <a:xfrm>
              <a:off x="8464990" y="657966"/>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6"/>
            <p:cNvSpPr/>
            <p:nvPr/>
          </p:nvSpPr>
          <p:spPr>
            <a:xfrm>
              <a:off x="8255735" y="376375"/>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6"/>
            <p:cNvSpPr/>
            <p:nvPr/>
          </p:nvSpPr>
          <p:spPr>
            <a:xfrm>
              <a:off x="9074761" y="1341528"/>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
            <p:cNvSpPr/>
            <p:nvPr/>
          </p:nvSpPr>
          <p:spPr>
            <a:xfrm>
              <a:off x="8234046" y="387401"/>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6"/>
            <p:cNvSpPr/>
            <p:nvPr/>
          </p:nvSpPr>
          <p:spPr>
            <a:xfrm>
              <a:off x="7854734" y="368499"/>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6"/>
            <p:cNvSpPr/>
            <p:nvPr/>
          </p:nvSpPr>
          <p:spPr>
            <a:xfrm>
              <a:off x="7906351" y="353778"/>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
            <p:cNvSpPr/>
            <p:nvPr/>
          </p:nvSpPr>
          <p:spPr>
            <a:xfrm>
              <a:off x="7763011" y="389279"/>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6"/>
            <p:cNvSpPr/>
            <p:nvPr/>
          </p:nvSpPr>
          <p:spPr>
            <a:xfrm>
              <a:off x="8087495" y="339480"/>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6"/>
            <p:cNvSpPr/>
            <p:nvPr/>
          </p:nvSpPr>
          <p:spPr>
            <a:xfrm>
              <a:off x="7953364" y="345962"/>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
            <p:cNvSpPr/>
            <p:nvPr/>
          </p:nvSpPr>
          <p:spPr>
            <a:xfrm>
              <a:off x="8988611" y="1192614"/>
              <a:ext cx="23082" cy="97780"/>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
            <p:cNvSpPr/>
            <p:nvPr/>
          </p:nvSpPr>
          <p:spPr>
            <a:xfrm>
              <a:off x="8949414" y="1129486"/>
              <a:ext cx="17569" cy="113471"/>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6"/>
            <p:cNvSpPr/>
            <p:nvPr/>
          </p:nvSpPr>
          <p:spPr>
            <a:xfrm>
              <a:off x="9028717" y="1259498"/>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6"/>
            <p:cNvSpPr/>
            <p:nvPr/>
          </p:nvSpPr>
          <p:spPr>
            <a:xfrm>
              <a:off x="8004557" y="337965"/>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
            <p:cNvSpPr/>
            <p:nvPr/>
          </p:nvSpPr>
          <p:spPr>
            <a:xfrm>
              <a:off x="8759546" y="839595"/>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
            <p:cNvSpPr/>
            <p:nvPr/>
          </p:nvSpPr>
          <p:spPr>
            <a:xfrm>
              <a:off x="9092330" y="1389449"/>
              <a:ext cx="77000" cy="118984"/>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6"/>
            <p:cNvSpPr/>
            <p:nvPr/>
          </p:nvSpPr>
          <p:spPr>
            <a:xfrm>
              <a:off x="7755196" y="403092"/>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6"/>
            <p:cNvSpPr/>
            <p:nvPr/>
          </p:nvSpPr>
          <p:spPr>
            <a:xfrm>
              <a:off x="7841830" y="569030"/>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
            <p:cNvSpPr/>
            <p:nvPr/>
          </p:nvSpPr>
          <p:spPr>
            <a:xfrm>
              <a:off x="7798937" y="506326"/>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
            <p:cNvSpPr/>
            <p:nvPr/>
          </p:nvSpPr>
          <p:spPr>
            <a:xfrm>
              <a:off x="8354849" y="679170"/>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6"/>
            <p:cNvSpPr/>
            <p:nvPr/>
          </p:nvSpPr>
          <p:spPr>
            <a:xfrm>
              <a:off x="7781428" y="473127"/>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6"/>
            <p:cNvSpPr/>
            <p:nvPr/>
          </p:nvSpPr>
          <p:spPr>
            <a:xfrm>
              <a:off x="7929433" y="660753"/>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
            <p:cNvSpPr/>
            <p:nvPr/>
          </p:nvSpPr>
          <p:spPr>
            <a:xfrm>
              <a:off x="8335947" y="881034"/>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
            <p:cNvSpPr/>
            <p:nvPr/>
          </p:nvSpPr>
          <p:spPr>
            <a:xfrm>
              <a:off x="7769917" y="445016"/>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6"/>
            <p:cNvSpPr/>
            <p:nvPr/>
          </p:nvSpPr>
          <p:spPr>
            <a:xfrm>
              <a:off x="8021580" y="631249"/>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6"/>
            <p:cNvSpPr/>
            <p:nvPr/>
          </p:nvSpPr>
          <p:spPr>
            <a:xfrm>
              <a:off x="8116090" y="776891"/>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
            <p:cNvSpPr/>
            <p:nvPr/>
          </p:nvSpPr>
          <p:spPr>
            <a:xfrm>
              <a:off x="7755196" y="403092"/>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6"/>
            <p:cNvSpPr/>
            <p:nvPr/>
          </p:nvSpPr>
          <p:spPr>
            <a:xfrm>
              <a:off x="7822443" y="535225"/>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
            <p:cNvSpPr/>
            <p:nvPr/>
          </p:nvSpPr>
          <p:spPr>
            <a:xfrm>
              <a:off x="8576099" y="964033"/>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
            <p:cNvSpPr/>
            <p:nvPr/>
          </p:nvSpPr>
          <p:spPr>
            <a:xfrm>
              <a:off x="8820371" y="1117491"/>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
            <p:cNvSpPr/>
            <p:nvPr/>
          </p:nvSpPr>
          <p:spPr>
            <a:xfrm>
              <a:off x="8757243" y="1074174"/>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
            <p:cNvSpPr/>
            <p:nvPr/>
          </p:nvSpPr>
          <p:spPr>
            <a:xfrm>
              <a:off x="8619416" y="997233"/>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
            <p:cNvSpPr/>
            <p:nvPr/>
          </p:nvSpPr>
          <p:spPr>
            <a:xfrm>
              <a:off x="8914821" y="1194492"/>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6"/>
            <p:cNvSpPr/>
            <p:nvPr/>
          </p:nvSpPr>
          <p:spPr>
            <a:xfrm>
              <a:off x="8446572" y="923927"/>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6"/>
            <p:cNvSpPr/>
            <p:nvPr/>
          </p:nvSpPr>
          <p:spPr>
            <a:xfrm>
              <a:off x="7988865" y="707281"/>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
            <p:cNvSpPr/>
            <p:nvPr/>
          </p:nvSpPr>
          <p:spPr>
            <a:xfrm>
              <a:off x="8162618" y="808698"/>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6"/>
            <p:cNvSpPr/>
            <p:nvPr/>
          </p:nvSpPr>
          <p:spPr>
            <a:xfrm rot="-3726024">
              <a:off x="7886906" y="734770"/>
              <a:ext cx="858742" cy="1409064"/>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6"/>
            <p:cNvSpPr/>
            <p:nvPr/>
          </p:nvSpPr>
          <p:spPr>
            <a:xfrm rot="-3726024">
              <a:off x="7498799" y="1461612"/>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
            <p:cNvSpPr/>
            <p:nvPr/>
          </p:nvSpPr>
          <p:spPr>
            <a:xfrm rot="-3726024">
              <a:off x="7855954" y="647400"/>
              <a:ext cx="844445" cy="1411427"/>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6"/>
            <p:cNvSpPr/>
            <p:nvPr/>
          </p:nvSpPr>
          <p:spPr>
            <a:xfrm rot="-3726024">
              <a:off x="8418742" y="1066417"/>
              <a:ext cx="128190" cy="123586"/>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6"/>
            <p:cNvSpPr/>
            <p:nvPr/>
          </p:nvSpPr>
          <p:spPr>
            <a:xfrm rot="-3726024">
              <a:off x="8121339" y="946200"/>
              <a:ext cx="134673" cy="128675"/>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6"/>
            <p:cNvSpPr/>
            <p:nvPr/>
          </p:nvSpPr>
          <p:spPr>
            <a:xfrm rot="-3726024">
              <a:off x="8309875" y="934023"/>
              <a:ext cx="66458" cy="64156"/>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6"/>
            <p:cNvSpPr/>
            <p:nvPr/>
          </p:nvSpPr>
          <p:spPr>
            <a:xfrm rot="-3726024">
              <a:off x="8798634" y="1235748"/>
              <a:ext cx="49798"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
            <p:cNvSpPr/>
            <p:nvPr/>
          </p:nvSpPr>
          <p:spPr>
            <a:xfrm rot="-3726024">
              <a:off x="8745025" y="1174468"/>
              <a:ext cx="78877" cy="59491"/>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
            <p:cNvSpPr/>
            <p:nvPr/>
          </p:nvSpPr>
          <p:spPr>
            <a:xfrm rot="-3726024">
              <a:off x="8497210" y="1065526"/>
              <a:ext cx="159087" cy="142972"/>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6"/>
            <p:cNvSpPr/>
            <p:nvPr/>
          </p:nvSpPr>
          <p:spPr>
            <a:xfrm rot="-3726024">
              <a:off x="7637490" y="1101461"/>
              <a:ext cx="68275" cy="184410"/>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6"/>
            <p:cNvSpPr/>
            <p:nvPr/>
          </p:nvSpPr>
          <p:spPr>
            <a:xfrm rot="-3726024">
              <a:off x="7566258" y="1204851"/>
              <a:ext cx="80755" cy="131462"/>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
            <p:cNvSpPr/>
            <p:nvPr/>
          </p:nvSpPr>
          <p:spPr>
            <a:xfrm rot="-3726024">
              <a:off x="7532047" y="1274454"/>
              <a:ext cx="80694" cy="96870"/>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
            <p:cNvSpPr/>
            <p:nvPr/>
          </p:nvSpPr>
          <p:spPr>
            <a:xfrm rot="-3726024">
              <a:off x="8660272" y="1151595"/>
              <a:ext cx="43437" cy="25444"/>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
            <p:cNvSpPr/>
            <p:nvPr/>
          </p:nvSpPr>
          <p:spPr>
            <a:xfrm rot="-3726024">
              <a:off x="8165138" y="980978"/>
              <a:ext cx="159087" cy="126312"/>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
            <p:cNvSpPr/>
            <p:nvPr/>
          </p:nvSpPr>
          <p:spPr>
            <a:xfrm rot="-3726024">
              <a:off x="8585932" y="1119749"/>
              <a:ext cx="118497" cy="106987"/>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
            <p:cNvSpPr/>
            <p:nvPr/>
          </p:nvSpPr>
          <p:spPr>
            <a:xfrm rot="-3726024">
              <a:off x="7719019" y="1040827"/>
              <a:ext cx="24051" cy="195436"/>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
            <p:cNvSpPr/>
            <p:nvPr/>
          </p:nvSpPr>
          <p:spPr>
            <a:xfrm rot="-3726024">
              <a:off x="7835250" y="967662"/>
              <a:ext cx="83481" cy="212035"/>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
            <p:cNvSpPr/>
            <p:nvPr/>
          </p:nvSpPr>
          <p:spPr>
            <a:xfrm rot="-3726024">
              <a:off x="7777745" y="1009998"/>
              <a:ext cx="56765" cy="193194"/>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
            <p:cNvSpPr/>
            <p:nvPr/>
          </p:nvSpPr>
          <p:spPr>
            <a:xfrm rot="-3726024">
              <a:off x="7723982" y="1033135"/>
              <a:ext cx="18053" cy="122617"/>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6"/>
            <p:cNvSpPr/>
            <p:nvPr/>
          </p:nvSpPr>
          <p:spPr>
            <a:xfrm rot="-3726024">
              <a:off x="8862722" y="1270848"/>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6"/>
            <p:cNvSpPr/>
            <p:nvPr/>
          </p:nvSpPr>
          <p:spPr>
            <a:xfrm rot="-3726024">
              <a:off x="7987644" y="938770"/>
              <a:ext cx="100505" cy="130977"/>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
            <p:cNvSpPr/>
            <p:nvPr/>
          </p:nvSpPr>
          <p:spPr>
            <a:xfrm rot="-3726024">
              <a:off x="7583762" y="1164979"/>
              <a:ext cx="84390" cy="155573"/>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6"/>
            <p:cNvSpPr/>
            <p:nvPr/>
          </p:nvSpPr>
          <p:spPr>
            <a:xfrm rot="-3726024">
              <a:off x="7889881" y="921081"/>
              <a:ext cx="93598" cy="260985"/>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6"/>
            <p:cNvSpPr/>
            <p:nvPr/>
          </p:nvSpPr>
          <p:spPr>
            <a:xfrm rot="-3726024">
              <a:off x="7498332" y="1367891"/>
              <a:ext cx="92690"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
            <p:cNvSpPr/>
            <p:nvPr/>
          </p:nvSpPr>
          <p:spPr>
            <a:xfrm rot="-3726024">
              <a:off x="8964246" y="1221712"/>
              <a:ext cx="27686" cy="201918"/>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
            <p:cNvSpPr/>
            <p:nvPr/>
          </p:nvSpPr>
          <p:spPr>
            <a:xfrm rot="-3726024">
              <a:off x="7637474" y="1105066"/>
              <a:ext cx="29988" cy="95900"/>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
            <p:cNvSpPr/>
            <p:nvPr/>
          </p:nvSpPr>
          <p:spPr>
            <a:xfrm rot="-3726024">
              <a:off x="7804651" y="1015774"/>
              <a:ext cx="22173" cy="93174"/>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
            <p:cNvSpPr/>
            <p:nvPr/>
          </p:nvSpPr>
          <p:spPr>
            <a:xfrm rot="-3726024">
              <a:off x="8226509" y="956664"/>
              <a:ext cx="180230" cy="177019"/>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
            <p:cNvSpPr/>
            <p:nvPr/>
          </p:nvSpPr>
          <p:spPr>
            <a:xfrm rot="-3726024">
              <a:off x="8319120" y="1005582"/>
              <a:ext cx="175202" cy="139701"/>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
            <p:cNvSpPr/>
            <p:nvPr/>
          </p:nvSpPr>
          <p:spPr>
            <a:xfrm rot="-3726024">
              <a:off x="7975725" y="960891"/>
              <a:ext cx="88085" cy="180714"/>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
            <p:cNvSpPr/>
            <p:nvPr/>
          </p:nvSpPr>
          <p:spPr>
            <a:xfrm rot="-3726024">
              <a:off x="8682510" y="1152480"/>
              <a:ext cx="121284" cy="108804"/>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
            <p:cNvSpPr/>
            <p:nvPr/>
          </p:nvSpPr>
          <p:spPr>
            <a:xfrm rot="-3726024">
              <a:off x="8012114" y="926493"/>
              <a:ext cx="146607" cy="199616"/>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
            <p:cNvSpPr/>
            <p:nvPr/>
          </p:nvSpPr>
          <p:spPr>
            <a:xfrm rot="-3726024">
              <a:off x="8036142" y="899354"/>
              <a:ext cx="169628" cy="211187"/>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
            <p:cNvSpPr/>
            <p:nvPr/>
          </p:nvSpPr>
          <p:spPr>
            <a:xfrm rot="-3726024">
              <a:off x="7843848" y="770880"/>
              <a:ext cx="803916" cy="1236649"/>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
            <p:cNvSpPr/>
            <p:nvPr/>
          </p:nvSpPr>
          <p:spPr>
            <a:xfrm rot="-3726024">
              <a:off x="8343698" y="1321287"/>
              <a:ext cx="93174"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
            <p:cNvSpPr/>
            <p:nvPr/>
          </p:nvSpPr>
          <p:spPr>
            <a:xfrm rot="-3726024">
              <a:off x="8300320" y="1215486"/>
              <a:ext cx="222637" cy="119891"/>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
            <p:cNvSpPr/>
            <p:nvPr/>
          </p:nvSpPr>
          <p:spPr>
            <a:xfrm rot="-3726024">
              <a:off x="7937353" y="1195977"/>
              <a:ext cx="286732" cy="81179"/>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
            <p:cNvSpPr/>
            <p:nvPr/>
          </p:nvSpPr>
          <p:spPr>
            <a:xfrm rot="-3726024">
              <a:off x="7899729" y="1271908"/>
              <a:ext cx="160420"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
            <p:cNvSpPr/>
            <p:nvPr/>
          </p:nvSpPr>
          <p:spPr>
            <a:xfrm rot="-3726024">
              <a:off x="8168238" y="1210515"/>
              <a:ext cx="282188" cy="126312"/>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
            <p:cNvSpPr/>
            <p:nvPr/>
          </p:nvSpPr>
          <p:spPr>
            <a:xfrm rot="-3726024">
              <a:off x="7640316" y="1256801"/>
              <a:ext cx="204281"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
            <p:cNvSpPr/>
            <p:nvPr/>
          </p:nvSpPr>
          <p:spPr>
            <a:xfrm rot="-3726024">
              <a:off x="8587796" y="1288854"/>
              <a:ext cx="165933" cy="76999"/>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
            <p:cNvSpPr/>
            <p:nvPr/>
          </p:nvSpPr>
          <p:spPr>
            <a:xfrm rot="-3726024">
              <a:off x="8445317" y="1380372"/>
              <a:ext cx="20779"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
            <p:cNvSpPr/>
            <p:nvPr/>
          </p:nvSpPr>
          <p:spPr>
            <a:xfrm rot="-3726024">
              <a:off x="8374955" y="1238076"/>
              <a:ext cx="251716" cy="145698"/>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6"/>
            <p:cNvSpPr/>
            <p:nvPr/>
          </p:nvSpPr>
          <p:spPr>
            <a:xfrm rot="-3726024">
              <a:off x="8650593" y="1288368"/>
              <a:ext cx="177988" cy="98687"/>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6"/>
            <p:cNvSpPr/>
            <p:nvPr/>
          </p:nvSpPr>
          <p:spPr>
            <a:xfrm rot="-3726024">
              <a:off x="7551638" y="1292912"/>
              <a:ext cx="224515" cy="45254"/>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
            <p:cNvSpPr/>
            <p:nvPr/>
          </p:nvSpPr>
          <p:spPr>
            <a:xfrm rot="-3726024">
              <a:off x="7622958" y="1252128"/>
              <a:ext cx="310238" cy="59976"/>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
            <p:cNvSpPr/>
            <p:nvPr/>
          </p:nvSpPr>
          <p:spPr>
            <a:xfrm rot="-3726024">
              <a:off x="8841653" y="1249140"/>
              <a:ext cx="94083" cy="157694"/>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
            <p:cNvSpPr/>
            <p:nvPr/>
          </p:nvSpPr>
          <p:spPr>
            <a:xfrm rot="-3726024">
              <a:off x="7671562" y="1244055"/>
              <a:ext cx="362762" cy="76090"/>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
            <p:cNvSpPr/>
            <p:nvPr/>
          </p:nvSpPr>
          <p:spPr>
            <a:xfrm rot="-3726024">
              <a:off x="7488166" y="1390456"/>
              <a:ext cx="130492" cy="26292"/>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
            <p:cNvSpPr/>
            <p:nvPr/>
          </p:nvSpPr>
          <p:spPr>
            <a:xfrm rot="-3726024">
              <a:off x="7982514" y="1275424"/>
              <a:ext cx="168780"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
            <p:cNvSpPr/>
            <p:nvPr/>
          </p:nvSpPr>
          <p:spPr>
            <a:xfrm rot="-3726024">
              <a:off x="7708628" y="1270938"/>
              <a:ext cx="339256" cy="54887"/>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
            <p:cNvSpPr/>
            <p:nvPr/>
          </p:nvSpPr>
          <p:spPr>
            <a:xfrm rot="-3726024">
              <a:off x="7997846" y="1216663"/>
              <a:ext cx="310238" cy="75182"/>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
            <p:cNvSpPr/>
            <p:nvPr/>
          </p:nvSpPr>
          <p:spPr>
            <a:xfrm rot="-3726024">
              <a:off x="8038091" y="1223877"/>
              <a:ext cx="324050" cy="86692"/>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
            <p:cNvSpPr/>
            <p:nvPr/>
          </p:nvSpPr>
          <p:spPr>
            <a:xfrm rot="-3726024">
              <a:off x="7785475" y="1229844"/>
              <a:ext cx="376150" cy="88752"/>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
            <p:cNvSpPr/>
            <p:nvPr/>
          </p:nvSpPr>
          <p:spPr>
            <a:xfrm rot="-3726024">
              <a:off x="8533492" y="1239657"/>
              <a:ext cx="178412" cy="132310"/>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1478" name="Shape 1478"/>
        <p:cNvGrpSpPr/>
        <p:nvPr/>
      </p:nvGrpSpPr>
      <p:grpSpPr>
        <a:xfrm>
          <a:off x="0" y="0"/>
          <a:ext cx="0" cy="0"/>
          <a:chOff x="0" y="0"/>
          <a:chExt cx="0" cy="0"/>
        </a:xfrm>
      </p:grpSpPr>
      <p:sp>
        <p:nvSpPr>
          <p:cNvPr id="1479" name="Google Shape;1479;p7"/>
          <p:cNvSpPr txBox="1"/>
          <p:nvPr>
            <p:ph type="title"/>
          </p:nvPr>
        </p:nvSpPr>
        <p:spPr>
          <a:xfrm>
            <a:off x="720000" y="1330800"/>
            <a:ext cx="4052100" cy="1571100"/>
          </a:xfrm>
          <a:prstGeom prst="rect">
            <a:avLst/>
          </a:prstGeom>
        </p:spPr>
        <p:txBody>
          <a:bodyPr anchorCtr="0" anchor="ctr" bIns="91425" lIns="91425" spcFirstLastPara="1" rIns="91425" wrap="square" tIns="91425">
            <a:noAutofit/>
          </a:bodyPr>
          <a:lstStyle>
            <a:lvl1pPr lvl="0">
              <a:spcBef>
                <a:spcPts val="0"/>
              </a:spcBef>
              <a:spcAft>
                <a:spcPts val="0"/>
              </a:spcAft>
              <a:buSzPts val="2400"/>
              <a:buNone/>
              <a:defRPr sz="3000">
                <a:latin typeface="Montserrat Light"/>
                <a:ea typeface="Montserrat Light"/>
                <a:cs typeface="Montserrat Light"/>
                <a:sym typeface="Montserrat Light"/>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grpSp>
        <p:nvGrpSpPr>
          <p:cNvPr id="1480" name="Google Shape;1480;p7"/>
          <p:cNvGrpSpPr/>
          <p:nvPr/>
        </p:nvGrpSpPr>
        <p:grpSpPr>
          <a:xfrm flipH="1" rot="1728618">
            <a:off x="-43694" y="4169263"/>
            <a:ext cx="768414" cy="1317823"/>
            <a:chOff x="7032664" y="-7277142"/>
            <a:chExt cx="768431" cy="1317853"/>
          </a:xfrm>
        </p:grpSpPr>
        <p:sp>
          <p:nvSpPr>
            <p:cNvPr id="1481" name="Google Shape;1481;p7"/>
            <p:cNvSpPr/>
            <p:nvPr/>
          </p:nvSpPr>
          <p:spPr>
            <a:xfrm>
              <a:off x="7032664" y="-7116717"/>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7"/>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7"/>
            <p:cNvSpPr/>
            <p:nvPr/>
          </p:nvSpPr>
          <p:spPr>
            <a:xfrm>
              <a:off x="7259912" y="-7251333"/>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7"/>
            <p:cNvSpPr/>
            <p:nvPr/>
          </p:nvSpPr>
          <p:spPr>
            <a:xfrm>
              <a:off x="7294929" y="-7251333"/>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7"/>
            <p:cNvSpPr/>
            <p:nvPr/>
          </p:nvSpPr>
          <p:spPr>
            <a:xfrm>
              <a:off x="7297716" y="-7111628"/>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7"/>
            <p:cNvSpPr/>
            <p:nvPr/>
          </p:nvSpPr>
          <p:spPr>
            <a:xfrm>
              <a:off x="7303714" y="-7073824"/>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7"/>
            <p:cNvSpPr/>
            <p:nvPr/>
          </p:nvSpPr>
          <p:spPr>
            <a:xfrm>
              <a:off x="7316618" y="-7025479"/>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7"/>
            <p:cNvSpPr/>
            <p:nvPr/>
          </p:nvSpPr>
          <p:spPr>
            <a:xfrm>
              <a:off x="7333642" y="-6993673"/>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7"/>
            <p:cNvSpPr/>
            <p:nvPr/>
          </p:nvSpPr>
          <p:spPr>
            <a:xfrm>
              <a:off x="7385259" y="-6918065"/>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7"/>
            <p:cNvSpPr/>
            <p:nvPr/>
          </p:nvSpPr>
          <p:spPr>
            <a:xfrm>
              <a:off x="7445660" y="-6676519"/>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7"/>
            <p:cNvSpPr/>
            <p:nvPr/>
          </p:nvSpPr>
          <p:spPr>
            <a:xfrm>
              <a:off x="7512484" y="-6844335"/>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7"/>
            <p:cNvSpPr/>
            <p:nvPr/>
          </p:nvSpPr>
          <p:spPr>
            <a:xfrm>
              <a:off x="7408826" y="-6872870"/>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7"/>
            <p:cNvSpPr/>
            <p:nvPr/>
          </p:nvSpPr>
          <p:spPr>
            <a:xfrm>
              <a:off x="7472377" y="-6603698"/>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7"/>
            <p:cNvSpPr/>
            <p:nvPr/>
          </p:nvSpPr>
          <p:spPr>
            <a:xfrm>
              <a:off x="7575672" y="-6806955"/>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7"/>
            <p:cNvSpPr/>
            <p:nvPr/>
          </p:nvSpPr>
          <p:spPr>
            <a:xfrm>
              <a:off x="7516179" y="-6481138"/>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7"/>
            <p:cNvSpPr/>
            <p:nvPr/>
          </p:nvSpPr>
          <p:spPr>
            <a:xfrm>
              <a:off x="7597785" y="-6527666"/>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7"/>
            <p:cNvSpPr/>
            <p:nvPr/>
          </p:nvSpPr>
          <p:spPr>
            <a:xfrm>
              <a:off x="7668728" y="-6656284"/>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7"/>
            <p:cNvSpPr/>
            <p:nvPr/>
          </p:nvSpPr>
          <p:spPr>
            <a:xfrm>
              <a:off x="7603783" y="-6547052"/>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7"/>
            <p:cNvSpPr/>
            <p:nvPr/>
          </p:nvSpPr>
          <p:spPr>
            <a:xfrm>
              <a:off x="7663700" y="-6341009"/>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7"/>
            <p:cNvSpPr/>
            <p:nvPr/>
          </p:nvSpPr>
          <p:spPr>
            <a:xfrm>
              <a:off x="7739247" y="-6322107"/>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7"/>
            <p:cNvSpPr/>
            <p:nvPr/>
          </p:nvSpPr>
          <p:spPr>
            <a:xfrm>
              <a:off x="7551196" y="-6728621"/>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7"/>
            <p:cNvSpPr/>
            <p:nvPr/>
          </p:nvSpPr>
          <p:spPr>
            <a:xfrm>
              <a:off x="7718527" y="-6488953"/>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7"/>
            <p:cNvSpPr/>
            <p:nvPr/>
          </p:nvSpPr>
          <p:spPr>
            <a:xfrm>
              <a:off x="7769720" y="-6389415"/>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7"/>
            <p:cNvSpPr/>
            <p:nvPr/>
          </p:nvSpPr>
          <p:spPr>
            <a:xfrm>
              <a:off x="7524055" y="-6783024"/>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7"/>
            <p:cNvSpPr/>
            <p:nvPr/>
          </p:nvSpPr>
          <p:spPr>
            <a:xfrm>
              <a:off x="7359450" y="-6881654"/>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7"/>
            <p:cNvSpPr/>
            <p:nvPr/>
          </p:nvSpPr>
          <p:spPr>
            <a:xfrm>
              <a:off x="7294505" y="-7154945"/>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7"/>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7"/>
            <p:cNvSpPr/>
            <p:nvPr/>
          </p:nvSpPr>
          <p:spPr>
            <a:xfrm>
              <a:off x="7109181" y="-7277142"/>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7"/>
            <p:cNvSpPr/>
            <p:nvPr/>
          </p:nvSpPr>
          <p:spPr>
            <a:xfrm>
              <a:off x="7235921" y="-7121322"/>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7"/>
            <p:cNvSpPr/>
            <p:nvPr/>
          </p:nvSpPr>
          <p:spPr>
            <a:xfrm>
              <a:off x="7210112" y="-7064192"/>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7"/>
            <p:cNvSpPr/>
            <p:nvPr/>
          </p:nvSpPr>
          <p:spPr>
            <a:xfrm>
              <a:off x="7182002" y="-7010272"/>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7"/>
            <p:cNvSpPr/>
            <p:nvPr/>
          </p:nvSpPr>
          <p:spPr>
            <a:xfrm>
              <a:off x="7130385" y="-6858632"/>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7"/>
            <p:cNvSpPr/>
            <p:nvPr/>
          </p:nvSpPr>
          <p:spPr>
            <a:xfrm>
              <a:off x="7109665" y="-6719897"/>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7"/>
            <p:cNvSpPr/>
            <p:nvPr/>
          </p:nvSpPr>
          <p:spPr>
            <a:xfrm>
              <a:off x="7113785" y="-6570074"/>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7"/>
            <p:cNvSpPr/>
            <p:nvPr/>
          </p:nvSpPr>
          <p:spPr>
            <a:xfrm>
              <a:off x="7122570" y="-6513853"/>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7"/>
            <p:cNvSpPr/>
            <p:nvPr/>
          </p:nvSpPr>
          <p:spPr>
            <a:xfrm>
              <a:off x="7153467" y="-6406923"/>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7"/>
            <p:cNvSpPr/>
            <p:nvPr/>
          </p:nvSpPr>
          <p:spPr>
            <a:xfrm>
              <a:off x="7199995" y="-633452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7"/>
            <p:cNvSpPr/>
            <p:nvPr/>
          </p:nvSpPr>
          <p:spPr>
            <a:xfrm>
              <a:off x="7298625" y="-6204999"/>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7"/>
            <p:cNvSpPr/>
            <p:nvPr/>
          </p:nvSpPr>
          <p:spPr>
            <a:xfrm>
              <a:off x="7345637" y="-6312898"/>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7"/>
            <p:cNvSpPr/>
            <p:nvPr/>
          </p:nvSpPr>
          <p:spPr>
            <a:xfrm>
              <a:off x="7389924" y="-6260312"/>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7"/>
            <p:cNvSpPr/>
            <p:nvPr/>
          </p:nvSpPr>
          <p:spPr>
            <a:xfrm>
              <a:off x="7117965" y="-6786235"/>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7"/>
            <p:cNvSpPr/>
            <p:nvPr/>
          </p:nvSpPr>
          <p:spPr>
            <a:xfrm>
              <a:off x="7168189" y="-6946175"/>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7"/>
            <p:cNvSpPr/>
            <p:nvPr/>
          </p:nvSpPr>
          <p:spPr>
            <a:xfrm>
              <a:off x="7263123" y="-7175241"/>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7"/>
            <p:cNvSpPr/>
            <p:nvPr/>
          </p:nvSpPr>
          <p:spPr>
            <a:xfrm>
              <a:off x="7285296" y="-7277142"/>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5" name="Google Shape;1525;p7"/>
          <p:cNvSpPr txBox="1"/>
          <p:nvPr>
            <p:ph idx="1" type="subTitle"/>
          </p:nvPr>
        </p:nvSpPr>
        <p:spPr>
          <a:xfrm>
            <a:off x="720000" y="3130500"/>
            <a:ext cx="3579300" cy="895500"/>
          </a:xfrm>
          <a:prstGeom prst="rect">
            <a:avLst/>
          </a:prstGeom>
        </p:spPr>
        <p:txBody>
          <a:bodyPr anchorCtr="0" anchor="ctr" bIns="91425" lIns="91425" spcFirstLastPara="1" rIns="91425" wrap="square" tIns="91425">
            <a:noAutofit/>
          </a:bodyPr>
          <a:lstStyle>
            <a:lvl1pPr lvl="0">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bg>
      <p:bgPr>
        <a:solidFill>
          <a:schemeClr val="accent5"/>
        </a:solidFill>
      </p:bgPr>
    </p:bg>
    <p:spTree>
      <p:nvGrpSpPr>
        <p:cNvPr id="1526" name="Shape 1526"/>
        <p:cNvGrpSpPr/>
        <p:nvPr/>
      </p:nvGrpSpPr>
      <p:grpSpPr>
        <a:xfrm>
          <a:off x="0" y="0"/>
          <a:ext cx="0" cy="0"/>
          <a:chOff x="0" y="0"/>
          <a:chExt cx="0" cy="0"/>
        </a:xfrm>
      </p:grpSpPr>
      <p:sp>
        <p:nvSpPr>
          <p:cNvPr id="1527" name="Google Shape;1527;p8"/>
          <p:cNvSpPr txBox="1"/>
          <p:nvPr>
            <p:ph type="title"/>
          </p:nvPr>
        </p:nvSpPr>
        <p:spPr>
          <a:xfrm>
            <a:off x="720150" y="1045950"/>
            <a:ext cx="7704000" cy="2746800"/>
          </a:xfrm>
          <a:prstGeom prst="rect">
            <a:avLst/>
          </a:prstGeom>
        </p:spPr>
        <p:txBody>
          <a:bodyPr anchorCtr="0" anchor="ctr" bIns="91425" lIns="91425" spcFirstLastPara="1" rIns="91425" wrap="square" tIns="91425">
            <a:noAutofit/>
          </a:bodyPr>
          <a:lstStyle>
            <a:lvl1pPr lvl="0" algn="ctr">
              <a:spcBef>
                <a:spcPts val="0"/>
              </a:spcBef>
              <a:spcAft>
                <a:spcPts val="0"/>
              </a:spcAft>
              <a:buClr>
                <a:schemeClr val="lt2"/>
              </a:buClr>
              <a:buSzPts val="4800"/>
              <a:buNone/>
              <a:defRPr sz="6400">
                <a:solidFill>
                  <a:schemeClr val="lt2"/>
                </a:solidFill>
                <a:latin typeface="Montserrat Light"/>
                <a:ea typeface="Montserrat Light"/>
                <a:cs typeface="Montserrat Light"/>
                <a:sym typeface="Montserrat Light"/>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1528" name="Google Shape;1528;p8"/>
          <p:cNvGrpSpPr/>
          <p:nvPr/>
        </p:nvGrpSpPr>
        <p:grpSpPr>
          <a:xfrm flipH="1" rot="-7882766">
            <a:off x="7498003" y="-387687"/>
            <a:ext cx="909891" cy="1484298"/>
            <a:chOff x="-3409951" y="-1654430"/>
            <a:chExt cx="909950" cy="1484393"/>
          </a:xfrm>
        </p:grpSpPr>
        <p:sp>
          <p:nvSpPr>
            <p:cNvPr id="1529" name="Google Shape;1529;p8"/>
            <p:cNvSpPr/>
            <p:nvPr/>
          </p:nvSpPr>
          <p:spPr>
            <a:xfrm>
              <a:off x="-3409951" y="-1579125"/>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8"/>
            <p:cNvSpPr/>
            <p:nvPr/>
          </p:nvSpPr>
          <p:spPr>
            <a:xfrm>
              <a:off x="-3388746" y="-1579609"/>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8"/>
            <p:cNvSpPr/>
            <p:nvPr/>
          </p:nvSpPr>
          <p:spPr>
            <a:xfrm>
              <a:off x="-3344460" y="-1654309"/>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8"/>
            <p:cNvSpPr/>
            <p:nvPr/>
          </p:nvSpPr>
          <p:spPr>
            <a:xfrm>
              <a:off x="-2691796" y="-934761"/>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8"/>
            <p:cNvSpPr/>
            <p:nvPr/>
          </p:nvSpPr>
          <p:spPr>
            <a:xfrm>
              <a:off x="-2728691" y="-1252338"/>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8"/>
            <p:cNvSpPr/>
            <p:nvPr/>
          </p:nvSpPr>
          <p:spPr>
            <a:xfrm>
              <a:off x="-2583049" y="-1104394"/>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8"/>
            <p:cNvSpPr/>
            <p:nvPr/>
          </p:nvSpPr>
          <p:spPr>
            <a:xfrm>
              <a:off x="-2606979" y="-532851"/>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8"/>
            <p:cNvSpPr/>
            <p:nvPr/>
          </p:nvSpPr>
          <p:spPr>
            <a:xfrm>
              <a:off x="-2593167" y="-600583"/>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8"/>
            <p:cNvSpPr/>
            <p:nvPr/>
          </p:nvSpPr>
          <p:spPr>
            <a:xfrm>
              <a:off x="-2671077" y="-857335"/>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8"/>
            <p:cNvSpPr/>
            <p:nvPr/>
          </p:nvSpPr>
          <p:spPr>
            <a:xfrm>
              <a:off x="-3099279" y="-1651461"/>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8"/>
            <p:cNvSpPr/>
            <p:nvPr/>
          </p:nvSpPr>
          <p:spPr>
            <a:xfrm>
              <a:off x="-3203907" y="-1646433"/>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8"/>
            <p:cNvSpPr/>
            <p:nvPr/>
          </p:nvSpPr>
          <p:spPr>
            <a:xfrm>
              <a:off x="-3266126" y="-1634922"/>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8"/>
            <p:cNvSpPr/>
            <p:nvPr/>
          </p:nvSpPr>
          <p:spPr>
            <a:xfrm>
              <a:off x="-2588138" y="-692791"/>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8"/>
            <p:cNvSpPr/>
            <p:nvPr/>
          </p:nvSpPr>
          <p:spPr>
            <a:xfrm>
              <a:off x="-2744382" y="-1185939"/>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8"/>
            <p:cNvSpPr/>
            <p:nvPr/>
          </p:nvSpPr>
          <p:spPr>
            <a:xfrm>
              <a:off x="-2650781" y="-761916"/>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8"/>
            <p:cNvSpPr/>
            <p:nvPr/>
          </p:nvSpPr>
          <p:spPr>
            <a:xfrm>
              <a:off x="-3000650" y="-1630257"/>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8"/>
            <p:cNvSpPr/>
            <p:nvPr/>
          </p:nvSpPr>
          <p:spPr>
            <a:xfrm>
              <a:off x="-2904746" y="-1539927"/>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8"/>
            <p:cNvSpPr/>
            <p:nvPr/>
          </p:nvSpPr>
          <p:spPr>
            <a:xfrm>
              <a:off x="-2953637" y="-1577731"/>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8"/>
            <p:cNvSpPr/>
            <p:nvPr/>
          </p:nvSpPr>
          <p:spPr>
            <a:xfrm>
              <a:off x="-2957757" y="-1612748"/>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8"/>
            <p:cNvSpPr/>
            <p:nvPr/>
          </p:nvSpPr>
          <p:spPr>
            <a:xfrm>
              <a:off x="-2593167" y="-466936"/>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8"/>
            <p:cNvSpPr/>
            <p:nvPr/>
          </p:nvSpPr>
          <p:spPr>
            <a:xfrm>
              <a:off x="-2776613" y="-1389681"/>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8"/>
            <p:cNvSpPr/>
            <p:nvPr/>
          </p:nvSpPr>
          <p:spPr>
            <a:xfrm>
              <a:off x="-3172101" y="-165443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8"/>
            <p:cNvSpPr/>
            <p:nvPr/>
          </p:nvSpPr>
          <p:spPr>
            <a:xfrm>
              <a:off x="-2862338" y="-1521995"/>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8"/>
            <p:cNvSpPr/>
            <p:nvPr/>
          </p:nvSpPr>
          <p:spPr>
            <a:xfrm>
              <a:off x="-3344460" y="-1601722"/>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8"/>
            <p:cNvSpPr/>
            <p:nvPr/>
          </p:nvSpPr>
          <p:spPr>
            <a:xfrm>
              <a:off x="-2581656" y="-445247"/>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8"/>
            <p:cNvSpPr/>
            <p:nvPr/>
          </p:nvSpPr>
          <p:spPr>
            <a:xfrm>
              <a:off x="-3053176" y="-1643161"/>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8"/>
            <p:cNvSpPr/>
            <p:nvPr/>
          </p:nvSpPr>
          <p:spPr>
            <a:xfrm>
              <a:off x="-2892751" y="-1539927"/>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8"/>
            <p:cNvSpPr/>
            <p:nvPr/>
          </p:nvSpPr>
          <p:spPr>
            <a:xfrm>
              <a:off x="-2722209" y="-1147226"/>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8"/>
            <p:cNvSpPr/>
            <p:nvPr/>
          </p:nvSpPr>
          <p:spPr>
            <a:xfrm>
              <a:off x="-2704276" y="-1034784"/>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8"/>
            <p:cNvSpPr/>
            <p:nvPr/>
          </p:nvSpPr>
          <p:spPr>
            <a:xfrm>
              <a:off x="-2820414" y="-1408583"/>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8"/>
            <p:cNvSpPr/>
            <p:nvPr/>
          </p:nvSpPr>
          <p:spPr>
            <a:xfrm>
              <a:off x="-2636059" y="-66050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8"/>
            <p:cNvSpPr/>
            <p:nvPr/>
          </p:nvSpPr>
          <p:spPr>
            <a:xfrm>
              <a:off x="-2796908" y="-1371687"/>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8"/>
            <p:cNvSpPr/>
            <p:nvPr/>
          </p:nvSpPr>
          <p:spPr>
            <a:xfrm>
              <a:off x="-2772917" y="-1356057"/>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8"/>
            <p:cNvSpPr/>
            <p:nvPr/>
          </p:nvSpPr>
          <p:spPr>
            <a:xfrm>
              <a:off x="-3371238" y="-1578640"/>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8"/>
            <p:cNvSpPr/>
            <p:nvPr/>
          </p:nvSpPr>
          <p:spPr>
            <a:xfrm>
              <a:off x="-2904746" y="-874359"/>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8"/>
            <p:cNvSpPr/>
            <p:nvPr/>
          </p:nvSpPr>
          <p:spPr>
            <a:xfrm>
              <a:off x="-2902444" y="-926945"/>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8"/>
            <p:cNvSpPr/>
            <p:nvPr/>
          </p:nvSpPr>
          <p:spPr>
            <a:xfrm>
              <a:off x="-3054993" y="-1218230"/>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8"/>
            <p:cNvSpPr/>
            <p:nvPr/>
          </p:nvSpPr>
          <p:spPr>
            <a:xfrm>
              <a:off x="-3084497" y="-125876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8"/>
            <p:cNvSpPr/>
            <p:nvPr/>
          </p:nvSpPr>
          <p:spPr>
            <a:xfrm>
              <a:off x="-2978537" y="-1021395"/>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8"/>
            <p:cNvSpPr/>
            <p:nvPr/>
          </p:nvSpPr>
          <p:spPr>
            <a:xfrm>
              <a:off x="-3202998" y="-1474982"/>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8"/>
            <p:cNvSpPr/>
            <p:nvPr/>
          </p:nvSpPr>
          <p:spPr>
            <a:xfrm>
              <a:off x="-2798726" y="-652200"/>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8"/>
            <p:cNvSpPr/>
            <p:nvPr/>
          </p:nvSpPr>
          <p:spPr>
            <a:xfrm>
              <a:off x="-2877545" y="-781303"/>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8"/>
            <p:cNvSpPr/>
            <p:nvPr/>
          </p:nvSpPr>
          <p:spPr>
            <a:xfrm>
              <a:off x="-2906625" y="-844431"/>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8"/>
            <p:cNvSpPr/>
            <p:nvPr/>
          </p:nvSpPr>
          <p:spPr>
            <a:xfrm>
              <a:off x="-2781702" y="-597372"/>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8"/>
            <p:cNvSpPr/>
            <p:nvPr/>
          </p:nvSpPr>
          <p:spPr>
            <a:xfrm>
              <a:off x="-3288723" y="-1531688"/>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8"/>
            <p:cNvSpPr/>
            <p:nvPr/>
          </p:nvSpPr>
          <p:spPr>
            <a:xfrm>
              <a:off x="-3248617" y="-1453778"/>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8"/>
            <p:cNvSpPr/>
            <p:nvPr/>
          </p:nvSpPr>
          <p:spPr>
            <a:xfrm>
              <a:off x="-2661383" y="-499651"/>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8"/>
            <p:cNvSpPr/>
            <p:nvPr/>
          </p:nvSpPr>
          <p:spPr>
            <a:xfrm>
              <a:off x="-3239833" y="-1395678"/>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8"/>
            <p:cNvSpPr/>
            <p:nvPr/>
          </p:nvSpPr>
          <p:spPr>
            <a:xfrm>
              <a:off x="-3371238" y="-1578640"/>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8"/>
            <p:cNvSpPr/>
            <p:nvPr/>
          </p:nvSpPr>
          <p:spPr>
            <a:xfrm>
              <a:off x="-3049056" y="-1179032"/>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8"/>
            <p:cNvSpPr/>
            <p:nvPr/>
          </p:nvSpPr>
          <p:spPr>
            <a:xfrm>
              <a:off x="-3230624" y="-1355088"/>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8"/>
            <p:cNvSpPr/>
            <p:nvPr/>
          </p:nvSpPr>
          <p:spPr>
            <a:xfrm>
              <a:off x="-3048571" y="-1143107"/>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8"/>
            <p:cNvSpPr/>
            <p:nvPr/>
          </p:nvSpPr>
          <p:spPr>
            <a:xfrm>
              <a:off x="-3044876" y="-1101122"/>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8"/>
            <p:cNvSpPr/>
            <p:nvPr/>
          </p:nvSpPr>
          <p:spPr>
            <a:xfrm>
              <a:off x="-3183127" y="-1299109"/>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8"/>
            <p:cNvSpPr/>
            <p:nvPr/>
          </p:nvSpPr>
          <p:spPr>
            <a:xfrm>
              <a:off x="-2808419" y="-732412"/>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 name="Google Shape;1584;p8"/>
          <p:cNvGrpSpPr/>
          <p:nvPr/>
        </p:nvGrpSpPr>
        <p:grpSpPr>
          <a:xfrm flipH="1" rot="-7686082">
            <a:off x="7908105" y="663705"/>
            <a:ext cx="1211016" cy="1080527"/>
            <a:chOff x="-1679771" y="-1722793"/>
            <a:chExt cx="1490651" cy="1330030"/>
          </a:xfrm>
        </p:grpSpPr>
        <p:sp>
          <p:nvSpPr>
            <p:cNvPr id="1585" name="Google Shape;1585;p8"/>
            <p:cNvSpPr/>
            <p:nvPr/>
          </p:nvSpPr>
          <p:spPr>
            <a:xfrm flipH="1">
              <a:off x="-1603237" y="-1563035"/>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8"/>
            <p:cNvSpPr/>
            <p:nvPr/>
          </p:nvSpPr>
          <p:spPr>
            <a:xfrm flipH="1">
              <a:off x="-1637830" y="-1722793"/>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8"/>
            <p:cNvSpPr/>
            <p:nvPr/>
          </p:nvSpPr>
          <p:spPr>
            <a:xfrm flipH="1">
              <a:off x="-1270046" y="-1363474"/>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8"/>
            <p:cNvSpPr/>
            <p:nvPr/>
          </p:nvSpPr>
          <p:spPr>
            <a:xfrm flipH="1">
              <a:off x="-1191649" y="-1573213"/>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8"/>
            <p:cNvSpPr/>
            <p:nvPr/>
          </p:nvSpPr>
          <p:spPr>
            <a:xfrm flipH="1">
              <a:off x="-1146029" y="-1645126"/>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8"/>
            <p:cNvSpPr/>
            <p:nvPr/>
          </p:nvSpPr>
          <p:spPr>
            <a:xfrm flipH="1">
              <a:off x="-1429017" y="-1074976"/>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8"/>
            <p:cNvSpPr/>
            <p:nvPr/>
          </p:nvSpPr>
          <p:spPr>
            <a:xfrm flipH="1">
              <a:off x="-925688" y="-1714675"/>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8"/>
            <p:cNvSpPr/>
            <p:nvPr/>
          </p:nvSpPr>
          <p:spPr>
            <a:xfrm flipH="1">
              <a:off x="-1014688" y="-1402671"/>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8"/>
            <p:cNvSpPr/>
            <p:nvPr/>
          </p:nvSpPr>
          <p:spPr>
            <a:xfrm flipH="1">
              <a:off x="-851476" y="-1684262"/>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8"/>
            <p:cNvSpPr/>
            <p:nvPr/>
          </p:nvSpPr>
          <p:spPr>
            <a:xfrm flipH="1">
              <a:off x="-1637848" y="-719110"/>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8"/>
            <p:cNvSpPr/>
            <p:nvPr/>
          </p:nvSpPr>
          <p:spPr>
            <a:xfrm flipH="1">
              <a:off x="-965371" y="-1673236"/>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8"/>
            <p:cNvSpPr/>
            <p:nvPr/>
          </p:nvSpPr>
          <p:spPr>
            <a:xfrm flipH="1">
              <a:off x="-532989" y="-1692138"/>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8"/>
            <p:cNvSpPr/>
            <p:nvPr/>
          </p:nvSpPr>
          <p:spPr>
            <a:xfrm flipH="1">
              <a:off x="-580486" y="-1706860"/>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8"/>
            <p:cNvSpPr/>
            <p:nvPr/>
          </p:nvSpPr>
          <p:spPr>
            <a:xfrm flipH="1">
              <a:off x="-421455" y="-1671358"/>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8"/>
            <p:cNvSpPr/>
            <p:nvPr/>
          </p:nvSpPr>
          <p:spPr>
            <a:xfrm flipH="1">
              <a:off x="-856139" y="-1721158"/>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8"/>
            <p:cNvSpPr/>
            <p:nvPr/>
          </p:nvSpPr>
          <p:spPr>
            <a:xfrm flipH="1">
              <a:off x="-663424" y="-1714675"/>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8"/>
            <p:cNvSpPr/>
            <p:nvPr/>
          </p:nvSpPr>
          <p:spPr>
            <a:xfrm flipH="1">
              <a:off x="-1522134" y="-868024"/>
              <a:ext cx="23082" cy="97780"/>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8"/>
            <p:cNvSpPr/>
            <p:nvPr/>
          </p:nvSpPr>
          <p:spPr>
            <a:xfrm flipH="1">
              <a:off x="-1477424" y="-931151"/>
              <a:ext cx="17569" cy="113471"/>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8"/>
            <p:cNvSpPr/>
            <p:nvPr/>
          </p:nvSpPr>
          <p:spPr>
            <a:xfrm flipH="1">
              <a:off x="-1567329" y="-801140"/>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8"/>
            <p:cNvSpPr/>
            <p:nvPr/>
          </p:nvSpPr>
          <p:spPr>
            <a:xfrm flipH="1">
              <a:off x="-759751" y="-1722672"/>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8"/>
            <p:cNvSpPr/>
            <p:nvPr/>
          </p:nvSpPr>
          <p:spPr>
            <a:xfrm flipH="1">
              <a:off x="-1346078" y="-1221042"/>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8"/>
            <p:cNvSpPr/>
            <p:nvPr/>
          </p:nvSpPr>
          <p:spPr>
            <a:xfrm flipH="1">
              <a:off x="-1679771" y="-671188"/>
              <a:ext cx="77000" cy="118984"/>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8"/>
            <p:cNvSpPr/>
            <p:nvPr/>
          </p:nvSpPr>
          <p:spPr>
            <a:xfrm flipH="1">
              <a:off x="-1479286" y="-1657545"/>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8"/>
            <p:cNvSpPr/>
            <p:nvPr/>
          </p:nvSpPr>
          <p:spPr>
            <a:xfrm flipH="1">
              <a:off x="-836749" y="-1491607"/>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8"/>
            <p:cNvSpPr/>
            <p:nvPr/>
          </p:nvSpPr>
          <p:spPr>
            <a:xfrm flipH="1">
              <a:off x="-429331" y="-1554311"/>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8"/>
            <p:cNvSpPr/>
            <p:nvPr/>
          </p:nvSpPr>
          <p:spPr>
            <a:xfrm flipH="1">
              <a:off x="-959375" y="-1381467"/>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8"/>
            <p:cNvSpPr/>
            <p:nvPr/>
          </p:nvSpPr>
          <p:spPr>
            <a:xfrm flipH="1">
              <a:off x="-502575" y="-1587511"/>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8"/>
            <p:cNvSpPr/>
            <p:nvPr/>
          </p:nvSpPr>
          <p:spPr>
            <a:xfrm flipH="1">
              <a:off x="-1017892" y="-1399884"/>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8"/>
            <p:cNvSpPr/>
            <p:nvPr/>
          </p:nvSpPr>
          <p:spPr>
            <a:xfrm flipH="1">
              <a:off x="-1258046" y="-1179603"/>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8"/>
            <p:cNvSpPr/>
            <p:nvPr/>
          </p:nvSpPr>
          <p:spPr>
            <a:xfrm flipH="1">
              <a:off x="-368930" y="-1615621"/>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8"/>
            <p:cNvSpPr/>
            <p:nvPr/>
          </p:nvSpPr>
          <p:spPr>
            <a:xfrm flipH="1">
              <a:off x="-919689" y="-1429388"/>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8"/>
            <p:cNvSpPr/>
            <p:nvPr/>
          </p:nvSpPr>
          <p:spPr>
            <a:xfrm flipH="1">
              <a:off x="-1169048" y="-1283746"/>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8"/>
            <p:cNvSpPr/>
            <p:nvPr/>
          </p:nvSpPr>
          <p:spPr>
            <a:xfrm flipH="1">
              <a:off x="-312709" y="-1657545"/>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8"/>
            <p:cNvSpPr/>
            <p:nvPr/>
          </p:nvSpPr>
          <p:spPr>
            <a:xfrm flipH="1">
              <a:off x="-733032" y="-1525413"/>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8"/>
            <p:cNvSpPr/>
            <p:nvPr/>
          </p:nvSpPr>
          <p:spPr>
            <a:xfrm flipH="1">
              <a:off x="-1311968" y="-1096604"/>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8"/>
            <p:cNvSpPr/>
            <p:nvPr/>
          </p:nvSpPr>
          <p:spPr>
            <a:xfrm flipH="1">
              <a:off x="-1417506" y="-943147"/>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8"/>
            <p:cNvSpPr/>
            <p:nvPr/>
          </p:nvSpPr>
          <p:spPr>
            <a:xfrm flipH="1">
              <a:off x="-1367706" y="-986464"/>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8"/>
            <p:cNvSpPr/>
            <p:nvPr/>
          </p:nvSpPr>
          <p:spPr>
            <a:xfrm flipH="1">
              <a:off x="-1340563" y="-1063405"/>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8"/>
            <p:cNvSpPr/>
            <p:nvPr/>
          </p:nvSpPr>
          <p:spPr>
            <a:xfrm flipH="1">
              <a:off x="-1479301" y="-866145"/>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8"/>
            <p:cNvSpPr/>
            <p:nvPr/>
          </p:nvSpPr>
          <p:spPr>
            <a:xfrm flipH="1">
              <a:off x="-1067213" y="-1136710"/>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8"/>
            <p:cNvSpPr/>
            <p:nvPr/>
          </p:nvSpPr>
          <p:spPr>
            <a:xfrm flipH="1">
              <a:off x="-1093924" y="-1353356"/>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8"/>
            <p:cNvSpPr/>
            <p:nvPr/>
          </p:nvSpPr>
          <p:spPr>
            <a:xfrm flipH="1">
              <a:off x="-1134940" y="-1251940"/>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 name="Google Shape;1627;p8"/>
          <p:cNvGrpSpPr/>
          <p:nvPr/>
        </p:nvGrpSpPr>
        <p:grpSpPr>
          <a:xfrm flipH="1" rot="-9006438">
            <a:off x="7367821" y="161748"/>
            <a:ext cx="807609" cy="1664521"/>
            <a:chOff x="9402592" y="-5186866"/>
            <a:chExt cx="807573" cy="1664445"/>
          </a:xfrm>
        </p:grpSpPr>
        <p:sp>
          <p:nvSpPr>
            <p:cNvPr id="1628" name="Google Shape;1628;p8"/>
            <p:cNvSpPr/>
            <p:nvPr/>
          </p:nvSpPr>
          <p:spPr>
            <a:xfrm>
              <a:off x="9402592" y="-5097385"/>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8"/>
            <p:cNvSpPr/>
            <p:nvPr/>
          </p:nvSpPr>
          <p:spPr>
            <a:xfrm>
              <a:off x="9511399" y="-5101868"/>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8"/>
            <p:cNvSpPr/>
            <p:nvPr/>
          </p:nvSpPr>
          <p:spPr>
            <a:xfrm>
              <a:off x="9612755" y="-5089085"/>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8"/>
            <p:cNvSpPr/>
            <p:nvPr/>
          </p:nvSpPr>
          <p:spPr>
            <a:xfrm>
              <a:off x="9705448" y="-4923632"/>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8"/>
            <p:cNvSpPr/>
            <p:nvPr/>
          </p:nvSpPr>
          <p:spPr>
            <a:xfrm>
              <a:off x="9680548" y="-499366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8"/>
            <p:cNvSpPr/>
            <p:nvPr/>
          </p:nvSpPr>
          <p:spPr>
            <a:xfrm>
              <a:off x="9649650" y="-5053583"/>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8"/>
            <p:cNvSpPr/>
            <p:nvPr/>
          </p:nvSpPr>
          <p:spPr>
            <a:xfrm>
              <a:off x="9660253" y="-5036559"/>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8"/>
            <p:cNvSpPr/>
            <p:nvPr/>
          </p:nvSpPr>
          <p:spPr>
            <a:xfrm>
              <a:off x="10022056" y="-461895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8"/>
            <p:cNvSpPr/>
            <p:nvPr/>
          </p:nvSpPr>
          <p:spPr>
            <a:xfrm>
              <a:off x="9902707" y="-4724495"/>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8"/>
            <p:cNvSpPr/>
            <p:nvPr/>
          </p:nvSpPr>
          <p:spPr>
            <a:xfrm>
              <a:off x="9965411" y="-4767812"/>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8"/>
            <p:cNvSpPr/>
            <p:nvPr/>
          </p:nvSpPr>
          <p:spPr>
            <a:xfrm>
              <a:off x="9823403" y="-4756907"/>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8"/>
            <p:cNvSpPr/>
            <p:nvPr/>
          </p:nvSpPr>
          <p:spPr>
            <a:xfrm>
              <a:off x="9688363" y="-4973371"/>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8"/>
            <p:cNvSpPr/>
            <p:nvPr/>
          </p:nvSpPr>
          <p:spPr>
            <a:xfrm>
              <a:off x="9971408" y="-468390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8"/>
            <p:cNvSpPr/>
            <p:nvPr/>
          </p:nvSpPr>
          <p:spPr>
            <a:xfrm>
              <a:off x="9998126" y="-4654884"/>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8"/>
            <p:cNvSpPr/>
            <p:nvPr/>
          </p:nvSpPr>
          <p:spPr>
            <a:xfrm>
              <a:off x="10040534" y="-4582063"/>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8"/>
            <p:cNvSpPr/>
            <p:nvPr/>
          </p:nvSpPr>
          <p:spPr>
            <a:xfrm>
              <a:off x="9730771" y="-4855233"/>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8"/>
            <p:cNvSpPr/>
            <p:nvPr/>
          </p:nvSpPr>
          <p:spPr>
            <a:xfrm>
              <a:off x="9762093" y="-480125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8"/>
            <p:cNvSpPr/>
            <p:nvPr/>
          </p:nvSpPr>
          <p:spPr>
            <a:xfrm>
              <a:off x="9711445" y="-4903337"/>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8"/>
            <p:cNvSpPr/>
            <p:nvPr/>
          </p:nvSpPr>
          <p:spPr>
            <a:xfrm>
              <a:off x="9886592" y="-4817611"/>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8"/>
            <p:cNvSpPr/>
            <p:nvPr/>
          </p:nvSpPr>
          <p:spPr>
            <a:xfrm>
              <a:off x="9507219" y="-5186866"/>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8"/>
            <p:cNvSpPr/>
            <p:nvPr/>
          </p:nvSpPr>
          <p:spPr>
            <a:xfrm>
              <a:off x="9691574" y="-5186321"/>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8"/>
            <p:cNvSpPr/>
            <p:nvPr/>
          </p:nvSpPr>
          <p:spPr>
            <a:xfrm>
              <a:off x="9767667" y="-5179899"/>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8"/>
            <p:cNvSpPr/>
            <p:nvPr/>
          </p:nvSpPr>
          <p:spPr>
            <a:xfrm>
              <a:off x="9904524" y="-5079876"/>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8"/>
            <p:cNvSpPr/>
            <p:nvPr/>
          </p:nvSpPr>
          <p:spPr>
            <a:xfrm>
              <a:off x="9837277" y="-515542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8"/>
            <p:cNvSpPr/>
            <p:nvPr/>
          </p:nvSpPr>
          <p:spPr>
            <a:xfrm>
              <a:off x="9996248" y="-4955438"/>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8"/>
            <p:cNvSpPr/>
            <p:nvPr/>
          </p:nvSpPr>
          <p:spPr>
            <a:xfrm>
              <a:off x="9592520" y="-5165602"/>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8"/>
            <p:cNvSpPr/>
            <p:nvPr/>
          </p:nvSpPr>
          <p:spPr>
            <a:xfrm>
              <a:off x="9979648" y="-4984882"/>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8"/>
            <p:cNvSpPr/>
            <p:nvPr/>
          </p:nvSpPr>
          <p:spPr>
            <a:xfrm>
              <a:off x="9795777" y="-517202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8"/>
            <p:cNvSpPr/>
            <p:nvPr/>
          </p:nvSpPr>
          <p:spPr>
            <a:xfrm>
              <a:off x="9857088" y="-5133795"/>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8"/>
            <p:cNvSpPr/>
            <p:nvPr/>
          </p:nvSpPr>
          <p:spPr>
            <a:xfrm>
              <a:off x="10109175" y="-4492218"/>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8"/>
            <p:cNvSpPr/>
            <p:nvPr/>
          </p:nvSpPr>
          <p:spPr>
            <a:xfrm>
              <a:off x="9728954" y="-5185897"/>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8"/>
            <p:cNvSpPr/>
            <p:nvPr/>
          </p:nvSpPr>
          <p:spPr>
            <a:xfrm>
              <a:off x="9668068" y="-518450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8"/>
            <p:cNvSpPr/>
            <p:nvPr/>
          </p:nvSpPr>
          <p:spPr>
            <a:xfrm>
              <a:off x="9627053" y="-5180323"/>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8"/>
            <p:cNvSpPr/>
            <p:nvPr/>
          </p:nvSpPr>
          <p:spPr>
            <a:xfrm>
              <a:off x="10059436" y="-4750303"/>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8"/>
            <p:cNvSpPr/>
            <p:nvPr/>
          </p:nvSpPr>
          <p:spPr>
            <a:xfrm>
              <a:off x="10036838" y="-4773325"/>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8"/>
            <p:cNvSpPr/>
            <p:nvPr/>
          </p:nvSpPr>
          <p:spPr>
            <a:xfrm>
              <a:off x="9997641" y="-5004268"/>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8"/>
            <p:cNvSpPr/>
            <p:nvPr/>
          </p:nvSpPr>
          <p:spPr>
            <a:xfrm>
              <a:off x="9882896" y="-5124102"/>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8"/>
            <p:cNvSpPr/>
            <p:nvPr/>
          </p:nvSpPr>
          <p:spPr>
            <a:xfrm>
              <a:off x="10117051" y="-4441510"/>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8"/>
            <p:cNvSpPr/>
            <p:nvPr/>
          </p:nvSpPr>
          <p:spPr>
            <a:xfrm>
              <a:off x="10032658" y="-4879830"/>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8"/>
            <p:cNvSpPr/>
            <p:nvPr/>
          </p:nvSpPr>
          <p:spPr>
            <a:xfrm>
              <a:off x="10093544" y="-4555770"/>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8"/>
            <p:cNvSpPr/>
            <p:nvPr/>
          </p:nvSpPr>
          <p:spPr>
            <a:xfrm>
              <a:off x="10050227" y="-4825911"/>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8"/>
            <p:cNvSpPr/>
            <p:nvPr/>
          </p:nvSpPr>
          <p:spPr>
            <a:xfrm>
              <a:off x="10006850" y="-4917634"/>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8"/>
            <p:cNvSpPr/>
            <p:nvPr/>
          </p:nvSpPr>
          <p:spPr>
            <a:xfrm>
              <a:off x="9945115" y="-5037468"/>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8"/>
            <p:cNvSpPr/>
            <p:nvPr/>
          </p:nvSpPr>
          <p:spPr>
            <a:xfrm>
              <a:off x="10069069" y="-4661791"/>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8"/>
            <p:cNvSpPr/>
            <p:nvPr/>
          </p:nvSpPr>
          <p:spPr>
            <a:xfrm>
              <a:off x="10081973" y="-4620776"/>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8"/>
            <p:cNvSpPr/>
            <p:nvPr/>
          </p:nvSpPr>
          <p:spPr>
            <a:xfrm>
              <a:off x="10128561" y="-4733703"/>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8"/>
            <p:cNvSpPr/>
            <p:nvPr/>
          </p:nvSpPr>
          <p:spPr>
            <a:xfrm>
              <a:off x="10077369" y="-447513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8"/>
            <p:cNvSpPr/>
            <p:nvPr/>
          </p:nvSpPr>
          <p:spPr>
            <a:xfrm>
              <a:off x="9992613" y="-4752605"/>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 name="Google Shape;1676;p8"/>
          <p:cNvGrpSpPr/>
          <p:nvPr/>
        </p:nvGrpSpPr>
        <p:grpSpPr>
          <a:xfrm flipH="1" rot="-9457379">
            <a:off x="8397520" y="-184788"/>
            <a:ext cx="1207654" cy="1479005"/>
            <a:chOff x="-1102464" y="-575194"/>
            <a:chExt cx="1207653" cy="1479003"/>
          </a:xfrm>
        </p:grpSpPr>
        <p:sp>
          <p:nvSpPr>
            <p:cNvPr id="1677" name="Google Shape;1677;p8"/>
            <p:cNvSpPr/>
            <p:nvPr/>
          </p:nvSpPr>
          <p:spPr>
            <a:xfrm>
              <a:off x="-1102464" y="-415557"/>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8"/>
            <p:cNvSpPr/>
            <p:nvPr/>
          </p:nvSpPr>
          <p:spPr>
            <a:xfrm>
              <a:off x="58131" y="-210785"/>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8"/>
            <p:cNvSpPr/>
            <p:nvPr/>
          </p:nvSpPr>
          <p:spPr>
            <a:xfrm>
              <a:off x="-1029642" y="-575194"/>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8"/>
            <p:cNvSpPr/>
            <p:nvPr/>
          </p:nvSpPr>
          <p:spPr>
            <a:xfrm>
              <a:off x="-959124" y="-217207"/>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8"/>
            <p:cNvSpPr/>
            <p:nvPr/>
          </p:nvSpPr>
          <p:spPr>
            <a:xfrm>
              <a:off x="-705158" y="-522789"/>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8"/>
            <p:cNvSpPr/>
            <p:nvPr/>
          </p:nvSpPr>
          <p:spPr>
            <a:xfrm>
              <a:off x="-892300" y="-421857"/>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8"/>
            <p:cNvSpPr/>
            <p:nvPr/>
          </p:nvSpPr>
          <p:spPr>
            <a:xfrm>
              <a:off x="-948037" y="323923"/>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8"/>
            <p:cNvSpPr/>
            <p:nvPr/>
          </p:nvSpPr>
          <p:spPr>
            <a:xfrm>
              <a:off x="-1005651" y="226627"/>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8"/>
            <p:cNvSpPr/>
            <p:nvPr/>
          </p:nvSpPr>
          <p:spPr>
            <a:xfrm>
              <a:off x="-1019040" y="-129664"/>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8"/>
            <p:cNvSpPr/>
            <p:nvPr/>
          </p:nvSpPr>
          <p:spPr>
            <a:xfrm>
              <a:off x="-176933" y="-402531"/>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8"/>
            <p:cNvSpPr/>
            <p:nvPr/>
          </p:nvSpPr>
          <p:spPr>
            <a:xfrm>
              <a:off x="-85694" y="-353156"/>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8"/>
            <p:cNvSpPr/>
            <p:nvPr/>
          </p:nvSpPr>
          <p:spPr>
            <a:xfrm>
              <a:off x="-37712" y="-319532"/>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8"/>
            <p:cNvSpPr/>
            <p:nvPr/>
          </p:nvSpPr>
          <p:spPr>
            <a:xfrm>
              <a:off x="-1001956" y="95282"/>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8"/>
            <p:cNvSpPr/>
            <p:nvPr/>
          </p:nvSpPr>
          <p:spPr>
            <a:xfrm>
              <a:off x="-754473" y="-473474"/>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8"/>
            <p:cNvSpPr/>
            <p:nvPr/>
          </p:nvSpPr>
          <p:spPr>
            <a:xfrm>
              <a:off x="-1013043" y="-2439"/>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8"/>
            <p:cNvSpPr/>
            <p:nvPr/>
          </p:nvSpPr>
          <p:spPr>
            <a:xfrm>
              <a:off x="-235032" y="-445061"/>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8"/>
            <p:cNvSpPr/>
            <p:nvPr/>
          </p:nvSpPr>
          <p:spPr>
            <a:xfrm>
              <a:off x="-407876" y="-533876"/>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8"/>
            <p:cNvSpPr/>
            <p:nvPr/>
          </p:nvSpPr>
          <p:spPr>
            <a:xfrm>
              <a:off x="-319849" y="-490983"/>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8"/>
            <p:cNvSpPr/>
            <p:nvPr/>
          </p:nvSpPr>
          <p:spPr>
            <a:xfrm>
              <a:off x="-178326" y="-468385"/>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8"/>
            <p:cNvSpPr/>
            <p:nvPr/>
          </p:nvSpPr>
          <p:spPr>
            <a:xfrm>
              <a:off x="-901509" y="417949"/>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8"/>
            <p:cNvSpPr/>
            <p:nvPr/>
          </p:nvSpPr>
          <p:spPr>
            <a:xfrm>
              <a:off x="-541523" y="-564713"/>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8"/>
            <p:cNvSpPr/>
            <p:nvPr/>
          </p:nvSpPr>
          <p:spPr>
            <a:xfrm>
              <a:off x="-117500" y="-372361"/>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8"/>
            <p:cNvSpPr/>
            <p:nvPr/>
          </p:nvSpPr>
          <p:spPr>
            <a:xfrm>
              <a:off x="-503719" y="-554898"/>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8"/>
            <p:cNvSpPr/>
            <p:nvPr/>
          </p:nvSpPr>
          <p:spPr>
            <a:xfrm>
              <a:off x="4636" y="-281304"/>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8"/>
            <p:cNvSpPr/>
            <p:nvPr/>
          </p:nvSpPr>
          <p:spPr>
            <a:xfrm>
              <a:off x="-894602" y="451148"/>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8"/>
            <p:cNvSpPr/>
            <p:nvPr/>
          </p:nvSpPr>
          <p:spPr>
            <a:xfrm>
              <a:off x="-79696" y="-418343"/>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8"/>
            <p:cNvSpPr/>
            <p:nvPr/>
          </p:nvSpPr>
          <p:spPr>
            <a:xfrm>
              <a:off x="-840683" y="-448574"/>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8"/>
            <p:cNvSpPr/>
            <p:nvPr/>
          </p:nvSpPr>
          <p:spPr>
            <a:xfrm>
              <a:off x="-907931" y="-346734"/>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8"/>
            <p:cNvSpPr/>
            <p:nvPr/>
          </p:nvSpPr>
          <p:spPr>
            <a:xfrm>
              <a:off x="-549338" y="-542600"/>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8"/>
            <p:cNvSpPr/>
            <p:nvPr/>
          </p:nvSpPr>
          <p:spPr>
            <a:xfrm>
              <a:off x="-1013951" y="139992"/>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8"/>
            <p:cNvSpPr/>
            <p:nvPr/>
          </p:nvSpPr>
          <p:spPr>
            <a:xfrm>
              <a:off x="-621250" y="-573013"/>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8"/>
            <p:cNvSpPr/>
            <p:nvPr/>
          </p:nvSpPr>
          <p:spPr>
            <a:xfrm>
              <a:off x="-653541" y="-574891"/>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8"/>
            <p:cNvSpPr/>
            <p:nvPr/>
          </p:nvSpPr>
          <p:spPr>
            <a:xfrm>
              <a:off x="-965545" y="-430884"/>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8"/>
            <p:cNvSpPr/>
            <p:nvPr/>
          </p:nvSpPr>
          <p:spPr>
            <a:xfrm>
              <a:off x="-795488" y="-66051"/>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8"/>
            <p:cNvSpPr/>
            <p:nvPr/>
          </p:nvSpPr>
          <p:spPr>
            <a:xfrm>
              <a:off x="-898722" y="-123121"/>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8"/>
            <p:cNvSpPr/>
            <p:nvPr/>
          </p:nvSpPr>
          <p:spPr>
            <a:xfrm>
              <a:off x="-662265" y="-377631"/>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8"/>
            <p:cNvSpPr/>
            <p:nvPr/>
          </p:nvSpPr>
          <p:spPr>
            <a:xfrm>
              <a:off x="-486695" y="-350854"/>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8"/>
            <p:cNvSpPr/>
            <p:nvPr/>
          </p:nvSpPr>
          <p:spPr>
            <a:xfrm>
              <a:off x="-861403" y="-236593"/>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8"/>
            <p:cNvSpPr/>
            <p:nvPr/>
          </p:nvSpPr>
          <p:spPr>
            <a:xfrm>
              <a:off x="-216130" y="-411740"/>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8"/>
            <p:cNvSpPr/>
            <p:nvPr/>
          </p:nvSpPr>
          <p:spPr>
            <a:xfrm>
              <a:off x="-914413" y="163075"/>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8"/>
            <p:cNvSpPr/>
            <p:nvPr/>
          </p:nvSpPr>
          <p:spPr>
            <a:xfrm>
              <a:off x="-774769" y="24763"/>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8"/>
            <p:cNvSpPr/>
            <p:nvPr/>
          </p:nvSpPr>
          <p:spPr>
            <a:xfrm>
              <a:off x="-924106" y="-36063"/>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8"/>
            <p:cNvSpPr/>
            <p:nvPr/>
          </p:nvSpPr>
          <p:spPr>
            <a:xfrm>
              <a:off x="-913928" y="230322"/>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8"/>
            <p:cNvSpPr/>
            <p:nvPr/>
          </p:nvSpPr>
          <p:spPr>
            <a:xfrm>
              <a:off x="-141007" y="-383144"/>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8"/>
            <p:cNvSpPr/>
            <p:nvPr/>
          </p:nvSpPr>
          <p:spPr>
            <a:xfrm>
              <a:off x="-304582" y="-428279"/>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8"/>
            <p:cNvSpPr/>
            <p:nvPr/>
          </p:nvSpPr>
          <p:spPr>
            <a:xfrm>
              <a:off x="-885818" y="362636"/>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8"/>
            <p:cNvSpPr/>
            <p:nvPr/>
          </p:nvSpPr>
          <p:spPr>
            <a:xfrm>
              <a:off x="-419387" y="-431066"/>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8"/>
            <p:cNvSpPr/>
            <p:nvPr/>
          </p:nvSpPr>
          <p:spPr>
            <a:xfrm>
              <a:off x="-2271" y="-287726"/>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8"/>
            <p:cNvSpPr/>
            <p:nvPr/>
          </p:nvSpPr>
          <p:spPr>
            <a:xfrm>
              <a:off x="-578842" y="-319047"/>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8"/>
            <p:cNvSpPr/>
            <p:nvPr/>
          </p:nvSpPr>
          <p:spPr>
            <a:xfrm>
              <a:off x="-433200" y="-410346"/>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8"/>
            <p:cNvSpPr/>
            <p:nvPr/>
          </p:nvSpPr>
          <p:spPr>
            <a:xfrm>
              <a:off x="-736056" y="-333830"/>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8"/>
            <p:cNvSpPr/>
            <p:nvPr/>
          </p:nvSpPr>
          <p:spPr>
            <a:xfrm>
              <a:off x="-783977" y="-282213"/>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8"/>
            <p:cNvSpPr/>
            <p:nvPr/>
          </p:nvSpPr>
          <p:spPr>
            <a:xfrm>
              <a:off x="-571936" y="-415375"/>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8"/>
            <p:cNvSpPr/>
            <p:nvPr/>
          </p:nvSpPr>
          <p:spPr>
            <a:xfrm>
              <a:off x="-927317" y="69473"/>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1" name="Google Shape;1731;p8"/>
          <p:cNvGrpSpPr/>
          <p:nvPr/>
        </p:nvGrpSpPr>
        <p:grpSpPr>
          <a:xfrm rot="7882766">
            <a:off x="753777" y="-387687"/>
            <a:ext cx="909891" cy="1484298"/>
            <a:chOff x="-3409951" y="-1654430"/>
            <a:chExt cx="909950" cy="1484393"/>
          </a:xfrm>
        </p:grpSpPr>
        <p:sp>
          <p:nvSpPr>
            <p:cNvPr id="1732" name="Google Shape;1732;p8"/>
            <p:cNvSpPr/>
            <p:nvPr/>
          </p:nvSpPr>
          <p:spPr>
            <a:xfrm>
              <a:off x="-3409951" y="-1579125"/>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8"/>
            <p:cNvSpPr/>
            <p:nvPr/>
          </p:nvSpPr>
          <p:spPr>
            <a:xfrm>
              <a:off x="-3388746" y="-1579609"/>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8"/>
            <p:cNvSpPr/>
            <p:nvPr/>
          </p:nvSpPr>
          <p:spPr>
            <a:xfrm>
              <a:off x="-3344460" y="-1654309"/>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8"/>
            <p:cNvSpPr/>
            <p:nvPr/>
          </p:nvSpPr>
          <p:spPr>
            <a:xfrm>
              <a:off x="-2691796" y="-934761"/>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8"/>
            <p:cNvSpPr/>
            <p:nvPr/>
          </p:nvSpPr>
          <p:spPr>
            <a:xfrm>
              <a:off x="-2728691" y="-1252338"/>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8"/>
            <p:cNvSpPr/>
            <p:nvPr/>
          </p:nvSpPr>
          <p:spPr>
            <a:xfrm>
              <a:off x="-2583049" y="-1104394"/>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8"/>
            <p:cNvSpPr/>
            <p:nvPr/>
          </p:nvSpPr>
          <p:spPr>
            <a:xfrm>
              <a:off x="-2606979" y="-532851"/>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8"/>
            <p:cNvSpPr/>
            <p:nvPr/>
          </p:nvSpPr>
          <p:spPr>
            <a:xfrm>
              <a:off x="-2593167" y="-600583"/>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8"/>
            <p:cNvSpPr/>
            <p:nvPr/>
          </p:nvSpPr>
          <p:spPr>
            <a:xfrm>
              <a:off x="-2671077" y="-857335"/>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8"/>
            <p:cNvSpPr/>
            <p:nvPr/>
          </p:nvSpPr>
          <p:spPr>
            <a:xfrm>
              <a:off x="-3099279" y="-1651461"/>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8"/>
            <p:cNvSpPr/>
            <p:nvPr/>
          </p:nvSpPr>
          <p:spPr>
            <a:xfrm>
              <a:off x="-3203907" y="-1646433"/>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8"/>
            <p:cNvSpPr/>
            <p:nvPr/>
          </p:nvSpPr>
          <p:spPr>
            <a:xfrm>
              <a:off x="-3266126" y="-1634922"/>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8"/>
            <p:cNvSpPr/>
            <p:nvPr/>
          </p:nvSpPr>
          <p:spPr>
            <a:xfrm>
              <a:off x="-2588138" y="-692791"/>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8"/>
            <p:cNvSpPr/>
            <p:nvPr/>
          </p:nvSpPr>
          <p:spPr>
            <a:xfrm>
              <a:off x="-2744382" y="-1185939"/>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8"/>
            <p:cNvSpPr/>
            <p:nvPr/>
          </p:nvSpPr>
          <p:spPr>
            <a:xfrm>
              <a:off x="-2650781" y="-761916"/>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8"/>
            <p:cNvSpPr/>
            <p:nvPr/>
          </p:nvSpPr>
          <p:spPr>
            <a:xfrm>
              <a:off x="-3000650" y="-1630257"/>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8"/>
            <p:cNvSpPr/>
            <p:nvPr/>
          </p:nvSpPr>
          <p:spPr>
            <a:xfrm>
              <a:off x="-2904746" y="-1539927"/>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8"/>
            <p:cNvSpPr/>
            <p:nvPr/>
          </p:nvSpPr>
          <p:spPr>
            <a:xfrm>
              <a:off x="-2953637" y="-1577731"/>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8"/>
            <p:cNvSpPr/>
            <p:nvPr/>
          </p:nvSpPr>
          <p:spPr>
            <a:xfrm>
              <a:off x="-2957757" y="-1612748"/>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8"/>
            <p:cNvSpPr/>
            <p:nvPr/>
          </p:nvSpPr>
          <p:spPr>
            <a:xfrm>
              <a:off x="-2593167" y="-466936"/>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8"/>
            <p:cNvSpPr/>
            <p:nvPr/>
          </p:nvSpPr>
          <p:spPr>
            <a:xfrm>
              <a:off x="-2776613" y="-1389681"/>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8"/>
            <p:cNvSpPr/>
            <p:nvPr/>
          </p:nvSpPr>
          <p:spPr>
            <a:xfrm>
              <a:off x="-3172101" y="-165443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8"/>
            <p:cNvSpPr/>
            <p:nvPr/>
          </p:nvSpPr>
          <p:spPr>
            <a:xfrm>
              <a:off x="-2862338" y="-1521995"/>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8"/>
            <p:cNvSpPr/>
            <p:nvPr/>
          </p:nvSpPr>
          <p:spPr>
            <a:xfrm>
              <a:off x="-3344460" y="-1601722"/>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8"/>
            <p:cNvSpPr/>
            <p:nvPr/>
          </p:nvSpPr>
          <p:spPr>
            <a:xfrm>
              <a:off x="-2581656" y="-445247"/>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8"/>
            <p:cNvSpPr/>
            <p:nvPr/>
          </p:nvSpPr>
          <p:spPr>
            <a:xfrm>
              <a:off x="-3053176" y="-1643161"/>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8"/>
            <p:cNvSpPr/>
            <p:nvPr/>
          </p:nvSpPr>
          <p:spPr>
            <a:xfrm>
              <a:off x="-2892751" y="-1539927"/>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8"/>
            <p:cNvSpPr/>
            <p:nvPr/>
          </p:nvSpPr>
          <p:spPr>
            <a:xfrm>
              <a:off x="-2722209" y="-1147226"/>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8"/>
            <p:cNvSpPr/>
            <p:nvPr/>
          </p:nvSpPr>
          <p:spPr>
            <a:xfrm>
              <a:off x="-2704276" y="-1034784"/>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8"/>
            <p:cNvSpPr/>
            <p:nvPr/>
          </p:nvSpPr>
          <p:spPr>
            <a:xfrm>
              <a:off x="-2820414" y="-1408583"/>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8"/>
            <p:cNvSpPr/>
            <p:nvPr/>
          </p:nvSpPr>
          <p:spPr>
            <a:xfrm>
              <a:off x="-2636059" y="-66050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8"/>
            <p:cNvSpPr/>
            <p:nvPr/>
          </p:nvSpPr>
          <p:spPr>
            <a:xfrm>
              <a:off x="-2796908" y="-1371687"/>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8"/>
            <p:cNvSpPr/>
            <p:nvPr/>
          </p:nvSpPr>
          <p:spPr>
            <a:xfrm>
              <a:off x="-2772917" y="-1356057"/>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8"/>
            <p:cNvSpPr/>
            <p:nvPr/>
          </p:nvSpPr>
          <p:spPr>
            <a:xfrm>
              <a:off x="-3371238" y="-1578640"/>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8"/>
            <p:cNvSpPr/>
            <p:nvPr/>
          </p:nvSpPr>
          <p:spPr>
            <a:xfrm>
              <a:off x="-2904746" y="-874359"/>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8"/>
            <p:cNvSpPr/>
            <p:nvPr/>
          </p:nvSpPr>
          <p:spPr>
            <a:xfrm>
              <a:off x="-2902444" y="-926945"/>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8"/>
            <p:cNvSpPr/>
            <p:nvPr/>
          </p:nvSpPr>
          <p:spPr>
            <a:xfrm>
              <a:off x="-3054993" y="-1218230"/>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8"/>
            <p:cNvSpPr/>
            <p:nvPr/>
          </p:nvSpPr>
          <p:spPr>
            <a:xfrm>
              <a:off x="-3084497" y="-125876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8"/>
            <p:cNvSpPr/>
            <p:nvPr/>
          </p:nvSpPr>
          <p:spPr>
            <a:xfrm>
              <a:off x="-2978537" y="-1021395"/>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8"/>
            <p:cNvSpPr/>
            <p:nvPr/>
          </p:nvSpPr>
          <p:spPr>
            <a:xfrm>
              <a:off x="-3202998" y="-1474982"/>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8"/>
            <p:cNvSpPr/>
            <p:nvPr/>
          </p:nvSpPr>
          <p:spPr>
            <a:xfrm>
              <a:off x="-2798726" y="-652200"/>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8"/>
            <p:cNvSpPr/>
            <p:nvPr/>
          </p:nvSpPr>
          <p:spPr>
            <a:xfrm>
              <a:off x="-2877545" y="-781303"/>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8"/>
            <p:cNvSpPr/>
            <p:nvPr/>
          </p:nvSpPr>
          <p:spPr>
            <a:xfrm>
              <a:off x="-2906625" y="-844431"/>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8"/>
            <p:cNvSpPr/>
            <p:nvPr/>
          </p:nvSpPr>
          <p:spPr>
            <a:xfrm>
              <a:off x="-2781702" y="-597372"/>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8"/>
            <p:cNvSpPr/>
            <p:nvPr/>
          </p:nvSpPr>
          <p:spPr>
            <a:xfrm>
              <a:off x="-3288723" y="-1531688"/>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8"/>
            <p:cNvSpPr/>
            <p:nvPr/>
          </p:nvSpPr>
          <p:spPr>
            <a:xfrm>
              <a:off x="-3248617" y="-1453778"/>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8"/>
            <p:cNvSpPr/>
            <p:nvPr/>
          </p:nvSpPr>
          <p:spPr>
            <a:xfrm>
              <a:off x="-2661383" y="-499651"/>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8"/>
            <p:cNvSpPr/>
            <p:nvPr/>
          </p:nvSpPr>
          <p:spPr>
            <a:xfrm>
              <a:off x="-3239833" y="-1395678"/>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8"/>
            <p:cNvSpPr/>
            <p:nvPr/>
          </p:nvSpPr>
          <p:spPr>
            <a:xfrm>
              <a:off x="-3371238" y="-1578640"/>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8"/>
            <p:cNvSpPr/>
            <p:nvPr/>
          </p:nvSpPr>
          <p:spPr>
            <a:xfrm>
              <a:off x="-3049056" y="-1179032"/>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8"/>
            <p:cNvSpPr/>
            <p:nvPr/>
          </p:nvSpPr>
          <p:spPr>
            <a:xfrm>
              <a:off x="-3230624" y="-1355088"/>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8"/>
            <p:cNvSpPr/>
            <p:nvPr/>
          </p:nvSpPr>
          <p:spPr>
            <a:xfrm>
              <a:off x="-3048571" y="-1143107"/>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8"/>
            <p:cNvSpPr/>
            <p:nvPr/>
          </p:nvSpPr>
          <p:spPr>
            <a:xfrm>
              <a:off x="-3044876" y="-1101122"/>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8"/>
            <p:cNvSpPr/>
            <p:nvPr/>
          </p:nvSpPr>
          <p:spPr>
            <a:xfrm>
              <a:off x="-3183127" y="-1299109"/>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8"/>
            <p:cNvSpPr/>
            <p:nvPr/>
          </p:nvSpPr>
          <p:spPr>
            <a:xfrm>
              <a:off x="-2808419" y="-732412"/>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 name="Google Shape;1787;p8"/>
          <p:cNvGrpSpPr/>
          <p:nvPr/>
        </p:nvGrpSpPr>
        <p:grpSpPr>
          <a:xfrm rot="7686082">
            <a:off x="42550" y="663705"/>
            <a:ext cx="1211016" cy="1080527"/>
            <a:chOff x="-1679771" y="-1722793"/>
            <a:chExt cx="1490651" cy="1330030"/>
          </a:xfrm>
        </p:grpSpPr>
        <p:sp>
          <p:nvSpPr>
            <p:cNvPr id="1788" name="Google Shape;1788;p8"/>
            <p:cNvSpPr/>
            <p:nvPr/>
          </p:nvSpPr>
          <p:spPr>
            <a:xfrm flipH="1">
              <a:off x="-1603237" y="-1563035"/>
              <a:ext cx="1414117" cy="1170272"/>
            </a:xfrm>
            <a:custGeom>
              <a:rect b="b" l="l" r="r" t="t"/>
              <a:pathLst>
                <a:path extrusionOk="0" h="19317" w="23342">
                  <a:moveTo>
                    <a:pt x="4953" y="0"/>
                  </a:moveTo>
                  <a:cubicBezTo>
                    <a:pt x="4740" y="0"/>
                    <a:pt x="4527" y="8"/>
                    <a:pt x="4322" y="15"/>
                  </a:cubicBezTo>
                  <a:cubicBezTo>
                    <a:pt x="4025" y="38"/>
                    <a:pt x="3728" y="69"/>
                    <a:pt x="3431" y="122"/>
                  </a:cubicBezTo>
                  <a:lnTo>
                    <a:pt x="3272" y="160"/>
                  </a:lnTo>
                  <a:cubicBezTo>
                    <a:pt x="2830" y="244"/>
                    <a:pt x="2404" y="373"/>
                    <a:pt x="1994" y="540"/>
                  </a:cubicBezTo>
                  <a:cubicBezTo>
                    <a:pt x="1758" y="632"/>
                    <a:pt x="1514" y="746"/>
                    <a:pt x="1263" y="837"/>
                  </a:cubicBezTo>
                  <a:lnTo>
                    <a:pt x="1172" y="867"/>
                  </a:lnTo>
                  <a:lnTo>
                    <a:pt x="1164" y="867"/>
                  </a:lnTo>
                  <a:cubicBezTo>
                    <a:pt x="1134" y="883"/>
                    <a:pt x="1103" y="890"/>
                    <a:pt x="1073" y="898"/>
                  </a:cubicBezTo>
                  <a:lnTo>
                    <a:pt x="1058" y="905"/>
                  </a:lnTo>
                  <a:lnTo>
                    <a:pt x="974" y="921"/>
                  </a:lnTo>
                  <a:lnTo>
                    <a:pt x="959" y="928"/>
                  </a:lnTo>
                  <a:lnTo>
                    <a:pt x="875" y="951"/>
                  </a:lnTo>
                  <a:lnTo>
                    <a:pt x="852" y="951"/>
                  </a:lnTo>
                  <a:lnTo>
                    <a:pt x="776" y="966"/>
                  </a:lnTo>
                  <a:lnTo>
                    <a:pt x="753" y="974"/>
                  </a:lnTo>
                  <a:lnTo>
                    <a:pt x="677" y="982"/>
                  </a:lnTo>
                  <a:lnTo>
                    <a:pt x="442" y="982"/>
                  </a:lnTo>
                  <a:cubicBezTo>
                    <a:pt x="431" y="981"/>
                    <a:pt x="420" y="980"/>
                    <a:pt x="409" y="980"/>
                  </a:cubicBezTo>
                  <a:cubicBezTo>
                    <a:pt x="313" y="980"/>
                    <a:pt x="218" y="1010"/>
                    <a:pt x="130" y="1058"/>
                  </a:cubicBezTo>
                  <a:cubicBezTo>
                    <a:pt x="84" y="1080"/>
                    <a:pt x="38" y="1118"/>
                    <a:pt x="0" y="1164"/>
                  </a:cubicBezTo>
                  <a:cubicBezTo>
                    <a:pt x="31" y="1255"/>
                    <a:pt x="61" y="1347"/>
                    <a:pt x="92" y="1438"/>
                  </a:cubicBezTo>
                  <a:cubicBezTo>
                    <a:pt x="145" y="1567"/>
                    <a:pt x="190" y="1697"/>
                    <a:pt x="251" y="1826"/>
                  </a:cubicBezTo>
                  <a:lnTo>
                    <a:pt x="267" y="1872"/>
                  </a:lnTo>
                  <a:cubicBezTo>
                    <a:pt x="442" y="2267"/>
                    <a:pt x="639" y="2648"/>
                    <a:pt x="875" y="3013"/>
                  </a:cubicBezTo>
                  <a:cubicBezTo>
                    <a:pt x="1050" y="3287"/>
                    <a:pt x="1233" y="3545"/>
                    <a:pt x="1431" y="3796"/>
                  </a:cubicBezTo>
                  <a:cubicBezTo>
                    <a:pt x="1499" y="3888"/>
                    <a:pt x="1568" y="3971"/>
                    <a:pt x="1644" y="4055"/>
                  </a:cubicBezTo>
                  <a:lnTo>
                    <a:pt x="1651" y="4070"/>
                  </a:lnTo>
                  <a:cubicBezTo>
                    <a:pt x="1727" y="4162"/>
                    <a:pt x="1803" y="4245"/>
                    <a:pt x="1879" y="4329"/>
                  </a:cubicBezTo>
                  <a:cubicBezTo>
                    <a:pt x="2610" y="5120"/>
                    <a:pt x="3439" y="5828"/>
                    <a:pt x="4344" y="6421"/>
                  </a:cubicBezTo>
                  <a:cubicBezTo>
                    <a:pt x="4999" y="6855"/>
                    <a:pt x="5676" y="7243"/>
                    <a:pt x="6383" y="7585"/>
                  </a:cubicBezTo>
                  <a:cubicBezTo>
                    <a:pt x="6642" y="7715"/>
                    <a:pt x="6901" y="7836"/>
                    <a:pt x="7159" y="7950"/>
                  </a:cubicBezTo>
                  <a:lnTo>
                    <a:pt x="7182" y="7958"/>
                  </a:lnTo>
                  <a:cubicBezTo>
                    <a:pt x="7319" y="8026"/>
                    <a:pt x="7464" y="8087"/>
                    <a:pt x="7601" y="8148"/>
                  </a:cubicBezTo>
                  <a:lnTo>
                    <a:pt x="7669" y="8179"/>
                  </a:lnTo>
                  <a:cubicBezTo>
                    <a:pt x="7798" y="8240"/>
                    <a:pt x="7928" y="8293"/>
                    <a:pt x="8057" y="8346"/>
                  </a:cubicBezTo>
                  <a:cubicBezTo>
                    <a:pt x="8209" y="8414"/>
                    <a:pt x="8361" y="8475"/>
                    <a:pt x="8514" y="8536"/>
                  </a:cubicBezTo>
                  <a:cubicBezTo>
                    <a:pt x="8871" y="8681"/>
                    <a:pt x="9229" y="8825"/>
                    <a:pt x="9586" y="8962"/>
                  </a:cubicBezTo>
                  <a:cubicBezTo>
                    <a:pt x="10195" y="9198"/>
                    <a:pt x="10811" y="9426"/>
                    <a:pt x="11420" y="9662"/>
                  </a:cubicBezTo>
                  <a:lnTo>
                    <a:pt x="11625" y="9746"/>
                  </a:lnTo>
                  <a:cubicBezTo>
                    <a:pt x="12515" y="10096"/>
                    <a:pt x="13398" y="10461"/>
                    <a:pt x="14265" y="10872"/>
                  </a:cubicBezTo>
                  <a:cubicBezTo>
                    <a:pt x="14387" y="10933"/>
                    <a:pt x="14516" y="10994"/>
                    <a:pt x="14638" y="11062"/>
                  </a:cubicBezTo>
                  <a:cubicBezTo>
                    <a:pt x="14783" y="11131"/>
                    <a:pt x="14927" y="11199"/>
                    <a:pt x="15064" y="11275"/>
                  </a:cubicBezTo>
                  <a:cubicBezTo>
                    <a:pt x="15254" y="11374"/>
                    <a:pt x="15437" y="11481"/>
                    <a:pt x="15620" y="11587"/>
                  </a:cubicBezTo>
                  <a:cubicBezTo>
                    <a:pt x="15931" y="11762"/>
                    <a:pt x="16243" y="11952"/>
                    <a:pt x="16540" y="12142"/>
                  </a:cubicBezTo>
                  <a:lnTo>
                    <a:pt x="16609" y="12188"/>
                  </a:lnTo>
                  <a:lnTo>
                    <a:pt x="16616" y="12188"/>
                  </a:lnTo>
                  <a:cubicBezTo>
                    <a:pt x="16951" y="12401"/>
                    <a:pt x="17270" y="12629"/>
                    <a:pt x="17590" y="12865"/>
                  </a:cubicBezTo>
                  <a:cubicBezTo>
                    <a:pt x="17932" y="13109"/>
                    <a:pt x="18260" y="13375"/>
                    <a:pt x="18587" y="13641"/>
                  </a:cubicBezTo>
                  <a:lnTo>
                    <a:pt x="18594" y="13641"/>
                  </a:lnTo>
                  <a:cubicBezTo>
                    <a:pt x="18784" y="13801"/>
                    <a:pt x="18967" y="13961"/>
                    <a:pt x="19150" y="14128"/>
                  </a:cubicBezTo>
                  <a:lnTo>
                    <a:pt x="19142" y="14128"/>
                  </a:lnTo>
                  <a:cubicBezTo>
                    <a:pt x="19446" y="14402"/>
                    <a:pt x="19743" y="14676"/>
                    <a:pt x="20032" y="14965"/>
                  </a:cubicBezTo>
                  <a:cubicBezTo>
                    <a:pt x="20146" y="15079"/>
                    <a:pt x="20260" y="15201"/>
                    <a:pt x="20375" y="15315"/>
                  </a:cubicBezTo>
                  <a:cubicBezTo>
                    <a:pt x="20496" y="15444"/>
                    <a:pt x="20626" y="15581"/>
                    <a:pt x="20747" y="15718"/>
                  </a:cubicBezTo>
                  <a:cubicBezTo>
                    <a:pt x="20922" y="15916"/>
                    <a:pt x="21097" y="16114"/>
                    <a:pt x="21265" y="16319"/>
                  </a:cubicBezTo>
                  <a:cubicBezTo>
                    <a:pt x="21326" y="16388"/>
                    <a:pt x="21386" y="16464"/>
                    <a:pt x="21447" y="16540"/>
                  </a:cubicBezTo>
                  <a:cubicBezTo>
                    <a:pt x="21561" y="16677"/>
                    <a:pt x="21676" y="16821"/>
                    <a:pt x="21782" y="16966"/>
                  </a:cubicBezTo>
                  <a:cubicBezTo>
                    <a:pt x="21881" y="17088"/>
                    <a:pt x="21980" y="17217"/>
                    <a:pt x="22071" y="17346"/>
                  </a:cubicBezTo>
                  <a:cubicBezTo>
                    <a:pt x="22528" y="17978"/>
                    <a:pt x="22954" y="18632"/>
                    <a:pt x="23342" y="19317"/>
                  </a:cubicBezTo>
                  <a:cubicBezTo>
                    <a:pt x="23113" y="18883"/>
                    <a:pt x="22885" y="18457"/>
                    <a:pt x="22649" y="18031"/>
                  </a:cubicBezTo>
                  <a:cubicBezTo>
                    <a:pt x="22474" y="17727"/>
                    <a:pt x="22307" y="17422"/>
                    <a:pt x="22132" y="17118"/>
                  </a:cubicBezTo>
                  <a:cubicBezTo>
                    <a:pt x="21919" y="16738"/>
                    <a:pt x="21698" y="16357"/>
                    <a:pt x="21478" y="15984"/>
                  </a:cubicBezTo>
                  <a:cubicBezTo>
                    <a:pt x="21151" y="15421"/>
                    <a:pt x="20823" y="14866"/>
                    <a:pt x="20481" y="14318"/>
                  </a:cubicBezTo>
                  <a:cubicBezTo>
                    <a:pt x="20443" y="14250"/>
                    <a:pt x="20397" y="14174"/>
                    <a:pt x="20352" y="14105"/>
                  </a:cubicBezTo>
                  <a:cubicBezTo>
                    <a:pt x="19971" y="13481"/>
                    <a:pt x="19583" y="12858"/>
                    <a:pt x="19195" y="12241"/>
                  </a:cubicBezTo>
                  <a:cubicBezTo>
                    <a:pt x="19104" y="12104"/>
                    <a:pt x="19013" y="11967"/>
                    <a:pt x="18921" y="11823"/>
                  </a:cubicBezTo>
                  <a:cubicBezTo>
                    <a:pt x="18823" y="11663"/>
                    <a:pt x="18716" y="11496"/>
                    <a:pt x="18609" y="11336"/>
                  </a:cubicBezTo>
                  <a:cubicBezTo>
                    <a:pt x="18473" y="11115"/>
                    <a:pt x="18328" y="10902"/>
                    <a:pt x="18183" y="10682"/>
                  </a:cubicBezTo>
                  <a:cubicBezTo>
                    <a:pt x="17978" y="10370"/>
                    <a:pt x="17773" y="10050"/>
                    <a:pt x="17567" y="9738"/>
                  </a:cubicBezTo>
                  <a:cubicBezTo>
                    <a:pt x="17347" y="9411"/>
                    <a:pt x="17134" y="9084"/>
                    <a:pt x="16913" y="8764"/>
                  </a:cubicBezTo>
                  <a:cubicBezTo>
                    <a:pt x="16388" y="7988"/>
                    <a:pt x="15855" y="7212"/>
                    <a:pt x="15285" y="6459"/>
                  </a:cubicBezTo>
                  <a:lnTo>
                    <a:pt x="15277" y="6444"/>
                  </a:lnTo>
                  <a:cubicBezTo>
                    <a:pt x="14699" y="5668"/>
                    <a:pt x="14075" y="4930"/>
                    <a:pt x="13413" y="4222"/>
                  </a:cubicBezTo>
                  <a:cubicBezTo>
                    <a:pt x="12614" y="3363"/>
                    <a:pt x="11732" y="2594"/>
                    <a:pt x="10766" y="1925"/>
                  </a:cubicBezTo>
                  <a:cubicBezTo>
                    <a:pt x="10568" y="1788"/>
                    <a:pt x="10355" y="1659"/>
                    <a:pt x="10142" y="1537"/>
                  </a:cubicBezTo>
                  <a:lnTo>
                    <a:pt x="10134" y="1529"/>
                  </a:lnTo>
                  <a:cubicBezTo>
                    <a:pt x="9815" y="1339"/>
                    <a:pt x="9480" y="1164"/>
                    <a:pt x="9145" y="1004"/>
                  </a:cubicBezTo>
                  <a:cubicBezTo>
                    <a:pt x="7989" y="457"/>
                    <a:pt x="6749" y="122"/>
                    <a:pt x="5478" y="23"/>
                  </a:cubicBezTo>
                  <a:cubicBezTo>
                    <a:pt x="5303" y="8"/>
                    <a:pt x="5128" y="0"/>
                    <a:pt x="4953"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8"/>
            <p:cNvSpPr/>
            <p:nvPr/>
          </p:nvSpPr>
          <p:spPr>
            <a:xfrm flipH="1">
              <a:off x="-1637830" y="-1722793"/>
              <a:ext cx="1364378" cy="1092181"/>
            </a:xfrm>
            <a:custGeom>
              <a:rect b="b" l="l" r="r" t="t"/>
              <a:pathLst>
                <a:path extrusionOk="0" h="18028" w="22521">
                  <a:moveTo>
                    <a:pt x="4737" y="1"/>
                  </a:moveTo>
                  <a:cubicBezTo>
                    <a:pt x="3757" y="1"/>
                    <a:pt x="2785" y="170"/>
                    <a:pt x="1864" y="545"/>
                  </a:cubicBezTo>
                  <a:cubicBezTo>
                    <a:pt x="1382" y="742"/>
                    <a:pt x="893" y="1003"/>
                    <a:pt x="376" y="1003"/>
                  </a:cubicBezTo>
                  <a:cubicBezTo>
                    <a:pt x="355" y="1003"/>
                    <a:pt x="334" y="1002"/>
                    <a:pt x="312" y="1001"/>
                  </a:cubicBezTo>
                  <a:cubicBezTo>
                    <a:pt x="302" y="1001"/>
                    <a:pt x="291" y="1000"/>
                    <a:pt x="280" y="1000"/>
                  </a:cubicBezTo>
                  <a:cubicBezTo>
                    <a:pt x="184" y="1000"/>
                    <a:pt x="89" y="1030"/>
                    <a:pt x="1" y="1077"/>
                  </a:cubicBezTo>
                  <a:cubicBezTo>
                    <a:pt x="3127" y="2911"/>
                    <a:pt x="6749" y="3101"/>
                    <a:pt x="9944" y="4866"/>
                  </a:cubicBezTo>
                  <a:cubicBezTo>
                    <a:pt x="12881" y="6525"/>
                    <a:pt x="15209" y="8533"/>
                    <a:pt x="17035" y="11219"/>
                  </a:cubicBezTo>
                  <a:cubicBezTo>
                    <a:pt x="17917" y="12520"/>
                    <a:pt x="18876" y="13775"/>
                    <a:pt x="19903" y="14977"/>
                  </a:cubicBezTo>
                  <a:cubicBezTo>
                    <a:pt x="20641" y="15715"/>
                    <a:pt x="21318" y="16506"/>
                    <a:pt x="21942" y="17351"/>
                  </a:cubicBezTo>
                  <a:cubicBezTo>
                    <a:pt x="22132" y="17579"/>
                    <a:pt x="22330" y="17807"/>
                    <a:pt x="22520" y="18028"/>
                  </a:cubicBezTo>
                  <a:cubicBezTo>
                    <a:pt x="20770" y="14863"/>
                    <a:pt x="18800" y="11751"/>
                    <a:pt x="16784" y="8769"/>
                  </a:cubicBezTo>
                  <a:cubicBezTo>
                    <a:pt x="15064" y="6213"/>
                    <a:pt x="13185" y="3664"/>
                    <a:pt x="10637" y="1937"/>
                  </a:cubicBezTo>
                  <a:cubicBezTo>
                    <a:pt x="8908" y="755"/>
                    <a:pt x="6804" y="1"/>
                    <a:pt x="4737"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8"/>
            <p:cNvSpPr/>
            <p:nvPr/>
          </p:nvSpPr>
          <p:spPr>
            <a:xfrm flipH="1">
              <a:off x="-1270046" y="-1363474"/>
              <a:ext cx="102869" cy="271531"/>
            </a:xfrm>
            <a:custGeom>
              <a:rect b="b" l="l" r="r" t="t"/>
              <a:pathLst>
                <a:path extrusionOk="0" h="4482" w="1698">
                  <a:moveTo>
                    <a:pt x="0" y="0"/>
                  </a:moveTo>
                  <a:cubicBezTo>
                    <a:pt x="191" y="556"/>
                    <a:pt x="350" y="1126"/>
                    <a:pt x="503" y="1689"/>
                  </a:cubicBezTo>
                  <a:cubicBezTo>
                    <a:pt x="541" y="1765"/>
                    <a:pt x="579" y="1834"/>
                    <a:pt x="617" y="1902"/>
                  </a:cubicBezTo>
                  <a:cubicBezTo>
                    <a:pt x="837" y="2306"/>
                    <a:pt x="1035" y="2732"/>
                    <a:pt x="1203" y="3165"/>
                  </a:cubicBezTo>
                  <a:cubicBezTo>
                    <a:pt x="1324" y="3462"/>
                    <a:pt x="1393" y="3781"/>
                    <a:pt x="1408" y="4109"/>
                  </a:cubicBezTo>
                  <a:cubicBezTo>
                    <a:pt x="1507" y="4230"/>
                    <a:pt x="1606" y="4352"/>
                    <a:pt x="1697" y="4481"/>
                  </a:cubicBezTo>
                  <a:cubicBezTo>
                    <a:pt x="1674" y="4276"/>
                    <a:pt x="1651" y="4078"/>
                    <a:pt x="1621" y="3873"/>
                  </a:cubicBezTo>
                  <a:cubicBezTo>
                    <a:pt x="1621" y="3858"/>
                    <a:pt x="1613" y="3835"/>
                    <a:pt x="1606" y="3812"/>
                  </a:cubicBezTo>
                  <a:cubicBezTo>
                    <a:pt x="1340" y="2891"/>
                    <a:pt x="1028" y="1978"/>
                    <a:pt x="784" y="1050"/>
                  </a:cubicBezTo>
                  <a:cubicBezTo>
                    <a:pt x="533" y="693"/>
                    <a:pt x="267" y="34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8"/>
            <p:cNvSpPr/>
            <p:nvPr/>
          </p:nvSpPr>
          <p:spPr>
            <a:xfrm flipH="1">
              <a:off x="-1191649" y="-1573213"/>
              <a:ext cx="229123" cy="375733"/>
            </a:xfrm>
            <a:custGeom>
              <a:rect b="b" l="l" r="r" t="t"/>
              <a:pathLst>
                <a:path extrusionOk="0" h="6202" w="3782">
                  <a:moveTo>
                    <a:pt x="1" y="1"/>
                  </a:moveTo>
                  <a:lnTo>
                    <a:pt x="69" y="107"/>
                  </a:lnTo>
                  <a:cubicBezTo>
                    <a:pt x="640" y="952"/>
                    <a:pt x="1218" y="1804"/>
                    <a:pt x="1758" y="2671"/>
                  </a:cubicBezTo>
                  <a:cubicBezTo>
                    <a:pt x="2306" y="3561"/>
                    <a:pt x="2800" y="4489"/>
                    <a:pt x="3310" y="5395"/>
                  </a:cubicBezTo>
                  <a:cubicBezTo>
                    <a:pt x="3462" y="5669"/>
                    <a:pt x="3622" y="5935"/>
                    <a:pt x="3782" y="6201"/>
                  </a:cubicBezTo>
                  <a:cubicBezTo>
                    <a:pt x="3698" y="5904"/>
                    <a:pt x="3622" y="5608"/>
                    <a:pt x="3546" y="5319"/>
                  </a:cubicBezTo>
                  <a:cubicBezTo>
                    <a:pt x="3340" y="4938"/>
                    <a:pt x="3135" y="4558"/>
                    <a:pt x="2968" y="4162"/>
                  </a:cubicBezTo>
                  <a:cubicBezTo>
                    <a:pt x="2610" y="3363"/>
                    <a:pt x="2237" y="2572"/>
                    <a:pt x="1918" y="1766"/>
                  </a:cubicBezTo>
                  <a:cubicBezTo>
                    <a:pt x="1324" y="1127"/>
                    <a:pt x="685" y="54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8"/>
            <p:cNvSpPr/>
            <p:nvPr/>
          </p:nvSpPr>
          <p:spPr>
            <a:xfrm flipH="1">
              <a:off x="-1146029" y="-1645126"/>
              <a:ext cx="293643" cy="413960"/>
            </a:xfrm>
            <a:custGeom>
              <a:rect b="b" l="l" r="r" t="t"/>
              <a:pathLst>
                <a:path extrusionOk="0" h="6833" w="4847">
                  <a:moveTo>
                    <a:pt x="0" y="1"/>
                  </a:moveTo>
                  <a:lnTo>
                    <a:pt x="0" y="1"/>
                  </a:lnTo>
                  <a:cubicBezTo>
                    <a:pt x="122" y="252"/>
                    <a:pt x="251" y="495"/>
                    <a:pt x="388" y="739"/>
                  </a:cubicBezTo>
                  <a:cubicBezTo>
                    <a:pt x="814" y="1469"/>
                    <a:pt x="1278" y="2177"/>
                    <a:pt x="1750" y="2877"/>
                  </a:cubicBezTo>
                  <a:cubicBezTo>
                    <a:pt x="2328" y="3752"/>
                    <a:pt x="2937" y="4642"/>
                    <a:pt x="3409" y="5593"/>
                  </a:cubicBezTo>
                  <a:cubicBezTo>
                    <a:pt x="3911" y="5988"/>
                    <a:pt x="4390" y="6399"/>
                    <a:pt x="4847" y="6833"/>
                  </a:cubicBezTo>
                  <a:cubicBezTo>
                    <a:pt x="4793" y="6749"/>
                    <a:pt x="4748" y="6665"/>
                    <a:pt x="4694" y="6574"/>
                  </a:cubicBezTo>
                  <a:cubicBezTo>
                    <a:pt x="4192" y="5669"/>
                    <a:pt x="3698" y="4756"/>
                    <a:pt x="3142" y="3881"/>
                  </a:cubicBezTo>
                  <a:cubicBezTo>
                    <a:pt x="2595" y="3021"/>
                    <a:pt x="2024" y="2169"/>
                    <a:pt x="1453" y="1325"/>
                  </a:cubicBezTo>
                  <a:cubicBezTo>
                    <a:pt x="1271" y="1058"/>
                    <a:pt x="1088" y="792"/>
                    <a:pt x="898" y="533"/>
                  </a:cubicBezTo>
                  <a:cubicBezTo>
                    <a:pt x="609" y="343"/>
                    <a:pt x="312" y="161"/>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8"/>
            <p:cNvSpPr/>
            <p:nvPr/>
          </p:nvSpPr>
          <p:spPr>
            <a:xfrm flipH="1">
              <a:off x="-1429017" y="-1074976"/>
              <a:ext cx="61370" cy="189987"/>
            </a:xfrm>
            <a:custGeom>
              <a:rect b="b" l="l" r="r" t="t"/>
              <a:pathLst>
                <a:path extrusionOk="0" h="3136" w="1013">
                  <a:moveTo>
                    <a:pt x="1" y="1"/>
                  </a:moveTo>
                  <a:lnTo>
                    <a:pt x="1" y="1"/>
                  </a:lnTo>
                  <a:cubicBezTo>
                    <a:pt x="130" y="503"/>
                    <a:pt x="260" y="1005"/>
                    <a:pt x="366" y="1523"/>
                  </a:cubicBezTo>
                  <a:cubicBezTo>
                    <a:pt x="442" y="1911"/>
                    <a:pt x="496" y="2329"/>
                    <a:pt x="579" y="2732"/>
                  </a:cubicBezTo>
                  <a:cubicBezTo>
                    <a:pt x="686" y="2862"/>
                    <a:pt x="792" y="3006"/>
                    <a:pt x="899" y="3135"/>
                  </a:cubicBezTo>
                  <a:cubicBezTo>
                    <a:pt x="975" y="2709"/>
                    <a:pt x="1013" y="2268"/>
                    <a:pt x="1005" y="1834"/>
                  </a:cubicBezTo>
                  <a:lnTo>
                    <a:pt x="1005" y="1561"/>
                  </a:lnTo>
                  <a:cubicBezTo>
                    <a:pt x="670" y="1036"/>
                    <a:pt x="336" y="51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8"/>
            <p:cNvSpPr/>
            <p:nvPr/>
          </p:nvSpPr>
          <p:spPr>
            <a:xfrm flipH="1">
              <a:off x="-925688" y="-1714675"/>
              <a:ext cx="273833" cy="316241"/>
            </a:xfrm>
            <a:custGeom>
              <a:rect b="b" l="l" r="r" t="t"/>
              <a:pathLst>
                <a:path extrusionOk="0" h="5220" w="4520">
                  <a:moveTo>
                    <a:pt x="1" y="0"/>
                  </a:moveTo>
                  <a:lnTo>
                    <a:pt x="1" y="0"/>
                  </a:lnTo>
                  <a:cubicBezTo>
                    <a:pt x="252" y="266"/>
                    <a:pt x="503" y="533"/>
                    <a:pt x="754" y="799"/>
                  </a:cubicBezTo>
                  <a:cubicBezTo>
                    <a:pt x="1286" y="1377"/>
                    <a:pt x="1819" y="1940"/>
                    <a:pt x="2329" y="2549"/>
                  </a:cubicBezTo>
                  <a:cubicBezTo>
                    <a:pt x="2892" y="3226"/>
                    <a:pt x="3424" y="3941"/>
                    <a:pt x="3904" y="4679"/>
                  </a:cubicBezTo>
                  <a:cubicBezTo>
                    <a:pt x="3964" y="4770"/>
                    <a:pt x="4025" y="4862"/>
                    <a:pt x="4086" y="4953"/>
                  </a:cubicBezTo>
                  <a:cubicBezTo>
                    <a:pt x="4231" y="5044"/>
                    <a:pt x="4375" y="5128"/>
                    <a:pt x="4520" y="5219"/>
                  </a:cubicBezTo>
                  <a:cubicBezTo>
                    <a:pt x="4467" y="5113"/>
                    <a:pt x="4406" y="4998"/>
                    <a:pt x="4337" y="4900"/>
                  </a:cubicBezTo>
                  <a:cubicBezTo>
                    <a:pt x="3691" y="3834"/>
                    <a:pt x="2831" y="2914"/>
                    <a:pt x="2055" y="1955"/>
                  </a:cubicBezTo>
                  <a:cubicBezTo>
                    <a:pt x="1560" y="1339"/>
                    <a:pt x="1081" y="715"/>
                    <a:pt x="571" y="114"/>
                  </a:cubicBezTo>
                  <a:cubicBezTo>
                    <a:pt x="381" y="69"/>
                    <a:pt x="191"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8"/>
            <p:cNvSpPr/>
            <p:nvPr/>
          </p:nvSpPr>
          <p:spPr>
            <a:xfrm flipH="1">
              <a:off x="-1014688" y="-1402671"/>
              <a:ext cx="39257" cy="63188"/>
            </a:xfrm>
            <a:custGeom>
              <a:rect b="b" l="l" r="r" t="t"/>
              <a:pathLst>
                <a:path extrusionOk="0" h="1043" w="648">
                  <a:moveTo>
                    <a:pt x="1" y="1"/>
                  </a:moveTo>
                  <a:cubicBezTo>
                    <a:pt x="168" y="313"/>
                    <a:pt x="335" y="632"/>
                    <a:pt x="503" y="944"/>
                  </a:cubicBezTo>
                  <a:cubicBezTo>
                    <a:pt x="548" y="974"/>
                    <a:pt x="594" y="1013"/>
                    <a:pt x="647" y="1043"/>
                  </a:cubicBezTo>
                  <a:lnTo>
                    <a:pt x="632" y="1020"/>
                  </a:lnTo>
                  <a:cubicBezTo>
                    <a:pt x="427" y="670"/>
                    <a:pt x="221" y="328"/>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8"/>
            <p:cNvSpPr/>
            <p:nvPr/>
          </p:nvSpPr>
          <p:spPr>
            <a:xfrm flipH="1">
              <a:off x="-851476" y="-1684262"/>
              <a:ext cx="85300" cy="86694"/>
            </a:xfrm>
            <a:custGeom>
              <a:rect b="b" l="l" r="r" t="t"/>
              <a:pathLst>
                <a:path extrusionOk="0" h="1431" w="1408">
                  <a:moveTo>
                    <a:pt x="1" y="0"/>
                  </a:moveTo>
                  <a:cubicBezTo>
                    <a:pt x="472" y="426"/>
                    <a:pt x="913" y="875"/>
                    <a:pt x="1340" y="1347"/>
                  </a:cubicBezTo>
                  <a:cubicBezTo>
                    <a:pt x="1362" y="1377"/>
                    <a:pt x="1385" y="1400"/>
                    <a:pt x="1408" y="1430"/>
                  </a:cubicBezTo>
                  <a:cubicBezTo>
                    <a:pt x="1218" y="1088"/>
                    <a:pt x="1043" y="731"/>
                    <a:pt x="883" y="373"/>
                  </a:cubicBezTo>
                  <a:cubicBezTo>
                    <a:pt x="594" y="236"/>
                    <a:pt x="297" y="11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
            <p:cNvSpPr/>
            <p:nvPr/>
          </p:nvSpPr>
          <p:spPr>
            <a:xfrm flipH="1">
              <a:off x="-1637848" y="-719110"/>
              <a:ext cx="52646" cy="88996"/>
            </a:xfrm>
            <a:custGeom>
              <a:rect b="b" l="l" r="r" t="t"/>
              <a:pathLst>
                <a:path extrusionOk="0" h="1469" w="869">
                  <a:moveTo>
                    <a:pt x="39" y="0"/>
                  </a:moveTo>
                  <a:cubicBezTo>
                    <a:pt x="31" y="137"/>
                    <a:pt x="9" y="274"/>
                    <a:pt x="1" y="403"/>
                  </a:cubicBezTo>
                  <a:cubicBezTo>
                    <a:pt x="100" y="533"/>
                    <a:pt x="191" y="655"/>
                    <a:pt x="290" y="784"/>
                  </a:cubicBezTo>
                  <a:cubicBezTo>
                    <a:pt x="480" y="1012"/>
                    <a:pt x="678" y="1240"/>
                    <a:pt x="868" y="1469"/>
                  </a:cubicBezTo>
                  <a:cubicBezTo>
                    <a:pt x="594" y="974"/>
                    <a:pt x="321" y="487"/>
                    <a:pt x="3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8"/>
            <p:cNvSpPr/>
            <p:nvPr/>
          </p:nvSpPr>
          <p:spPr>
            <a:xfrm flipH="1">
              <a:off x="-965371" y="-1673236"/>
              <a:ext cx="220884" cy="300126"/>
            </a:xfrm>
            <a:custGeom>
              <a:rect b="b" l="l" r="r" t="t"/>
              <a:pathLst>
                <a:path extrusionOk="0" h="4954" w="3646">
                  <a:moveTo>
                    <a:pt x="1" y="1"/>
                  </a:moveTo>
                  <a:lnTo>
                    <a:pt x="1" y="1"/>
                  </a:lnTo>
                  <a:cubicBezTo>
                    <a:pt x="343" y="434"/>
                    <a:pt x="686" y="868"/>
                    <a:pt x="1028" y="1294"/>
                  </a:cubicBezTo>
                  <a:cubicBezTo>
                    <a:pt x="1408" y="1758"/>
                    <a:pt x="1796" y="2207"/>
                    <a:pt x="2169" y="2679"/>
                  </a:cubicBezTo>
                  <a:cubicBezTo>
                    <a:pt x="2588" y="3181"/>
                    <a:pt x="2960" y="3721"/>
                    <a:pt x="3288" y="4292"/>
                  </a:cubicBezTo>
                  <a:cubicBezTo>
                    <a:pt x="3394" y="4489"/>
                    <a:pt x="3485" y="4695"/>
                    <a:pt x="3569" y="4908"/>
                  </a:cubicBezTo>
                  <a:lnTo>
                    <a:pt x="3645" y="4954"/>
                  </a:lnTo>
                  <a:cubicBezTo>
                    <a:pt x="3348" y="4375"/>
                    <a:pt x="3044" y="3797"/>
                    <a:pt x="2717" y="3242"/>
                  </a:cubicBezTo>
                  <a:cubicBezTo>
                    <a:pt x="2291" y="2504"/>
                    <a:pt x="1789" y="1819"/>
                    <a:pt x="1211" y="1188"/>
                  </a:cubicBezTo>
                  <a:cubicBezTo>
                    <a:pt x="830" y="777"/>
                    <a:pt x="419" y="38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8"/>
            <p:cNvSpPr/>
            <p:nvPr/>
          </p:nvSpPr>
          <p:spPr>
            <a:xfrm flipH="1">
              <a:off x="-532989" y="-1692138"/>
              <a:ext cx="167814" cy="138795"/>
            </a:xfrm>
            <a:custGeom>
              <a:rect b="b" l="l" r="r" t="t"/>
              <a:pathLst>
                <a:path extrusionOk="0" h="2291" w="2770">
                  <a:moveTo>
                    <a:pt x="457" y="1"/>
                  </a:moveTo>
                  <a:lnTo>
                    <a:pt x="350" y="39"/>
                  </a:lnTo>
                  <a:cubicBezTo>
                    <a:pt x="236" y="85"/>
                    <a:pt x="122" y="138"/>
                    <a:pt x="1" y="191"/>
                  </a:cubicBezTo>
                  <a:lnTo>
                    <a:pt x="92" y="275"/>
                  </a:lnTo>
                  <a:cubicBezTo>
                    <a:pt x="404" y="594"/>
                    <a:pt x="738" y="891"/>
                    <a:pt x="1035" y="1226"/>
                  </a:cubicBezTo>
                  <a:cubicBezTo>
                    <a:pt x="1233" y="1462"/>
                    <a:pt x="1423" y="1697"/>
                    <a:pt x="1621" y="1933"/>
                  </a:cubicBezTo>
                  <a:cubicBezTo>
                    <a:pt x="2001" y="2055"/>
                    <a:pt x="2382" y="2177"/>
                    <a:pt x="2770" y="2291"/>
                  </a:cubicBezTo>
                  <a:cubicBezTo>
                    <a:pt x="2717" y="2230"/>
                    <a:pt x="2663" y="2169"/>
                    <a:pt x="2610" y="2108"/>
                  </a:cubicBezTo>
                  <a:cubicBezTo>
                    <a:pt x="2321" y="1796"/>
                    <a:pt x="2001" y="1522"/>
                    <a:pt x="1689" y="1241"/>
                  </a:cubicBezTo>
                  <a:cubicBezTo>
                    <a:pt x="1393" y="967"/>
                    <a:pt x="1119" y="663"/>
                    <a:pt x="830" y="374"/>
                  </a:cubicBezTo>
                  <a:cubicBezTo>
                    <a:pt x="708" y="252"/>
                    <a:pt x="586" y="130"/>
                    <a:pt x="4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8"/>
            <p:cNvSpPr/>
            <p:nvPr/>
          </p:nvSpPr>
          <p:spPr>
            <a:xfrm flipH="1">
              <a:off x="-580486" y="-1706860"/>
              <a:ext cx="163694" cy="167814"/>
            </a:xfrm>
            <a:custGeom>
              <a:rect b="b" l="l" r="r" t="t"/>
              <a:pathLst>
                <a:path extrusionOk="0" h="2770" w="2702">
                  <a:moveTo>
                    <a:pt x="366" y="0"/>
                  </a:moveTo>
                  <a:cubicBezTo>
                    <a:pt x="244" y="31"/>
                    <a:pt x="122" y="69"/>
                    <a:pt x="1" y="107"/>
                  </a:cubicBezTo>
                  <a:cubicBezTo>
                    <a:pt x="168" y="282"/>
                    <a:pt x="335" y="449"/>
                    <a:pt x="510" y="617"/>
                  </a:cubicBezTo>
                  <a:cubicBezTo>
                    <a:pt x="784" y="898"/>
                    <a:pt x="1051" y="1164"/>
                    <a:pt x="1340" y="1423"/>
                  </a:cubicBezTo>
                  <a:cubicBezTo>
                    <a:pt x="1682" y="1720"/>
                    <a:pt x="1994" y="2039"/>
                    <a:pt x="2283" y="2389"/>
                  </a:cubicBezTo>
                  <a:cubicBezTo>
                    <a:pt x="2359" y="2488"/>
                    <a:pt x="2435" y="2602"/>
                    <a:pt x="2511" y="2709"/>
                  </a:cubicBezTo>
                  <a:lnTo>
                    <a:pt x="2701" y="2770"/>
                  </a:lnTo>
                  <a:cubicBezTo>
                    <a:pt x="2481" y="2519"/>
                    <a:pt x="2260" y="2260"/>
                    <a:pt x="2047" y="2001"/>
                  </a:cubicBezTo>
                  <a:cubicBezTo>
                    <a:pt x="1735" y="1621"/>
                    <a:pt x="1393" y="1248"/>
                    <a:pt x="1073" y="860"/>
                  </a:cubicBezTo>
                  <a:cubicBezTo>
                    <a:pt x="837" y="579"/>
                    <a:pt x="609" y="282"/>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8"/>
            <p:cNvSpPr/>
            <p:nvPr/>
          </p:nvSpPr>
          <p:spPr>
            <a:xfrm flipH="1">
              <a:off x="-421455" y="-1671358"/>
              <a:ext cx="148003" cy="81605"/>
            </a:xfrm>
            <a:custGeom>
              <a:rect b="b" l="l" r="r" t="t"/>
              <a:pathLst>
                <a:path extrusionOk="0" h="1347" w="2443">
                  <a:moveTo>
                    <a:pt x="1134" y="0"/>
                  </a:moveTo>
                  <a:cubicBezTo>
                    <a:pt x="875" y="99"/>
                    <a:pt x="594" y="152"/>
                    <a:pt x="312" y="152"/>
                  </a:cubicBezTo>
                  <a:cubicBezTo>
                    <a:pt x="302" y="152"/>
                    <a:pt x="291" y="151"/>
                    <a:pt x="280" y="151"/>
                  </a:cubicBezTo>
                  <a:cubicBezTo>
                    <a:pt x="184" y="151"/>
                    <a:pt x="89" y="181"/>
                    <a:pt x="1" y="228"/>
                  </a:cubicBezTo>
                  <a:cubicBezTo>
                    <a:pt x="777" y="670"/>
                    <a:pt x="1598" y="1050"/>
                    <a:pt x="2443" y="1347"/>
                  </a:cubicBezTo>
                  <a:cubicBezTo>
                    <a:pt x="2367" y="1263"/>
                    <a:pt x="2291" y="1172"/>
                    <a:pt x="2214" y="1081"/>
                  </a:cubicBezTo>
                  <a:cubicBezTo>
                    <a:pt x="1903" y="715"/>
                    <a:pt x="1530" y="396"/>
                    <a:pt x="1187" y="53"/>
                  </a:cubicBezTo>
                  <a:lnTo>
                    <a:pt x="113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8"/>
            <p:cNvSpPr/>
            <p:nvPr/>
          </p:nvSpPr>
          <p:spPr>
            <a:xfrm flipH="1">
              <a:off x="-856139" y="-1721158"/>
              <a:ext cx="258203" cy="282617"/>
            </a:xfrm>
            <a:custGeom>
              <a:rect b="b" l="l" r="r" t="t"/>
              <a:pathLst>
                <a:path extrusionOk="0" h="4665" w="4262">
                  <a:moveTo>
                    <a:pt x="1" y="1"/>
                  </a:moveTo>
                  <a:lnTo>
                    <a:pt x="1" y="1"/>
                  </a:lnTo>
                  <a:cubicBezTo>
                    <a:pt x="373" y="404"/>
                    <a:pt x="746" y="807"/>
                    <a:pt x="1104" y="1233"/>
                  </a:cubicBezTo>
                  <a:cubicBezTo>
                    <a:pt x="1499" y="1705"/>
                    <a:pt x="1887" y="2199"/>
                    <a:pt x="2260" y="2694"/>
                  </a:cubicBezTo>
                  <a:cubicBezTo>
                    <a:pt x="2625" y="3173"/>
                    <a:pt x="2960" y="3675"/>
                    <a:pt x="3264" y="4200"/>
                  </a:cubicBezTo>
                  <a:cubicBezTo>
                    <a:pt x="3599" y="4337"/>
                    <a:pt x="3934" y="4497"/>
                    <a:pt x="4261" y="4664"/>
                  </a:cubicBezTo>
                  <a:cubicBezTo>
                    <a:pt x="3805" y="3995"/>
                    <a:pt x="3325" y="3356"/>
                    <a:pt x="2800" y="2747"/>
                  </a:cubicBezTo>
                  <a:cubicBezTo>
                    <a:pt x="2313" y="2169"/>
                    <a:pt x="1788" y="1621"/>
                    <a:pt x="1279" y="1058"/>
                  </a:cubicBezTo>
                  <a:cubicBezTo>
                    <a:pt x="959" y="716"/>
                    <a:pt x="632" y="366"/>
                    <a:pt x="297" y="23"/>
                  </a:cubicBezTo>
                  <a:cubicBezTo>
                    <a:pt x="198" y="16"/>
                    <a:pt x="107" y="8"/>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
            <p:cNvSpPr/>
            <p:nvPr/>
          </p:nvSpPr>
          <p:spPr>
            <a:xfrm flipH="1">
              <a:off x="-663424" y="-1714675"/>
              <a:ext cx="199619" cy="200528"/>
            </a:xfrm>
            <a:custGeom>
              <a:rect b="b" l="l" r="r" t="t"/>
              <a:pathLst>
                <a:path extrusionOk="0" h="3310" w="3295">
                  <a:moveTo>
                    <a:pt x="168" y="0"/>
                  </a:moveTo>
                  <a:lnTo>
                    <a:pt x="1" y="30"/>
                  </a:lnTo>
                  <a:cubicBezTo>
                    <a:pt x="206" y="274"/>
                    <a:pt x="411" y="525"/>
                    <a:pt x="609" y="768"/>
                  </a:cubicBezTo>
                  <a:cubicBezTo>
                    <a:pt x="929" y="1156"/>
                    <a:pt x="1271" y="1529"/>
                    <a:pt x="1583" y="1910"/>
                  </a:cubicBezTo>
                  <a:cubicBezTo>
                    <a:pt x="1925" y="2320"/>
                    <a:pt x="2260" y="2731"/>
                    <a:pt x="2633" y="3104"/>
                  </a:cubicBezTo>
                  <a:cubicBezTo>
                    <a:pt x="2854" y="3165"/>
                    <a:pt x="3074" y="3233"/>
                    <a:pt x="3295" y="3310"/>
                  </a:cubicBezTo>
                  <a:cubicBezTo>
                    <a:pt x="3234" y="3211"/>
                    <a:pt x="3166" y="3119"/>
                    <a:pt x="3097" y="3020"/>
                  </a:cubicBezTo>
                  <a:cubicBezTo>
                    <a:pt x="2260" y="1887"/>
                    <a:pt x="1195" y="951"/>
                    <a:pt x="1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8"/>
            <p:cNvSpPr/>
            <p:nvPr/>
          </p:nvSpPr>
          <p:spPr>
            <a:xfrm flipH="1">
              <a:off x="-1522134" y="-868024"/>
              <a:ext cx="23082" cy="97780"/>
            </a:xfrm>
            <a:custGeom>
              <a:rect b="b" l="l" r="r" t="t"/>
              <a:pathLst>
                <a:path extrusionOk="0" h="1614" w="381">
                  <a:moveTo>
                    <a:pt x="0" y="1"/>
                  </a:moveTo>
                  <a:lnTo>
                    <a:pt x="0" y="1"/>
                  </a:lnTo>
                  <a:cubicBezTo>
                    <a:pt x="31" y="404"/>
                    <a:pt x="31" y="807"/>
                    <a:pt x="8" y="1218"/>
                  </a:cubicBezTo>
                  <a:cubicBezTo>
                    <a:pt x="137" y="1348"/>
                    <a:pt x="259" y="1484"/>
                    <a:pt x="381" y="1614"/>
                  </a:cubicBezTo>
                  <a:cubicBezTo>
                    <a:pt x="289" y="1150"/>
                    <a:pt x="206" y="686"/>
                    <a:pt x="130" y="214"/>
                  </a:cubicBezTo>
                  <a:cubicBezTo>
                    <a:pt x="84" y="145"/>
                    <a:pt x="38"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8"/>
            <p:cNvSpPr/>
            <p:nvPr/>
          </p:nvSpPr>
          <p:spPr>
            <a:xfrm flipH="1">
              <a:off x="-1477424" y="-931151"/>
              <a:ext cx="17569" cy="113471"/>
            </a:xfrm>
            <a:custGeom>
              <a:rect b="b" l="l" r="r" t="t"/>
              <a:pathLst>
                <a:path extrusionOk="0" h="1873" w="290">
                  <a:moveTo>
                    <a:pt x="1" y="1"/>
                  </a:moveTo>
                  <a:lnTo>
                    <a:pt x="1" y="1"/>
                  </a:lnTo>
                  <a:cubicBezTo>
                    <a:pt x="31" y="571"/>
                    <a:pt x="77" y="1142"/>
                    <a:pt x="153" y="1712"/>
                  </a:cubicBezTo>
                  <a:lnTo>
                    <a:pt x="290" y="1872"/>
                  </a:lnTo>
                  <a:cubicBezTo>
                    <a:pt x="290" y="1652"/>
                    <a:pt x="282" y="1431"/>
                    <a:pt x="274" y="1218"/>
                  </a:cubicBezTo>
                  <a:cubicBezTo>
                    <a:pt x="259" y="944"/>
                    <a:pt x="252" y="670"/>
                    <a:pt x="244" y="396"/>
                  </a:cubicBez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
            <p:cNvSpPr/>
            <p:nvPr/>
          </p:nvSpPr>
          <p:spPr>
            <a:xfrm flipH="1">
              <a:off x="-1567329" y="-801140"/>
              <a:ext cx="28171" cy="80696"/>
            </a:xfrm>
            <a:custGeom>
              <a:rect b="b" l="l" r="r" t="t"/>
              <a:pathLst>
                <a:path extrusionOk="0" h="1332" w="465">
                  <a:moveTo>
                    <a:pt x="0" y="0"/>
                  </a:moveTo>
                  <a:lnTo>
                    <a:pt x="0" y="0"/>
                  </a:lnTo>
                  <a:cubicBezTo>
                    <a:pt x="69" y="373"/>
                    <a:pt x="145" y="746"/>
                    <a:pt x="244" y="1111"/>
                  </a:cubicBezTo>
                  <a:cubicBezTo>
                    <a:pt x="304" y="1187"/>
                    <a:pt x="365" y="1263"/>
                    <a:pt x="419" y="1331"/>
                  </a:cubicBezTo>
                  <a:cubicBezTo>
                    <a:pt x="434" y="1149"/>
                    <a:pt x="449" y="966"/>
                    <a:pt x="464" y="776"/>
                  </a:cubicBezTo>
                  <a:cubicBezTo>
                    <a:pt x="304" y="517"/>
                    <a:pt x="152" y="259"/>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
            <p:cNvSpPr/>
            <p:nvPr/>
          </p:nvSpPr>
          <p:spPr>
            <a:xfrm flipH="1">
              <a:off x="-759751" y="-1722672"/>
              <a:ext cx="244753" cy="241240"/>
            </a:xfrm>
            <a:custGeom>
              <a:rect b="b" l="l" r="r" t="t"/>
              <a:pathLst>
                <a:path extrusionOk="0" h="3982" w="4040">
                  <a:moveTo>
                    <a:pt x="687" y="1"/>
                  </a:moveTo>
                  <a:cubicBezTo>
                    <a:pt x="456" y="1"/>
                    <a:pt x="226" y="14"/>
                    <a:pt x="0" y="33"/>
                  </a:cubicBezTo>
                  <a:lnTo>
                    <a:pt x="99" y="140"/>
                  </a:lnTo>
                  <a:cubicBezTo>
                    <a:pt x="556" y="589"/>
                    <a:pt x="974" y="1060"/>
                    <a:pt x="1392" y="1540"/>
                  </a:cubicBezTo>
                  <a:cubicBezTo>
                    <a:pt x="1811" y="2011"/>
                    <a:pt x="2237" y="2483"/>
                    <a:pt x="2655" y="2955"/>
                  </a:cubicBezTo>
                  <a:cubicBezTo>
                    <a:pt x="2876" y="3206"/>
                    <a:pt x="3097" y="3464"/>
                    <a:pt x="3310" y="3715"/>
                  </a:cubicBezTo>
                  <a:cubicBezTo>
                    <a:pt x="3553" y="3799"/>
                    <a:pt x="3797" y="3890"/>
                    <a:pt x="4040" y="3982"/>
                  </a:cubicBezTo>
                  <a:cubicBezTo>
                    <a:pt x="3751" y="3525"/>
                    <a:pt x="3431" y="3084"/>
                    <a:pt x="3104" y="2658"/>
                  </a:cubicBezTo>
                  <a:cubicBezTo>
                    <a:pt x="2724" y="2171"/>
                    <a:pt x="2351" y="1692"/>
                    <a:pt x="1948" y="1228"/>
                  </a:cubicBezTo>
                  <a:cubicBezTo>
                    <a:pt x="1583" y="809"/>
                    <a:pt x="1210" y="406"/>
                    <a:pt x="837" y="3"/>
                  </a:cubicBezTo>
                  <a:cubicBezTo>
                    <a:pt x="787" y="1"/>
                    <a:pt x="737" y="1"/>
                    <a:pt x="6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
            <p:cNvSpPr/>
            <p:nvPr/>
          </p:nvSpPr>
          <p:spPr>
            <a:xfrm flipH="1">
              <a:off x="-1346078" y="-1221042"/>
              <a:ext cx="76092" cy="236514"/>
            </a:xfrm>
            <a:custGeom>
              <a:rect b="b" l="l" r="r" t="t"/>
              <a:pathLst>
                <a:path extrusionOk="0" h="3904" w="1256">
                  <a:moveTo>
                    <a:pt x="0" y="0"/>
                  </a:moveTo>
                  <a:lnTo>
                    <a:pt x="0" y="0"/>
                  </a:lnTo>
                  <a:cubicBezTo>
                    <a:pt x="129" y="487"/>
                    <a:pt x="228" y="989"/>
                    <a:pt x="304" y="1491"/>
                  </a:cubicBezTo>
                  <a:cubicBezTo>
                    <a:pt x="434" y="1948"/>
                    <a:pt x="540" y="2412"/>
                    <a:pt x="616" y="2876"/>
                  </a:cubicBezTo>
                  <a:lnTo>
                    <a:pt x="639" y="3013"/>
                  </a:lnTo>
                  <a:cubicBezTo>
                    <a:pt x="845" y="3317"/>
                    <a:pt x="1050" y="3614"/>
                    <a:pt x="1255" y="3903"/>
                  </a:cubicBezTo>
                  <a:cubicBezTo>
                    <a:pt x="1240" y="3439"/>
                    <a:pt x="1172" y="2967"/>
                    <a:pt x="1134" y="2503"/>
                  </a:cubicBezTo>
                  <a:cubicBezTo>
                    <a:pt x="1111" y="2290"/>
                    <a:pt x="1096" y="2070"/>
                    <a:pt x="1080" y="1849"/>
                  </a:cubicBezTo>
                  <a:cubicBezTo>
                    <a:pt x="1050" y="1720"/>
                    <a:pt x="1020" y="1590"/>
                    <a:pt x="982" y="1461"/>
                  </a:cubicBezTo>
                  <a:cubicBezTo>
                    <a:pt x="768" y="1134"/>
                    <a:pt x="555" y="814"/>
                    <a:pt x="335" y="487"/>
                  </a:cubicBezTo>
                  <a:cubicBezTo>
                    <a:pt x="221" y="327"/>
                    <a:pt x="114" y="160"/>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
            <p:cNvSpPr/>
            <p:nvPr/>
          </p:nvSpPr>
          <p:spPr>
            <a:xfrm flipH="1">
              <a:off x="-1679771" y="-671188"/>
              <a:ext cx="77000" cy="118984"/>
            </a:xfrm>
            <a:custGeom>
              <a:rect b="b" l="l" r="r" t="t"/>
              <a:pathLst>
                <a:path extrusionOk="0" h="1964" w="1271">
                  <a:moveTo>
                    <a:pt x="0" y="1"/>
                  </a:moveTo>
                  <a:cubicBezTo>
                    <a:pt x="464" y="632"/>
                    <a:pt x="890" y="1286"/>
                    <a:pt x="1271" y="1963"/>
                  </a:cubicBezTo>
                  <a:cubicBezTo>
                    <a:pt x="1050" y="1537"/>
                    <a:pt x="814" y="1104"/>
                    <a:pt x="578" y="678"/>
                  </a:cubicBezTo>
                  <a:cubicBezTo>
                    <a:pt x="388" y="449"/>
                    <a:pt x="190" y="221"/>
                    <a:pt x="0"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
            <p:cNvSpPr/>
            <p:nvPr/>
          </p:nvSpPr>
          <p:spPr>
            <a:xfrm flipH="1">
              <a:off x="-1479286" y="-1657545"/>
              <a:ext cx="1213649" cy="842157"/>
            </a:xfrm>
            <a:custGeom>
              <a:rect b="b" l="l" r="r" t="t"/>
              <a:pathLst>
                <a:path extrusionOk="0" h="13901" w="20033">
                  <a:moveTo>
                    <a:pt x="130" y="0"/>
                  </a:moveTo>
                  <a:cubicBezTo>
                    <a:pt x="84" y="23"/>
                    <a:pt x="38" y="61"/>
                    <a:pt x="0" y="107"/>
                  </a:cubicBezTo>
                  <a:cubicBezTo>
                    <a:pt x="951" y="3051"/>
                    <a:pt x="3599" y="5159"/>
                    <a:pt x="6383" y="6528"/>
                  </a:cubicBezTo>
                  <a:cubicBezTo>
                    <a:pt x="9206" y="7913"/>
                    <a:pt x="12287" y="8734"/>
                    <a:pt x="15064" y="10210"/>
                  </a:cubicBezTo>
                  <a:cubicBezTo>
                    <a:pt x="16898" y="11184"/>
                    <a:pt x="18571" y="12424"/>
                    <a:pt x="20032" y="13900"/>
                  </a:cubicBezTo>
                  <a:cubicBezTo>
                    <a:pt x="19005" y="12698"/>
                    <a:pt x="18046" y="11443"/>
                    <a:pt x="17164" y="10142"/>
                  </a:cubicBezTo>
                  <a:cubicBezTo>
                    <a:pt x="15338" y="7456"/>
                    <a:pt x="13010" y="5448"/>
                    <a:pt x="10073" y="3789"/>
                  </a:cubicBezTo>
                  <a:cubicBezTo>
                    <a:pt x="6878" y="2024"/>
                    <a:pt x="3256" y="1834"/>
                    <a:pt x="13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
            <p:cNvSpPr/>
            <p:nvPr/>
          </p:nvSpPr>
          <p:spPr>
            <a:xfrm flipH="1">
              <a:off x="-836749" y="-1491607"/>
              <a:ext cx="484478" cy="43377"/>
            </a:xfrm>
            <a:custGeom>
              <a:rect b="b" l="l" r="r" t="t"/>
              <a:pathLst>
                <a:path extrusionOk="0" h="716" w="7997">
                  <a:moveTo>
                    <a:pt x="0" y="0"/>
                  </a:moveTo>
                  <a:lnTo>
                    <a:pt x="0" y="0"/>
                  </a:lnTo>
                  <a:cubicBezTo>
                    <a:pt x="145" y="183"/>
                    <a:pt x="290" y="358"/>
                    <a:pt x="449" y="533"/>
                  </a:cubicBezTo>
                  <a:cubicBezTo>
                    <a:pt x="784" y="556"/>
                    <a:pt x="1119" y="571"/>
                    <a:pt x="1454" y="586"/>
                  </a:cubicBezTo>
                  <a:cubicBezTo>
                    <a:pt x="3630" y="708"/>
                    <a:pt x="5813" y="715"/>
                    <a:pt x="7997" y="715"/>
                  </a:cubicBezTo>
                  <a:cubicBezTo>
                    <a:pt x="7844" y="647"/>
                    <a:pt x="7700" y="579"/>
                    <a:pt x="7555" y="510"/>
                  </a:cubicBezTo>
                  <a:cubicBezTo>
                    <a:pt x="6863" y="434"/>
                    <a:pt x="6163" y="373"/>
                    <a:pt x="5471" y="312"/>
                  </a:cubicBezTo>
                  <a:cubicBezTo>
                    <a:pt x="4550" y="229"/>
                    <a:pt x="3630" y="137"/>
                    <a:pt x="2709" y="92"/>
                  </a:cubicBezTo>
                  <a:cubicBezTo>
                    <a:pt x="1804" y="38"/>
                    <a:pt x="906" y="1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
            <p:cNvSpPr/>
            <p:nvPr/>
          </p:nvSpPr>
          <p:spPr>
            <a:xfrm flipH="1">
              <a:off x="-429331" y="-1554311"/>
              <a:ext cx="119953" cy="15267"/>
            </a:xfrm>
            <a:custGeom>
              <a:rect b="b" l="l" r="r" t="t"/>
              <a:pathLst>
                <a:path extrusionOk="0" h="252" w="1980">
                  <a:moveTo>
                    <a:pt x="1" y="1"/>
                  </a:moveTo>
                  <a:lnTo>
                    <a:pt x="1" y="1"/>
                  </a:lnTo>
                  <a:cubicBezTo>
                    <a:pt x="47" y="84"/>
                    <a:pt x="100" y="168"/>
                    <a:pt x="153" y="252"/>
                  </a:cubicBezTo>
                  <a:cubicBezTo>
                    <a:pt x="511" y="206"/>
                    <a:pt x="861" y="176"/>
                    <a:pt x="1218" y="153"/>
                  </a:cubicBezTo>
                  <a:cubicBezTo>
                    <a:pt x="1469" y="138"/>
                    <a:pt x="1720" y="130"/>
                    <a:pt x="1979" y="122"/>
                  </a:cubicBezTo>
                  <a:cubicBezTo>
                    <a:pt x="1317" y="69"/>
                    <a:pt x="655" y="23"/>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
            <p:cNvSpPr/>
            <p:nvPr/>
          </p:nvSpPr>
          <p:spPr>
            <a:xfrm flipH="1">
              <a:off x="-959375" y="-1381467"/>
              <a:ext cx="94085" cy="4362"/>
            </a:xfrm>
            <a:custGeom>
              <a:rect b="b" l="l" r="r" t="t"/>
              <a:pathLst>
                <a:path extrusionOk="0" h="72" w="1553">
                  <a:moveTo>
                    <a:pt x="1446" y="1"/>
                  </a:moveTo>
                  <a:cubicBezTo>
                    <a:pt x="966" y="23"/>
                    <a:pt x="480" y="39"/>
                    <a:pt x="0" y="39"/>
                  </a:cubicBezTo>
                  <a:cubicBezTo>
                    <a:pt x="420" y="57"/>
                    <a:pt x="849" y="71"/>
                    <a:pt x="1277" y="71"/>
                  </a:cubicBezTo>
                  <a:cubicBezTo>
                    <a:pt x="1369" y="71"/>
                    <a:pt x="1461" y="70"/>
                    <a:pt x="1552" y="69"/>
                  </a:cubicBezTo>
                  <a:lnTo>
                    <a:pt x="14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8"/>
            <p:cNvSpPr/>
            <p:nvPr/>
          </p:nvSpPr>
          <p:spPr>
            <a:xfrm flipH="1">
              <a:off x="-502575" y="-1587511"/>
              <a:ext cx="210706" cy="24960"/>
            </a:xfrm>
            <a:custGeom>
              <a:rect b="b" l="l" r="r" t="t"/>
              <a:pathLst>
                <a:path extrusionOk="0" h="412" w="3478">
                  <a:moveTo>
                    <a:pt x="724" y="1"/>
                  </a:moveTo>
                  <a:cubicBezTo>
                    <a:pt x="482" y="1"/>
                    <a:pt x="240" y="5"/>
                    <a:pt x="1" y="16"/>
                  </a:cubicBezTo>
                  <a:cubicBezTo>
                    <a:pt x="24" y="69"/>
                    <a:pt x="54" y="115"/>
                    <a:pt x="77" y="168"/>
                  </a:cubicBezTo>
                  <a:cubicBezTo>
                    <a:pt x="153" y="168"/>
                    <a:pt x="237" y="168"/>
                    <a:pt x="313" y="176"/>
                  </a:cubicBezTo>
                  <a:cubicBezTo>
                    <a:pt x="1378" y="221"/>
                    <a:pt x="2428" y="313"/>
                    <a:pt x="3478" y="412"/>
                  </a:cubicBezTo>
                  <a:cubicBezTo>
                    <a:pt x="3082" y="290"/>
                    <a:pt x="2686" y="161"/>
                    <a:pt x="2298" y="24"/>
                  </a:cubicBezTo>
                  <a:cubicBezTo>
                    <a:pt x="2009" y="24"/>
                    <a:pt x="1728" y="8"/>
                    <a:pt x="1446" y="8"/>
                  </a:cubicBezTo>
                  <a:cubicBezTo>
                    <a:pt x="1207" y="5"/>
                    <a:pt x="965" y="1"/>
                    <a:pt x="7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8"/>
            <p:cNvSpPr/>
            <p:nvPr/>
          </p:nvSpPr>
          <p:spPr>
            <a:xfrm flipH="1">
              <a:off x="-1017892" y="-1399884"/>
              <a:ext cx="578018" cy="62703"/>
            </a:xfrm>
            <a:custGeom>
              <a:rect b="b" l="l" r="r" t="t"/>
              <a:pathLst>
                <a:path extrusionOk="0" h="1035" w="9541">
                  <a:moveTo>
                    <a:pt x="0" y="0"/>
                  </a:moveTo>
                  <a:lnTo>
                    <a:pt x="0" y="0"/>
                  </a:lnTo>
                  <a:cubicBezTo>
                    <a:pt x="84" y="69"/>
                    <a:pt x="167" y="137"/>
                    <a:pt x="243" y="206"/>
                  </a:cubicBezTo>
                  <a:cubicBezTo>
                    <a:pt x="708" y="327"/>
                    <a:pt x="1172" y="426"/>
                    <a:pt x="1643" y="525"/>
                  </a:cubicBezTo>
                  <a:cubicBezTo>
                    <a:pt x="2663" y="723"/>
                    <a:pt x="3690" y="868"/>
                    <a:pt x="4732" y="936"/>
                  </a:cubicBezTo>
                  <a:cubicBezTo>
                    <a:pt x="5203" y="970"/>
                    <a:pt x="5677" y="980"/>
                    <a:pt x="6150" y="980"/>
                  </a:cubicBezTo>
                  <a:cubicBezTo>
                    <a:pt x="6532" y="980"/>
                    <a:pt x="6915" y="973"/>
                    <a:pt x="7296" y="967"/>
                  </a:cubicBezTo>
                  <a:cubicBezTo>
                    <a:pt x="7483" y="961"/>
                    <a:pt x="7669" y="958"/>
                    <a:pt x="7856" y="958"/>
                  </a:cubicBezTo>
                  <a:cubicBezTo>
                    <a:pt x="8418" y="958"/>
                    <a:pt x="8981" y="984"/>
                    <a:pt x="9540" y="1035"/>
                  </a:cubicBezTo>
                  <a:cubicBezTo>
                    <a:pt x="9388" y="928"/>
                    <a:pt x="9236" y="822"/>
                    <a:pt x="9084" y="715"/>
                  </a:cubicBezTo>
                  <a:cubicBezTo>
                    <a:pt x="9000" y="723"/>
                    <a:pt x="8917" y="723"/>
                    <a:pt x="8833" y="731"/>
                  </a:cubicBezTo>
                  <a:cubicBezTo>
                    <a:pt x="8589" y="741"/>
                    <a:pt x="8345" y="746"/>
                    <a:pt x="8101" y="746"/>
                  </a:cubicBezTo>
                  <a:cubicBezTo>
                    <a:pt x="7481" y="746"/>
                    <a:pt x="6862" y="716"/>
                    <a:pt x="6239" y="677"/>
                  </a:cubicBezTo>
                  <a:cubicBezTo>
                    <a:pt x="5379" y="632"/>
                    <a:pt x="4519" y="571"/>
                    <a:pt x="3667" y="457"/>
                  </a:cubicBezTo>
                  <a:cubicBezTo>
                    <a:pt x="2450" y="289"/>
                    <a:pt x="1225" y="76"/>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
            <p:cNvSpPr/>
            <p:nvPr/>
          </p:nvSpPr>
          <p:spPr>
            <a:xfrm flipH="1">
              <a:off x="-1258046" y="-1179603"/>
              <a:ext cx="411658" cy="71548"/>
            </a:xfrm>
            <a:custGeom>
              <a:rect b="b" l="l" r="r" t="t"/>
              <a:pathLst>
                <a:path extrusionOk="0" h="1181" w="6795">
                  <a:moveTo>
                    <a:pt x="0" y="1"/>
                  </a:moveTo>
                  <a:lnTo>
                    <a:pt x="396" y="153"/>
                  </a:lnTo>
                  <a:cubicBezTo>
                    <a:pt x="2541" y="412"/>
                    <a:pt x="4694" y="663"/>
                    <a:pt x="6794" y="1180"/>
                  </a:cubicBezTo>
                  <a:cubicBezTo>
                    <a:pt x="6536" y="853"/>
                    <a:pt x="6269" y="541"/>
                    <a:pt x="6003" y="237"/>
                  </a:cubicBezTo>
                  <a:cubicBezTo>
                    <a:pt x="5600" y="214"/>
                    <a:pt x="5204" y="191"/>
                    <a:pt x="4809" y="176"/>
                  </a:cubicBezTo>
                  <a:cubicBezTo>
                    <a:pt x="3424" y="123"/>
                    <a:pt x="2039" y="100"/>
                    <a:pt x="662" y="31"/>
                  </a:cubicBez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8"/>
            <p:cNvSpPr/>
            <p:nvPr/>
          </p:nvSpPr>
          <p:spPr>
            <a:xfrm flipH="1">
              <a:off x="-368930" y="-1615621"/>
              <a:ext cx="88572" cy="6967"/>
            </a:xfrm>
            <a:custGeom>
              <a:rect b="b" l="l" r="r" t="t"/>
              <a:pathLst>
                <a:path extrusionOk="0" h="115" w="1462">
                  <a:moveTo>
                    <a:pt x="1264" y="1"/>
                  </a:moveTo>
                  <a:cubicBezTo>
                    <a:pt x="838" y="24"/>
                    <a:pt x="419" y="39"/>
                    <a:pt x="1" y="62"/>
                  </a:cubicBezTo>
                  <a:cubicBezTo>
                    <a:pt x="8" y="77"/>
                    <a:pt x="16" y="100"/>
                    <a:pt x="23" y="115"/>
                  </a:cubicBezTo>
                  <a:cubicBezTo>
                    <a:pt x="495" y="92"/>
                    <a:pt x="982" y="84"/>
                    <a:pt x="1461" y="84"/>
                  </a:cubicBezTo>
                  <a:lnTo>
                    <a:pt x="126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8"/>
            <p:cNvSpPr/>
            <p:nvPr/>
          </p:nvSpPr>
          <p:spPr>
            <a:xfrm flipH="1">
              <a:off x="-919689" y="-1429388"/>
              <a:ext cx="387667" cy="27989"/>
            </a:xfrm>
            <a:custGeom>
              <a:rect b="b" l="l" r="r" t="t"/>
              <a:pathLst>
                <a:path extrusionOk="0" h="462" w="6399">
                  <a:moveTo>
                    <a:pt x="1" y="0"/>
                  </a:moveTo>
                  <a:cubicBezTo>
                    <a:pt x="624" y="107"/>
                    <a:pt x="1248" y="198"/>
                    <a:pt x="1880" y="274"/>
                  </a:cubicBezTo>
                  <a:cubicBezTo>
                    <a:pt x="2854" y="381"/>
                    <a:pt x="3827" y="442"/>
                    <a:pt x="4801" y="457"/>
                  </a:cubicBezTo>
                  <a:cubicBezTo>
                    <a:pt x="5019" y="460"/>
                    <a:pt x="5239" y="462"/>
                    <a:pt x="5460" y="462"/>
                  </a:cubicBezTo>
                  <a:cubicBezTo>
                    <a:pt x="5772" y="462"/>
                    <a:pt x="6087" y="458"/>
                    <a:pt x="6399" y="449"/>
                  </a:cubicBezTo>
                  <a:cubicBezTo>
                    <a:pt x="6186" y="312"/>
                    <a:pt x="5965" y="183"/>
                    <a:pt x="5745" y="61"/>
                  </a:cubicBezTo>
                  <a:lnTo>
                    <a:pt x="5433" y="61"/>
                  </a:lnTo>
                  <a:cubicBezTo>
                    <a:pt x="3622" y="61"/>
                    <a:pt x="1811" y="61"/>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
            <p:cNvSpPr/>
            <p:nvPr/>
          </p:nvSpPr>
          <p:spPr>
            <a:xfrm flipH="1">
              <a:off x="-1169048" y="-1283746"/>
              <a:ext cx="542516" cy="75183"/>
            </a:xfrm>
            <a:custGeom>
              <a:rect b="b" l="l" r="r" t="t"/>
              <a:pathLst>
                <a:path extrusionOk="0" h="1241" w="8955">
                  <a:moveTo>
                    <a:pt x="0" y="1"/>
                  </a:moveTo>
                  <a:lnTo>
                    <a:pt x="76" y="16"/>
                  </a:lnTo>
                  <a:cubicBezTo>
                    <a:pt x="1857" y="350"/>
                    <a:pt x="3660" y="518"/>
                    <a:pt x="5463" y="723"/>
                  </a:cubicBezTo>
                  <a:cubicBezTo>
                    <a:pt x="6634" y="860"/>
                    <a:pt x="7798" y="1012"/>
                    <a:pt x="8955" y="1241"/>
                  </a:cubicBezTo>
                  <a:cubicBezTo>
                    <a:pt x="8681" y="967"/>
                    <a:pt x="8392" y="693"/>
                    <a:pt x="8103" y="434"/>
                  </a:cubicBezTo>
                  <a:cubicBezTo>
                    <a:pt x="7763" y="466"/>
                    <a:pt x="7424" y="479"/>
                    <a:pt x="7084" y="479"/>
                  </a:cubicBezTo>
                  <a:cubicBezTo>
                    <a:pt x="6937" y="479"/>
                    <a:pt x="6790" y="477"/>
                    <a:pt x="6642" y="472"/>
                  </a:cubicBezTo>
                  <a:cubicBezTo>
                    <a:pt x="5858" y="449"/>
                    <a:pt x="5082" y="389"/>
                    <a:pt x="4299" y="320"/>
                  </a:cubicBezTo>
                  <a:cubicBezTo>
                    <a:pt x="3523" y="259"/>
                    <a:pt x="2762" y="214"/>
                    <a:pt x="1986" y="160"/>
                  </a:cubicBezTo>
                  <a:cubicBezTo>
                    <a:pt x="1324" y="122"/>
                    <a:pt x="662" y="69"/>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8"/>
            <p:cNvSpPr/>
            <p:nvPr/>
          </p:nvSpPr>
          <p:spPr>
            <a:xfrm flipH="1">
              <a:off x="-312709" y="-1657545"/>
              <a:ext cx="47073" cy="22658"/>
            </a:xfrm>
            <a:custGeom>
              <a:rect b="b" l="l" r="r" t="t"/>
              <a:pathLst>
                <a:path extrusionOk="0" h="374" w="777">
                  <a:moveTo>
                    <a:pt x="130" y="0"/>
                  </a:moveTo>
                  <a:cubicBezTo>
                    <a:pt x="84" y="23"/>
                    <a:pt x="38" y="61"/>
                    <a:pt x="0" y="107"/>
                  </a:cubicBezTo>
                  <a:cubicBezTo>
                    <a:pt x="31" y="198"/>
                    <a:pt x="61" y="290"/>
                    <a:pt x="91" y="373"/>
                  </a:cubicBezTo>
                  <a:cubicBezTo>
                    <a:pt x="320" y="366"/>
                    <a:pt x="548" y="358"/>
                    <a:pt x="776" y="350"/>
                  </a:cubicBezTo>
                  <a:cubicBezTo>
                    <a:pt x="556" y="236"/>
                    <a:pt x="343" y="122"/>
                    <a:pt x="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8"/>
            <p:cNvSpPr/>
            <p:nvPr/>
          </p:nvSpPr>
          <p:spPr>
            <a:xfrm flipH="1">
              <a:off x="-733032" y="-1525413"/>
              <a:ext cx="400147" cy="34290"/>
            </a:xfrm>
            <a:custGeom>
              <a:rect b="b" l="l" r="r" t="t"/>
              <a:pathLst>
                <a:path extrusionOk="0" h="566" w="6605">
                  <a:moveTo>
                    <a:pt x="2503" y="0"/>
                  </a:moveTo>
                  <a:cubicBezTo>
                    <a:pt x="1667" y="0"/>
                    <a:pt x="829" y="42"/>
                    <a:pt x="1" y="125"/>
                  </a:cubicBezTo>
                  <a:cubicBezTo>
                    <a:pt x="9" y="140"/>
                    <a:pt x="24" y="163"/>
                    <a:pt x="39" y="178"/>
                  </a:cubicBezTo>
                  <a:cubicBezTo>
                    <a:pt x="252" y="178"/>
                    <a:pt x="473" y="186"/>
                    <a:pt x="693" y="186"/>
                  </a:cubicBezTo>
                  <a:cubicBezTo>
                    <a:pt x="1614" y="208"/>
                    <a:pt x="2527" y="239"/>
                    <a:pt x="3447" y="292"/>
                  </a:cubicBezTo>
                  <a:cubicBezTo>
                    <a:pt x="4368" y="353"/>
                    <a:pt x="5273" y="444"/>
                    <a:pt x="6186" y="520"/>
                  </a:cubicBezTo>
                  <a:lnTo>
                    <a:pt x="6605" y="566"/>
                  </a:lnTo>
                  <a:cubicBezTo>
                    <a:pt x="6065" y="376"/>
                    <a:pt x="5517" y="201"/>
                    <a:pt x="4969" y="33"/>
                  </a:cubicBezTo>
                  <a:cubicBezTo>
                    <a:pt x="4383" y="33"/>
                    <a:pt x="3805" y="26"/>
                    <a:pt x="3219" y="11"/>
                  </a:cubicBezTo>
                  <a:cubicBezTo>
                    <a:pt x="2981" y="4"/>
                    <a:pt x="2742" y="0"/>
                    <a:pt x="25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8"/>
            <p:cNvSpPr/>
            <p:nvPr/>
          </p:nvSpPr>
          <p:spPr>
            <a:xfrm flipH="1">
              <a:off x="-1311968" y="-1096604"/>
              <a:ext cx="225427" cy="62763"/>
            </a:xfrm>
            <a:custGeom>
              <a:rect b="b" l="l" r="r" t="t"/>
              <a:pathLst>
                <a:path extrusionOk="0" h="1036" w="3721">
                  <a:moveTo>
                    <a:pt x="0" y="0"/>
                  </a:moveTo>
                  <a:lnTo>
                    <a:pt x="0" y="0"/>
                  </a:lnTo>
                  <a:cubicBezTo>
                    <a:pt x="426" y="92"/>
                    <a:pt x="852" y="183"/>
                    <a:pt x="1271" y="289"/>
                  </a:cubicBezTo>
                  <a:cubicBezTo>
                    <a:pt x="1894" y="449"/>
                    <a:pt x="2511" y="632"/>
                    <a:pt x="3119" y="830"/>
                  </a:cubicBezTo>
                  <a:cubicBezTo>
                    <a:pt x="3325" y="898"/>
                    <a:pt x="3523" y="967"/>
                    <a:pt x="3720" y="1035"/>
                  </a:cubicBezTo>
                  <a:lnTo>
                    <a:pt x="3614" y="875"/>
                  </a:lnTo>
                  <a:cubicBezTo>
                    <a:pt x="3530" y="761"/>
                    <a:pt x="3454" y="647"/>
                    <a:pt x="3370" y="541"/>
                  </a:cubicBezTo>
                  <a:lnTo>
                    <a:pt x="3226" y="510"/>
                  </a:lnTo>
                  <a:cubicBezTo>
                    <a:pt x="2153" y="320"/>
                    <a:pt x="1080" y="14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8"/>
            <p:cNvSpPr/>
            <p:nvPr/>
          </p:nvSpPr>
          <p:spPr>
            <a:xfrm flipH="1">
              <a:off x="-1417506" y="-943147"/>
              <a:ext cx="86694" cy="52162"/>
            </a:xfrm>
            <a:custGeom>
              <a:rect b="b" l="l" r="r" t="t"/>
              <a:pathLst>
                <a:path extrusionOk="0" h="861" w="1431">
                  <a:moveTo>
                    <a:pt x="0" y="1"/>
                  </a:moveTo>
                  <a:cubicBezTo>
                    <a:pt x="343" y="252"/>
                    <a:pt x="677" y="518"/>
                    <a:pt x="997" y="784"/>
                  </a:cubicBezTo>
                  <a:cubicBezTo>
                    <a:pt x="1142" y="807"/>
                    <a:pt x="1286" y="830"/>
                    <a:pt x="1431" y="861"/>
                  </a:cubicBezTo>
                  <a:cubicBezTo>
                    <a:pt x="1278" y="678"/>
                    <a:pt x="1134" y="488"/>
                    <a:pt x="989" y="298"/>
                  </a:cubicBezTo>
                  <a:cubicBezTo>
                    <a:pt x="662" y="206"/>
                    <a:pt x="327" y="10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8"/>
            <p:cNvSpPr/>
            <p:nvPr/>
          </p:nvSpPr>
          <p:spPr>
            <a:xfrm flipH="1">
              <a:off x="-1367706" y="-986464"/>
              <a:ext cx="100022" cy="30958"/>
            </a:xfrm>
            <a:custGeom>
              <a:rect b="b" l="l" r="r" t="t"/>
              <a:pathLst>
                <a:path extrusionOk="0" h="511" w="1651">
                  <a:moveTo>
                    <a:pt x="0" y="1"/>
                  </a:moveTo>
                  <a:lnTo>
                    <a:pt x="69" y="46"/>
                  </a:lnTo>
                  <a:cubicBezTo>
                    <a:pt x="593" y="198"/>
                    <a:pt x="1126" y="358"/>
                    <a:pt x="1651" y="510"/>
                  </a:cubicBezTo>
                  <a:cubicBezTo>
                    <a:pt x="1621" y="472"/>
                    <a:pt x="1583" y="419"/>
                    <a:pt x="1552" y="373"/>
                  </a:cubicBezTo>
                  <a:cubicBezTo>
                    <a:pt x="1415" y="335"/>
                    <a:pt x="1278" y="297"/>
                    <a:pt x="1141" y="259"/>
                  </a:cubicBezTo>
                  <a:cubicBezTo>
                    <a:pt x="761" y="168"/>
                    <a:pt x="380" y="7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8"/>
            <p:cNvSpPr/>
            <p:nvPr/>
          </p:nvSpPr>
          <p:spPr>
            <a:xfrm flipH="1">
              <a:off x="-1340563" y="-1063405"/>
              <a:ext cx="210706" cy="70579"/>
            </a:xfrm>
            <a:custGeom>
              <a:rect b="b" l="l" r="r" t="t"/>
              <a:pathLst>
                <a:path extrusionOk="0" h="1165" w="3478">
                  <a:moveTo>
                    <a:pt x="0" y="0"/>
                  </a:moveTo>
                  <a:cubicBezTo>
                    <a:pt x="274" y="129"/>
                    <a:pt x="540" y="259"/>
                    <a:pt x="799" y="403"/>
                  </a:cubicBezTo>
                  <a:cubicBezTo>
                    <a:pt x="989" y="502"/>
                    <a:pt x="1172" y="601"/>
                    <a:pt x="1354" y="708"/>
                  </a:cubicBezTo>
                  <a:cubicBezTo>
                    <a:pt x="2070" y="837"/>
                    <a:pt x="2777" y="989"/>
                    <a:pt x="3477" y="1164"/>
                  </a:cubicBezTo>
                  <a:cubicBezTo>
                    <a:pt x="3439" y="1111"/>
                    <a:pt x="3401" y="1065"/>
                    <a:pt x="3363" y="1012"/>
                  </a:cubicBezTo>
                  <a:cubicBezTo>
                    <a:pt x="2328" y="632"/>
                    <a:pt x="1271" y="304"/>
                    <a:pt x="206" y="46"/>
                  </a:cubicBezTo>
                  <a:cubicBezTo>
                    <a:pt x="137" y="31"/>
                    <a:pt x="69" y="15"/>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8"/>
            <p:cNvSpPr/>
            <p:nvPr/>
          </p:nvSpPr>
          <p:spPr>
            <a:xfrm flipH="1">
              <a:off x="-1479301" y="-866145"/>
              <a:ext cx="54040" cy="50768"/>
            </a:xfrm>
            <a:custGeom>
              <a:rect b="b" l="l" r="r" t="t"/>
              <a:pathLst>
                <a:path extrusionOk="0" h="838" w="892">
                  <a:moveTo>
                    <a:pt x="1" y="0"/>
                  </a:moveTo>
                  <a:cubicBezTo>
                    <a:pt x="305" y="267"/>
                    <a:pt x="602" y="548"/>
                    <a:pt x="891" y="837"/>
                  </a:cubicBezTo>
                  <a:cubicBezTo>
                    <a:pt x="670" y="579"/>
                    <a:pt x="457" y="312"/>
                    <a:pt x="244" y="54"/>
                  </a:cubicBezTo>
                  <a:cubicBezTo>
                    <a:pt x="214" y="46"/>
                    <a:pt x="191" y="38"/>
                    <a:pt x="168" y="31"/>
                  </a:cubicBez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8"/>
            <p:cNvSpPr/>
            <p:nvPr/>
          </p:nvSpPr>
          <p:spPr>
            <a:xfrm flipH="1">
              <a:off x="-1067213" y="-1136710"/>
              <a:ext cx="110200" cy="14782"/>
            </a:xfrm>
            <a:custGeom>
              <a:rect b="b" l="l" r="r" t="t"/>
              <a:pathLst>
                <a:path extrusionOk="0" h="244" w="1819">
                  <a:moveTo>
                    <a:pt x="0" y="0"/>
                  </a:moveTo>
                  <a:lnTo>
                    <a:pt x="206" y="77"/>
                  </a:lnTo>
                  <a:cubicBezTo>
                    <a:pt x="518" y="107"/>
                    <a:pt x="837" y="137"/>
                    <a:pt x="1157" y="168"/>
                  </a:cubicBezTo>
                  <a:cubicBezTo>
                    <a:pt x="1377" y="191"/>
                    <a:pt x="1598" y="221"/>
                    <a:pt x="1819" y="244"/>
                  </a:cubicBezTo>
                  <a:cubicBezTo>
                    <a:pt x="1218" y="153"/>
                    <a:pt x="609" y="7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8"/>
            <p:cNvSpPr/>
            <p:nvPr/>
          </p:nvSpPr>
          <p:spPr>
            <a:xfrm flipH="1">
              <a:off x="-1093924" y="-1353356"/>
              <a:ext cx="594617" cy="76758"/>
            </a:xfrm>
            <a:custGeom>
              <a:rect b="b" l="l" r="r" t="t"/>
              <a:pathLst>
                <a:path extrusionOk="0" h="1267" w="9815">
                  <a:moveTo>
                    <a:pt x="0" y="1"/>
                  </a:moveTo>
                  <a:lnTo>
                    <a:pt x="0" y="1"/>
                  </a:lnTo>
                  <a:cubicBezTo>
                    <a:pt x="320" y="229"/>
                    <a:pt x="647" y="450"/>
                    <a:pt x="974" y="647"/>
                  </a:cubicBezTo>
                  <a:cubicBezTo>
                    <a:pt x="1286" y="685"/>
                    <a:pt x="1598" y="723"/>
                    <a:pt x="1902" y="754"/>
                  </a:cubicBezTo>
                  <a:cubicBezTo>
                    <a:pt x="3485" y="914"/>
                    <a:pt x="5067" y="982"/>
                    <a:pt x="6642" y="1111"/>
                  </a:cubicBezTo>
                  <a:cubicBezTo>
                    <a:pt x="7471" y="1184"/>
                    <a:pt x="8319" y="1266"/>
                    <a:pt x="9164" y="1266"/>
                  </a:cubicBezTo>
                  <a:cubicBezTo>
                    <a:pt x="9381" y="1266"/>
                    <a:pt x="9598" y="1261"/>
                    <a:pt x="9815" y="1248"/>
                  </a:cubicBezTo>
                  <a:cubicBezTo>
                    <a:pt x="9609" y="1073"/>
                    <a:pt x="9404" y="906"/>
                    <a:pt x="9199" y="746"/>
                  </a:cubicBezTo>
                  <a:cubicBezTo>
                    <a:pt x="8932" y="693"/>
                    <a:pt x="8658" y="655"/>
                    <a:pt x="8385" y="632"/>
                  </a:cubicBezTo>
                  <a:cubicBezTo>
                    <a:pt x="7910" y="585"/>
                    <a:pt x="7433" y="572"/>
                    <a:pt x="6954" y="572"/>
                  </a:cubicBezTo>
                  <a:cubicBezTo>
                    <a:pt x="6582" y="572"/>
                    <a:pt x="6209" y="580"/>
                    <a:pt x="5836" y="587"/>
                  </a:cubicBezTo>
                  <a:cubicBezTo>
                    <a:pt x="5664" y="589"/>
                    <a:pt x="5493" y="591"/>
                    <a:pt x="5322" y="591"/>
                  </a:cubicBezTo>
                  <a:cubicBezTo>
                    <a:pt x="4603" y="591"/>
                    <a:pt x="3884" y="564"/>
                    <a:pt x="3165" y="503"/>
                  </a:cubicBezTo>
                  <a:cubicBezTo>
                    <a:pt x="2100" y="404"/>
                    <a:pt x="1043" y="237"/>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8"/>
            <p:cNvSpPr/>
            <p:nvPr/>
          </p:nvSpPr>
          <p:spPr>
            <a:xfrm flipH="1">
              <a:off x="-1134940" y="-1251940"/>
              <a:ext cx="461881" cy="60461"/>
            </a:xfrm>
            <a:custGeom>
              <a:rect b="b" l="l" r="r" t="t"/>
              <a:pathLst>
                <a:path extrusionOk="0" h="998" w="7624">
                  <a:moveTo>
                    <a:pt x="1" y="0"/>
                  </a:moveTo>
                  <a:lnTo>
                    <a:pt x="1" y="0"/>
                  </a:lnTo>
                  <a:cubicBezTo>
                    <a:pt x="586" y="267"/>
                    <a:pt x="1180" y="525"/>
                    <a:pt x="1789" y="776"/>
                  </a:cubicBezTo>
                  <a:cubicBezTo>
                    <a:pt x="3158" y="822"/>
                    <a:pt x="4527" y="906"/>
                    <a:pt x="5897" y="944"/>
                  </a:cubicBezTo>
                  <a:cubicBezTo>
                    <a:pt x="6475" y="959"/>
                    <a:pt x="7053" y="974"/>
                    <a:pt x="7624" y="997"/>
                  </a:cubicBezTo>
                  <a:cubicBezTo>
                    <a:pt x="7411" y="951"/>
                    <a:pt x="7198" y="921"/>
                    <a:pt x="6977" y="883"/>
                  </a:cubicBezTo>
                  <a:cubicBezTo>
                    <a:pt x="5167" y="594"/>
                    <a:pt x="3333" y="442"/>
                    <a:pt x="1507" y="213"/>
                  </a:cubicBezTo>
                  <a:cubicBezTo>
                    <a:pt x="1005" y="153"/>
                    <a:pt x="495" y="77"/>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 name="Google Shape;1830;p8"/>
          <p:cNvGrpSpPr/>
          <p:nvPr/>
        </p:nvGrpSpPr>
        <p:grpSpPr>
          <a:xfrm rot="9006438">
            <a:off x="986241" y="161748"/>
            <a:ext cx="807609" cy="1664521"/>
            <a:chOff x="9402592" y="-5186866"/>
            <a:chExt cx="807573" cy="1664445"/>
          </a:xfrm>
        </p:grpSpPr>
        <p:sp>
          <p:nvSpPr>
            <p:cNvPr id="1831" name="Google Shape;1831;p8"/>
            <p:cNvSpPr/>
            <p:nvPr/>
          </p:nvSpPr>
          <p:spPr>
            <a:xfrm>
              <a:off x="9402592" y="-5097385"/>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
            <p:cNvSpPr/>
            <p:nvPr/>
          </p:nvSpPr>
          <p:spPr>
            <a:xfrm>
              <a:off x="9511399" y="-5101868"/>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
            <p:cNvSpPr/>
            <p:nvPr/>
          </p:nvSpPr>
          <p:spPr>
            <a:xfrm>
              <a:off x="9612755" y="-5089085"/>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
            <p:cNvSpPr/>
            <p:nvPr/>
          </p:nvSpPr>
          <p:spPr>
            <a:xfrm>
              <a:off x="9705448" y="-4923632"/>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
            <p:cNvSpPr/>
            <p:nvPr/>
          </p:nvSpPr>
          <p:spPr>
            <a:xfrm>
              <a:off x="9680548" y="-499366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
            <p:cNvSpPr/>
            <p:nvPr/>
          </p:nvSpPr>
          <p:spPr>
            <a:xfrm>
              <a:off x="9649650" y="-5053583"/>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
            <p:cNvSpPr/>
            <p:nvPr/>
          </p:nvSpPr>
          <p:spPr>
            <a:xfrm>
              <a:off x="9660253" y="-5036559"/>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
            <p:cNvSpPr/>
            <p:nvPr/>
          </p:nvSpPr>
          <p:spPr>
            <a:xfrm>
              <a:off x="10022056" y="-461895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
            <p:cNvSpPr/>
            <p:nvPr/>
          </p:nvSpPr>
          <p:spPr>
            <a:xfrm>
              <a:off x="9902707" y="-4724495"/>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
            <p:cNvSpPr/>
            <p:nvPr/>
          </p:nvSpPr>
          <p:spPr>
            <a:xfrm>
              <a:off x="9965411" y="-4767812"/>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
            <p:cNvSpPr/>
            <p:nvPr/>
          </p:nvSpPr>
          <p:spPr>
            <a:xfrm>
              <a:off x="9823403" y="-4756907"/>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
            <p:cNvSpPr/>
            <p:nvPr/>
          </p:nvSpPr>
          <p:spPr>
            <a:xfrm>
              <a:off x="9688363" y="-4973371"/>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
            <p:cNvSpPr/>
            <p:nvPr/>
          </p:nvSpPr>
          <p:spPr>
            <a:xfrm>
              <a:off x="9971408" y="-468390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
            <p:cNvSpPr/>
            <p:nvPr/>
          </p:nvSpPr>
          <p:spPr>
            <a:xfrm>
              <a:off x="9998126" y="-4654884"/>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
            <p:cNvSpPr/>
            <p:nvPr/>
          </p:nvSpPr>
          <p:spPr>
            <a:xfrm>
              <a:off x="10040534" y="-4582063"/>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
            <p:cNvSpPr/>
            <p:nvPr/>
          </p:nvSpPr>
          <p:spPr>
            <a:xfrm>
              <a:off x="9730771" y="-4855233"/>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
            <p:cNvSpPr/>
            <p:nvPr/>
          </p:nvSpPr>
          <p:spPr>
            <a:xfrm>
              <a:off x="9762093" y="-480125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
            <p:cNvSpPr/>
            <p:nvPr/>
          </p:nvSpPr>
          <p:spPr>
            <a:xfrm>
              <a:off x="9711445" y="-4903337"/>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8"/>
            <p:cNvSpPr/>
            <p:nvPr/>
          </p:nvSpPr>
          <p:spPr>
            <a:xfrm>
              <a:off x="9886592" y="-4817611"/>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
            <p:cNvSpPr/>
            <p:nvPr/>
          </p:nvSpPr>
          <p:spPr>
            <a:xfrm>
              <a:off x="9507219" y="-5186866"/>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8"/>
            <p:cNvSpPr/>
            <p:nvPr/>
          </p:nvSpPr>
          <p:spPr>
            <a:xfrm>
              <a:off x="9691574" y="-5186321"/>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8"/>
            <p:cNvSpPr/>
            <p:nvPr/>
          </p:nvSpPr>
          <p:spPr>
            <a:xfrm>
              <a:off x="9767667" y="-5179899"/>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8"/>
            <p:cNvSpPr/>
            <p:nvPr/>
          </p:nvSpPr>
          <p:spPr>
            <a:xfrm>
              <a:off x="9904524" y="-5079876"/>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8"/>
            <p:cNvSpPr/>
            <p:nvPr/>
          </p:nvSpPr>
          <p:spPr>
            <a:xfrm>
              <a:off x="9837277" y="-515542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8"/>
            <p:cNvSpPr/>
            <p:nvPr/>
          </p:nvSpPr>
          <p:spPr>
            <a:xfrm>
              <a:off x="9996248" y="-4955438"/>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
            <p:cNvSpPr/>
            <p:nvPr/>
          </p:nvSpPr>
          <p:spPr>
            <a:xfrm>
              <a:off x="9592520" y="-5165602"/>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8"/>
            <p:cNvSpPr/>
            <p:nvPr/>
          </p:nvSpPr>
          <p:spPr>
            <a:xfrm>
              <a:off x="9979648" y="-4984882"/>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8"/>
            <p:cNvSpPr/>
            <p:nvPr/>
          </p:nvSpPr>
          <p:spPr>
            <a:xfrm>
              <a:off x="9795777" y="-517202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
            <p:cNvSpPr/>
            <p:nvPr/>
          </p:nvSpPr>
          <p:spPr>
            <a:xfrm>
              <a:off x="9857088" y="-5133795"/>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8"/>
            <p:cNvSpPr/>
            <p:nvPr/>
          </p:nvSpPr>
          <p:spPr>
            <a:xfrm>
              <a:off x="10109175" y="-4492218"/>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8"/>
            <p:cNvSpPr/>
            <p:nvPr/>
          </p:nvSpPr>
          <p:spPr>
            <a:xfrm>
              <a:off x="9728954" y="-5185897"/>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8"/>
            <p:cNvSpPr/>
            <p:nvPr/>
          </p:nvSpPr>
          <p:spPr>
            <a:xfrm>
              <a:off x="9668068" y="-518450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8"/>
            <p:cNvSpPr/>
            <p:nvPr/>
          </p:nvSpPr>
          <p:spPr>
            <a:xfrm>
              <a:off x="9627053" y="-5180323"/>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8"/>
            <p:cNvSpPr/>
            <p:nvPr/>
          </p:nvSpPr>
          <p:spPr>
            <a:xfrm>
              <a:off x="10059436" y="-4750303"/>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8"/>
            <p:cNvSpPr/>
            <p:nvPr/>
          </p:nvSpPr>
          <p:spPr>
            <a:xfrm>
              <a:off x="10036838" y="-4773325"/>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8"/>
            <p:cNvSpPr/>
            <p:nvPr/>
          </p:nvSpPr>
          <p:spPr>
            <a:xfrm>
              <a:off x="9997641" y="-5004268"/>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8"/>
            <p:cNvSpPr/>
            <p:nvPr/>
          </p:nvSpPr>
          <p:spPr>
            <a:xfrm>
              <a:off x="9882896" y="-5124102"/>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8"/>
            <p:cNvSpPr/>
            <p:nvPr/>
          </p:nvSpPr>
          <p:spPr>
            <a:xfrm>
              <a:off x="10117051" y="-4441510"/>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8"/>
            <p:cNvSpPr/>
            <p:nvPr/>
          </p:nvSpPr>
          <p:spPr>
            <a:xfrm>
              <a:off x="10032658" y="-4879830"/>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8"/>
            <p:cNvSpPr/>
            <p:nvPr/>
          </p:nvSpPr>
          <p:spPr>
            <a:xfrm>
              <a:off x="10093544" y="-4555770"/>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8"/>
            <p:cNvSpPr/>
            <p:nvPr/>
          </p:nvSpPr>
          <p:spPr>
            <a:xfrm>
              <a:off x="10050227" y="-4825911"/>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8"/>
            <p:cNvSpPr/>
            <p:nvPr/>
          </p:nvSpPr>
          <p:spPr>
            <a:xfrm>
              <a:off x="10006850" y="-4917634"/>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8"/>
            <p:cNvSpPr/>
            <p:nvPr/>
          </p:nvSpPr>
          <p:spPr>
            <a:xfrm>
              <a:off x="9945115" y="-5037468"/>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8"/>
            <p:cNvSpPr/>
            <p:nvPr/>
          </p:nvSpPr>
          <p:spPr>
            <a:xfrm>
              <a:off x="10069069" y="-4661791"/>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
            <p:cNvSpPr/>
            <p:nvPr/>
          </p:nvSpPr>
          <p:spPr>
            <a:xfrm>
              <a:off x="10081973" y="-4620776"/>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
            <p:cNvSpPr/>
            <p:nvPr/>
          </p:nvSpPr>
          <p:spPr>
            <a:xfrm>
              <a:off x="10128561" y="-4733703"/>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
            <p:cNvSpPr/>
            <p:nvPr/>
          </p:nvSpPr>
          <p:spPr>
            <a:xfrm>
              <a:off x="10077369" y="-447513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
            <p:cNvSpPr/>
            <p:nvPr/>
          </p:nvSpPr>
          <p:spPr>
            <a:xfrm>
              <a:off x="9992613" y="-4752605"/>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 name="Google Shape;1879;p8"/>
          <p:cNvGrpSpPr/>
          <p:nvPr/>
        </p:nvGrpSpPr>
        <p:grpSpPr>
          <a:xfrm rot="9457379">
            <a:off x="-443502" y="-184788"/>
            <a:ext cx="1207654" cy="1479005"/>
            <a:chOff x="-1102464" y="-575194"/>
            <a:chExt cx="1207653" cy="1479003"/>
          </a:xfrm>
        </p:grpSpPr>
        <p:sp>
          <p:nvSpPr>
            <p:cNvPr id="1880" name="Google Shape;1880;p8"/>
            <p:cNvSpPr/>
            <p:nvPr/>
          </p:nvSpPr>
          <p:spPr>
            <a:xfrm>
              <a:off x="-1102464" y="-415557"/>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rgbClr val="474E45">
                <a:alpha val="468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8"/>
            <p:cNvSpPr/>
            <p:nvPr/>
          </p:nvSpPr>
          <p:spPr>
            <a:xfrm>
              <a:off x="58131" y="-210785"/>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8"/>
            <p:cNvSpPr/>
            <p:nvPr/>
          </p:nvSpPr>
          <p:spPr>
            <a:xfrm>
              <a:off x="-1029642" y="-575194"/>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
            <p:cNvSpPr/>
            <p:nvPr/>
          </p:nvSpPr>
          <p:spPr>
            <a:xfrm>
              <a:off x="-959124" y="-217207"/>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
            <p:cNvSpPr/>
            <p:nvPr/>
          </p:nvSpPr>
          <p:spPr>
            <a:xfrm>
              <a:off x="-705158" y="-522789"/>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8"/>
            <p:cNvSpPr/>
            <p:nvPr/>
          </p:nvSpPr>
          <p:spPr>
            <a:xfrm>
              <a:off x="-892300" y="-421857"/>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
            <p:cNvSpPr/>
            <p:nvPr/>
          </p:nvSpPr>
          <p:spPr>
            <a:xfrm>
              <a:off x="-948037" y="323923"/>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
            <p:cNvSpPr/>
            <p:nvPr/>
          </p:nvSpPr>
          <p:spPr>
            <a:xfrm>
              <a:off x="-1005651" y="226627"/>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8"/>
            <p:cNvSpPr/>
            <p:nvPr/>
          </p:nvSpPr>
          <p:spPr>
            <a:xfrm>
              <a:off x="-1019040" y="-129664"/>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8"/>
            <p:cNvSpPr/>
            <p:nvPr/>
          </p:nvSpPr>
          <p:spPr>
            <a:xfrm>
              <a:off x="-176933" y="-402531"/>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8"/>
            <p:cNvSpPr/>
            <p:nvPr/>
          </p:nvSpPr>
          <p:spPr>
            <a:xfrm>
              <a:off x="-85694" y="-353156"/>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
            <p:cNvSpPr/>
            <p:nvPr/>
          </p:nvSpPr>
          <p:spPr>
            <a:xfrm>
              <a:off x="-37712" y="-319532"/>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
            <p:cNvSpPr/>
            <p:nvPr/>
          </p:nvSpPr>
          <p:spPr>
            <a:xfrm>
              <a:off x="-1001956" y="95282"/>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
            <p:cNvSpPr/>
            <p:nvPr/>
          </p:nvSpPr>
          <p:spPr>
            <a:xfrm>
              <a:off x="-754473" y="-473474"/>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8"/>
            <p:cNvSpPr/>
            <p:nvPr/>
          </p:nvSpPr>
          <p:spPr>
            <a:xfrm>
              <a:off x="-1013043" y="-2439"/>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
            <p:cNvSpPr/>
            <p:nvPr/>
          </p:nvSpPr>
          <p:spPr>
            <a:xfrm>
              <a:off x="-235032" y="-445061"/>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
            <p:cNvSpPr/>
            <p:nvPr/>
          </p:nvSpPr>
          <p:spPr>
            <a:xfrm>
              <a:off x="-407876" y="-533876"/>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8"/>
            <p:cNvSpPr/>
            <p:nvPr/>
          </p:nvSpPr>
          <p:spPr>
            <a:xfrm>
              <a:off x="-319849" y="-490983"/>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8"/>
            <p:cNvSpPr/>
            <p:nvPr/>
          </p:nvSpPr>
          <p:spPr>
            <a:xfrm>
              <a:off x="-178326" y="-468385"/>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
            <p:cNvSpPr/>
            <p:nvPr/>
          </p:nvSpPr>
          <p:spPr>
            <a:xfrm>
              <a:off x="-901509" y="417949"/>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
            <p:cNvSpPr/>
            <p:nvPr/>
          </p:nvSpPr>
          <p:spPr>
            <a:xfrm>
              <a:off x="-541523" y="-564713"/>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8"/>
            <p:cNvSpPr/>
            <p:nvPr/>
          </p:nvSpPr>
          <p:spPr>
            <a:xfrm>
              <a:off x="-117500" y="-372361"/>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
            <p:cNvSpPr/>
            <p:nvPr/>
          </p:nvSpPr>
          <p:spPr>
            <a:xfrm>
              <a:off x="-503719" y="-554898"/>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
            <p:cNvSpPr/>
            <p:nvPr/>
          </p:nvSpPr>
          <p:spPr>
            <a:xfrm>
              <a:off x="4636" y="-281304"/>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
            <p:cNvSpPr/>
            <p:nvPr/>
          </p:nvSpPr>
          <p:spPr>
            <a:xfrm>
              <a:off x="-894602" y="451148"/>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
            <p:cNvSpPr/>
            <p:nvPr/>
          </p:nvSpPr>
          <p:spPr>
            <a:xfrm>
              <a:off x="-79696" y="-418343"/>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8"/>
            <p:cNvSpPr/>
            <p:nvPr/>
          </p:nvSpPr>
          <p:spPr>
            <a:xfrm>
              <a:off x="-840683" y="-448574"/>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8"/>
            <p:cNvSpPr/>
            <p:nvPr/>
          </p:nvSpPr>
          <p:spPr>
            <a:xfrm>
              <a:off x="-907931" y="-346734"/>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
            <p:cNvSpPr/>
            <p:nvPr/>
          </p:nvSpPr>
          <p:spPr>
            <a:xfrm>
              <a:off x="-549338" y="-542600"/>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
            <p:cNvSpPr/>
            <p:nvPr/>
          </p:nvSpPr>
          <p:spPr>
            <a:xfrm>
              <a:off x="-1013951" y="139992"/>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
            <p:cNvSpPr/>
            <p:nvPr/>
          </p:nvSpPr>
          <p:spPr>
            <a:xfrm>
              <a:off x="-621250" y="-573013"/>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
            <p:cNvSpPr/>
            <p:nvPr/>
          </p:nvSpPr>
          <p:spPr>
            <a:xfrm>
              <a:off x="-653541" y="-574891"/>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
            <p:cNvSpPr/>
            <p:nvPr/>
          </p:nvSpPr>
          <p:spPr>
            <a:xfrm>
              <a:off x="-965545" y="-430884"/>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
            <p:cNvSpPr/>
            <p:nvPr/>
          </p:nvSpPr>
          <p:spPr>
            <a:xfrm>
              <a:off x="-795488" y="-66051"/>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
            <p:cNvSpPr/>
            <p:nvPr/>
          </p:nvSpPr>
          <p:spPr>
            <a:xfrm>
              <a:off x="-898722" y="-123121"/>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
            <p:cNvSpPr/>
            <p:nvPr/>
          </p:nvSpPr>
          <p:spPr>
            <a:xfrm>
              <a:off x="-662265" y="-377631"/>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
            <p:cNvSpPr/>
            <p:nvPr/>
          </p:nvSpPr>
          <p:spPr>
            <a:xfrm>
              <a:off x="-486695" y="-350854"/>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
            <p:cNvSpPr/>
            <p:nvPr/>
          </p:nvSpPr>
          <p:spPr>
            <a:xfrm>
              <a:off x="-861403" y="-236593"/>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
            <p:cNvSpPr/>
            <p:nvPr/>
          </p:nvSpPr>
          <p:spPr>
            <a:xfrm>
              <a:off x="-216130" y="-411740"/>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
            <p:cNvSpPr/>
            <p:nvPr/>
          </p:nvSpPr>
          <p:spPr>
            <a:xfrm>
              <a:off x="-914413" y="163075"/>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
            <p:cNvSpPr/>
            <p:nvPr/>
          </p:nvSpPr>
          <p:spPr>
            <a:xfrm>
              <a:off x="-774769" y="24763"/>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
            <p:cNvSpPr/>
            <p:nvPr/>
          </p:nvSpPr>
          <p:spPr>
            <a:xfrm>
              <a:off x="-924106" y="-36063"/>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
            <p:cNvSpPr/>
            <p:nvPr/>
          </p:nvSpPr>
          <p:spPr>
            <a:xfrm>
              <a:off x="-913928" y="230322"/>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8"/>
            <p:cNvSpPr/>
            <p:nvPr/>
          </p:nvSpPr>
          <p:spPr>
            <a:xfrm>
              <a:off x="-141007" y="-383144"/>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8"/>
            <p:cNvSpPr/>
            <p:nvPr/>
          </p:nvSpPr>
          <p:spPr>
            <a:xfrm>
              <a:off x="-304582" y="-428279"/>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8"/>
            <p:cNvSpPr/>
            <p:nvPr/>
          </p:nvSpPr>
          <p:spPr>
            <a:xfrm>
              <a:off x="-885818" y="362636"/>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8"/>
            <p:cNvSpPr/>
            <p:nvPr/>
          </p:nvSpPr>
          <p:spPr>
            <a:xfrm>
              <a:off x="-419387" y="-431066"/>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8"/>
            <p:cNvSpPr/>
            <p:nvPr/>
          </p:nvSpPr>
          <p:spPr>
            <a:xfrm>
              <a:off x="-2271" y="-287726"/>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8"/>
            <p:cNvSpPr/>
            <p:nvPr/>
          </p:nvSpPr>
          <p:spPr>
            <a:xfrm>
              <a:off x="-578842" y="-319047"/>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8"/>
            <p:cNvSpPr/>
            <p:nvPr/>
          </p:nvSpPr>
          <p:spPr>
            <a:xfrm>
              <a:off x="-433200" y="-410346"/>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8"/>
            <p:cNvSpPr/>
            <p:nvPr/>
          </p:nvSpPr>
          <p:spPr>
            <a:xfrm>
              <a:off x="-736056" y="-333830"/>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8"/>
            <p:cNvSpPr/>
            <p:nvPr/>
          </p:nvSpPr>
          <p:spPr>
            <a:xfrm>
              <a:off x="-783977" y="-282213"/>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8"/>
            <p:cNvSpPr/>
            <p:nvPr/>
          </p:nvSpPr>
          <p:spPr>
            <a:xfrm>
              <a:off x="-571936" y="-415375"/>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8"/>
            <p:cNvSpPr/>
            <p:nvPr/>
          </p:nvSpPr>
          <p:spPr>
            <a:xfrm>
              <a:off x="-927317" y="69473"/>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bg>
      <p:bgPr>
        <a:solidFill>
          <a:schemeClr val="accent6"/>
        </a:solidFill>
      </p:bgPr>
    </p:bg>
    <p:spTree>
      <p:nvGrpSpPr>
        <p:cNvPr id="1934" name="Shape 1934"/>
        <p:cNvGrpSpPr/>
        <p:nvPr/>
      </p:nvGrpSpPr>
      <p:grpSpPr>
        <a:xfrm>
          <a:off x="0" y="0"/>
          <a:ext cx="0" cy="0"/>
          <a:chOff x="0" y="0"/>
          <a:chExt cx="0" cy="0"/>
        </a:xfrm>
      </p:grpSpPr>
      <p:sp>
        <p:nvSpPr>
          <p:cNvPr id="1935" name="Google Shape;1935;p9"/>
          <p:cNvSpPr txBox="1"/>
          <p:nvPr>
            <p:ph type="title"/>
          </p:nvPr>
        </p:nvSpPr>
        <p:spPr>
          <a:xfrm>
            <a:off x="725669" y="600350"/>
            <a:ext cx="3221700" cy="1636500"/>
          </a:xfrm>
          <a:prstGeom prst="rect">
            <a:avLst/>
          </a:prstGeom>
        </p:spPr>
        <p:txBody>
          <a:bodyPr anchorCtr="0" anchor="ctr" bIns="91425" lIns="91425" spcFirstLastPara="1" rIns="91425" wrap="square" tIns="91425">
            <a:noAutofit/>
          </a:bodyPr>
          <a:lstStyle>
            <a:lvl1pPr lvl="0">
              <a:spcBef>
                <a:spcPts val="0"/>
              </a:spcBef>
              <a:spcAft>
                <a:spcPts val="0"/>
              </a:spcAft>
              <a:buSzPts val="4200"/>
              <a:buNone/>
              <a:defRPr sz="4500">
                <a:latin typeface="Montserrat ExtraLight"/>
                <a:ea typeface="Montserrat ExtraLight"/>
                <a:cs typeface="Montserrat ExtraLight"/>
                <a:sym typeface="Montserrat ExtraLight"/>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1936" name="Google Shape;1936;p9"/>
          <p:cNvSpPr txBox="1"/>
          <p:nvPr>
            <p:ph idx="1" type="subTitle"/>
          </p:nvPr>
        </p:nvSpPr>
        <p:spPr>
          <a:xfrm>
            <a:off x="725675" y="2097825"/>
            <a:ext cx="3959400" cy="1726200"/>
          </a:xfrm>
          <a:prstGeom prst="rect">
            <a:avLst/>
          </a:prstGeom>
        </p:spPr>
        <p:txBody>
          <a:bodyPr anchorCtr="0" anchor="ctr" bIns="91425" lIns="91425" spcFirstLastPara="1" rIns="91425" wrap="square" tIns="91425">
            <a:noAutofit/>
          </a:bodyPr>
          <a:lstStyle>
            <a:lvl1pPr lvl="0">
              <a:lnSpc>
                <a:spcPct val="100000"/>
              </a:lnSpc>
              <a:spcBef>
                <a:spcPts val="0"/>
              </a:spcBef>
              <a:spcAft>
                <a:spcPts val="0"/>
              </a:spcAft>
              <a:buSzPts val="2100"/>
              <a:buNone/>
              <a:defRPr sz="1700">
                <a:solidFill>
                  <a:schemeClr val="accent5"/>
                </a:solidFill>
                <a:latin typeface="Raleway Light"/>
                <a:ea typeface="Raleway Light"/>
                <a:cs typeface="Raleway Light"/>
                <a:sym typeface="Raleway Light"/>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grpSp>
        <p:nvGrpSpPr>
          <p:cNvPr id="1937" name="Google Shape;1937;p9"/>
          <p:cNvGrpSpPr/>
          <p:nvPr/>
        </p:nvGrpSpPr>
        <p:grpSpPr>
          <a:xfrm>
            <a:off x="5934682" y="3214974"/>
            <a:ext cx="989599" cy="2039611"/>
            <a:chOff x="6668017" y="1867221"/>
            <a:chExt cx="807573" cy="1664445"/>
          </a:xfrm>
        </p:grpSpPr>
        <p:sp>
          <p:nvSpPr>
            <p:cNvPr id="1938" name="Google Shape;1938;p9"/>
            <p:cNvSpPr/>
            <p:nvPr/>
          </p:nvSpPr>
          <p:spPr>
            <a:xfrm>
              <a:off x="6668017" y="1956703"/>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9"/>
            <p:cNvSpPr/>
            <p:nvPr/>
          </p:nvSpPr>
          <p:spPr>
            <a:xfrm>
              <a:off x="6776824" y="1952219"/>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9"/>
            <p:cNvSpPr/>
            <p:nvPr/>
          </p:nvSpPr>
          <p:spPr>
            <a:xfrm>
              <a:off x="6878180" y="1965003"/>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9"/>
            <p:cNvSpPr/>
            <p:nvPr/>
          </p:nvSpPr>
          <p:spPr>
            <a:xfrm>
              <a:off x="6970873" y="2130456"/>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9"/>
            <p:cNvSpPr/>
            <p:nvPr/>
          </p:nvSpPr>
          <p:spPr>
            <a:xfrm>
              <a:off x="6945973" y="2060421"/>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9"/>
            <p:cNvSpPr/>
            <p:nvPr/>
          </p:nvSpPr>
          <p:spPr>
            <a:xfrm>
              <a:off x="6915075" y="2000504"/>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9"/>
            <p:cNvSpPr/>
            <p:nvPr/>
          </p:nvSpPr>
          <p:spPr>
            <a:xfrm>
              <a:off x="6925678" y="2017528"/>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9"/>
            <p:cNvSpPr/>
            <p:nvPr/>
          </p:nvSpPr>
          <p:spPr>
            <a:xfrm>
              <a:off x="7287481" y="243512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9"/>
            <p:cNvSpPr/>
            <p:nvPr/>
          </p:nvSpPr>
          <p:spPr>
            <a:xfrm>
              <a:off x="7168132" y="2329593"/>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9"/>
            <p:cNvSpPr/>
            <p:nvPr/>
          </p:nvSpPr>
          <p:spPr>
            <a:xfrm>
              <a:off x="7230836" y="2286276"/>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9"/>
            <p:cNvSpPr/>
            <p:nvPr/>
          </p:nvSpPr>
          <p:spPr>
            <a:xfrm>
              <a:off x="7088828" y="2297181"/>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9"/>
            <p:cNvSpPr/>
            <p:nvPr/>
          </p:nvSpPr>
          <p:spPr>
            <a:xfrm>
              <a:off x="6953788" y="2080717"/>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9"/>
            <p:cNvSpPr/>
            <p:nvPr/>
          </p:nvSpPr>
          <p:spPr>
            <a:xfrm>
              <a:off x="7236833" y="237018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9"/>
            <p:cNvSpPr/>
            <p:nvPr/>
          </p:nvSpPr>
          <p:spPr>
            <a:xfrm>
              <a:off x="7263551" y="2399203"/>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9"/>
            <p:cNvSpPr/>
            <p:nvPr/>
          </p:nvSpPr>
          <p:spPr>
            <a:xfrm>
              <a:off x="7305959" y="2472024"/>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9"/>
            <p:cNvSpPr/>
            <p:nvPr/>
          </p:nvSpPr>
          <p:spPr>
            <a:xfrm>
              <a:off x="6996196" y="2198854"/>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9"/>
            <p:cNvSpPr/>
            <p:nvPr/>
          </p:nvSpPr>
          <p:spPr>
            <a:xfrm>
              <a:off x="7027518" y="225283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9"/>
            <p:cNvSpPr/>
            <p:nvPr/>
          </p:nvSpPr>
          <p:spPr>
            <a:xfrm>
              <a:off x="6976870" y="2150751"/>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9"/>
            <p:cNvSpPr/>
            <p:nvPr/>
          </p:nvSpPr>
          <p:spPr>
            <a:xfrm>
              <a:off x="7152017" y="2236476"/>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9"/>
            <p:cNvSpPr/>
            <p:nvPr/>
          </p:nvSpPr>
          <p:spPr>
            <a:xfrm>
              <a:off x="6772644" y="1867221"/>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9"/>
            <p:cNvSpPr/>
            <p:nvPr/>
          </p:nvSpPr>
          <p:spPr>
            <a:xfrm>
              <a:off x="6956999" y="1867766"/>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9"/>
            <p:cNvSpPr/>
            <p:nvPr/>
          </p:nvSpPr>
          <p:spPr>
            <a:xfrm>
              <a:off x="7033092" y="1874188"/>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9"/>
            <p:cNvSpPr/>
            <p:nvPr/>
          </p:nvSpPr>
          <p:spPr>
            <a:xfrm>
              <a:off x="7169949" y="1974211"/>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9"/>
            <p:cNvSpPr/>
            <p:nvPr/>
          </p:nvSpPr>
          <p:spPr>
            <a:xfrm>
              <a:off x="7102702" y="189866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9"/>
            <p:cNvSpPr/>
            <p:nvPr/>
          </p:nvSpPr>
          <p:spPr>
            <a:xfrm>
              <a:off x="7261673" y="2098649"/>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9"/>
            <p:cNvSpPr/>
            <p:nvPr/>
          </p:nvSpPr>
          <p:spPr>
            <a:xfrm>
              <a:off x="6857945" y="1888486"/>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9"/>
            <p:cNvSpPr/>
            <p:nvPr/>
          </p:nvSpPr>
          <p:spPr>
            <a:xfrm>
              <a:off x="7245073" y="2069206"/>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9"/>
            <p:cNvSpPr/>
            <p:nvPr/>
          </p:nvSpPr>
          <p:spPr>
            <a:xfrm>
              <a:off x="7061202" y="188206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9"/>
            <p:cNvSpPr/>
            <p:nvPr/>
          </p:nvSpPr>
          <p:spPr>
            <a:xfrm>
              <a:off x="7122513" y="1920292"/>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9"/>
            <p:cNvSpPr/>
            <p:nvPr/>
          </p:nvSpPr>
          <p:spPr>
            <a:xfrm>
              <a:off x="7374600" y="2561869"/>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9"/>
            <p:cNvSpPr/>
            <p:nvPr/>
          </p:nvSpPr>
          <p:spPr>
            <a:xfrm>
              <a:off x="6994379" y="1868190"/>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9"/>
            <p:cNvSpPr/>
            <p:nvPr/>
          </p:nvSpPr>
          <p:spPr>
            <a:xfrm>
              <a:off x="6933493" y="186958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9"/>
            <p:cNvSpPr/>
            <p:nvPr/>
          </p:nvSpPr>
          <p:spPr>
            <a:xfrm>
              <a:off x="6892478" y="1873764"/>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9"/>
            <p:cNvSpPr/>
            <p:nvPr/>
          </p:nvSpPr>
          <p:spPr>
            <a:xfrm>
              <a:off x="7324861" y="2303784"/>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9"/>
            <p:cNvSpPr/>
            <p:nvPr/>
          </p:nvSpPr>
          <p:spPr>
            <a:xfrm>
              <a:off x="7302263" y="2280763"/>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9"/>
            <p:cNvSpPr/>
            <p:nvPr/>
          </p:nvSpPr>
          <p:spPr>
            <a:xfrm>
              <a:off x="7263066" y="2049819"/>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9"/>
            <p:cNvSpPr/>
            <p:nvPr/>
          </p:nvSpPr>
          <p:spPr>
            <a:xfrm>
              <a:off x="7148321" y="1929985"/>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9"/>
            <p:cNvSpPr/>
            <p:nvPr/>
          </p:nvSpPr>
          <p:spPr>
            <a:xfrm>
              <a:off x="7382476" y="2612577"/>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9"/>
            <p:cNvSpPr/>
            <p:nvPr/>
          </p:nvSpPr>
          <p:spPr>
            <a:xfrm>
              <a:off x="7298083" y="2174257"/>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9"/>
            <p:cNvSpPr/>
            <p:nvPr/>
          </p:nvSpPr>
          <p:spPr>
            <a:xfrm>
              <a:off x="7358969" y="2498317"/>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9"/>
            <p:cNvSpPr/>
            <p:nvPr/>
          </p:nvSpPr>
          <p:spPr>
            <a:xfrm>
              <a:off x="7315652" y="2228176"/>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9"/>
            <p:cNvSpPr/>
            <p:nvPr/>
          </p:nvSpPr>
          <p:spPr>
            <a:xfrm>
              <a:off x="7272275" y="2136453"/>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9"/>
            <p:cNvSpPr/>
            <p:nvPr/>
          </p:nvSpPr>
          <p:spPr>
            <a:xfrm>
              <a:off x="7210540" y="2016620"/>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9"/>
            <p:cNvSpPr/>
            <p:nvPr/>
          </p:nvSpPr>
          <p:spPr>
            <a:xfrm>
              <a:off x="7334494" y="2392297"/>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9"/>
            <p:cNvSpPr/>
            <p:nvPr/>
          </p:nvSpPr>
          <p:spPr>
            <a:xfrm>
              <a:off x="7347398" y="2433311"/>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9"/>
            <p:cNvSpPr/>
            <p:nvPr/>
          </p:nvSpPr>
          <p:spPr>
            <a:xfrm>
              <a:off x="7393986" y="2320384"/>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9"/>
            <p:cNvSpPr/>
            <p:nvPr/>
          </p:nvSpPr>
          <p:spPr>
            <a:xfrm>
              <a:off x="7342794" y="257895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9"/>
            <p:cNvSpPr/>
            <p:nvPr/>
          </p:nvSpPr>
          <p:spPr>
            <a:xfrm>
              <a:off x="7258038" y="2301482"/>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 name="Google Shape;1986;p9"/>
          <p:cNvGrpSpPr/>
          <p:nvPr/>
        </p:nvGrpSpPr>
        <p:grpSpPr>
          <a:xfrm>
            <a:off x="7455048" y="4200171"/>
            <a:ext cx="941636" cy="1614897"/>
            <a:chOff x="6828916" y="2896791"/>
            <a:chExt cx="768431" cy="1317853"/>
          </a:xfrm>
        </p:grpSpPr>
        <p:sp>
          <p:nvSpPr>
            <p:cNvPr id="1987" name="Google Shape;1987;p9"/>
            <p:cNvSpPr/>
            <p:nvPr/>
          </p:nvSpPr>
          <p:spPr>
            <a:xfrm>
              <a:off x="6828916" y="3057215"/>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9"/>
            <p:cNvSpPr/>
            <p:nvPr/>
          </p:nvSpPr>
          <p:spPr>
            <a:xfrm>
              <a:off x="7056164" y="2922599"/>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9"/>
            <p:cNvSpPr/>
            <p:nvPr/>
          </p:nvSpPr>
          <p:spPr>
            <a:xfrm>
              <a:off x="7056164" y="2922599"/>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9"/>
            <p:cNvSpPr/>
            <p:nvPr/>
          </p:nvSpPr>
          <p:spPr>
            <a:xfrm>
              <a:off x="7091181" y="2922599"/>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9"/>
            <p:cNvSpPr/>
            <p:nvPr/>
          </p:nvSpPr>
          <p:spPr>
            <a:xfrm>
              <a:off x="7093968" y="3062304"/>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9"/>
            <p:cNvSpPr/>
            <p:nvPr/>
          </p:nvSpPr>
          <p:spPr>
            <a:xfrm>
              <a:off x="7099966" y="3100108"/>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9"/>
            <p:cNvSpPr/>
            <p:nvPr/>
          </p:nvSpPr>
          <p:spPr>
            <a:xfrm>
              <a:off x="7112870" y="3148454"/>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9"/>
            <p:cNvSpPr/>
            <p:nvPr/>
          </p:nvSpPr>
          <p:spPr>
            <a:xfrm>
              <a:off x="7129894" y="3180260"/>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9"/>
            <p:cNvSpPr/>
            <p:nvPr/>
          </p:nvSpPr>
          <p:spPr>
            <a:xfrm>
              <a:off x="7181511" y="3255868"/>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9"/>
            <p:cNvSpPr/>
            <p:nvPr/>
          </p:nvSpPr>
          <p:spPr>
            <a:xfrm>
              <a:off x="7241913" y="3497414"/>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9"/>
            <p:cNvSpPr/>
            <p:nvPr/>
          </p:nvSpPr>
          <p:spPr>
            <a:xfrm>
              <a:off x="7308736" y="3329598"/>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9"/>
            <p:cNvSpPr/>
            <p:nvPr/>
          </p:nvSpPr>
          <p:spPr>
            <a:xfrm>
              <a:off x="7205078" y="3301063"/>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9"/>
            <p:cNvSpPr/>
            <p:nvPr/>
          </p:nvSpPr>
          <p:spPr>
            <a:xfrm>
              <a:off x="7268630" y="3570235"/>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9"/>
            <p:cNvSpPr/>
            <p:nvPr/>
          </p:nvSpPr>
          <p:spPr>
            <a:xfrm>
              <a:off x="7371924" y="3366978"/>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9"/>
            <p:cNvSpPr/>
            <p:nvPr/>
          </p:nvSpPr>
          <p:spPr>
            <a:xfrm>
              <a:off x="7312431" y="3692795"/>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9"/>
            <p:cNvSpPr/>
            <p:nvPr/>
          </p:nvSpPr>
          <p:spPr>
            <a:xfrm>
              <a:off x="7394037" y="3646267"/>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9"/>
            <p:cNvSpPr/>
            <p:nvPr/>
          </p:nvSpPr>
          <p:spPr>
            <a:xfrm>
              <a:off x="7464980" y="3517649"/>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9"/>
            <p:cNvSpPr/>
            <p:nvPr/>
          </p:nvSpPr>
          <p:spPr>
            <a:xfrm>
              <a:off x="7400035" y="3626880"/>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9"/>
            <p:cNvSpPr/>
            <p:nvPr/>
          </p:nvSpPr>
          <p:spPr>
            <a:xfrm>
              <a:off x="7459952" y="3832924"/>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9"/>
            <p:cNvSpPr/>
            <p:nvPr/>
          </p:nvSpPr>
          <p:spPr>
            <a:xfrm>
              <a:off x="7535499" y="3851826"/>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9"/>
            <p:cNvSpPr/>
            <p:nvPr/>
          </p:nvSpPr>
          <p:spPr>
            <a:xfrm>
              <a:off x="7347449" y="3445312"/>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9"/>
            <p:cNvSpPr/>
            <p:nvPr/>
          </p:nvSpPr>
          <p:spPr>
            <a:xfrm>
              <a:off x="7514780" y="3684980"/>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9"/>
            <p:cNvSpPr/>
            <p:nvPr/>
          </p:nvSpPr>
          <p:spPr>
            <a:xfrm>
              <a:off x="7565973" y="3784518"/>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9"/>
            <p:cNvSpPr/>
            <p:nvPr/>
          </p:nvSpPr>
          <p:spPr>
            <a:xfrm>
              <a:off x="7320307" y="3390908"/>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9"/>
            <p:cNvSpPr/>
            <p:nvPr/>
          </p:nvSpPr>
          <p:spPr>
            <a:xfrm>
              <a:off x="7155702" y="3292279"/>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9"/>
            <p:cNvSpPr/>
            <p:nvPr/>
          </p:nvSpPr>
          <p:spPr>
            <a:xfrm>
              <a:off x="7090757" y="3018987"/>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9"/>
            <p:cNvSpPr/>
            <p:nvPr/>
          </p:nvSpPr>
          <p:spPr>
            <a:xfrm>
              <a:off x="6905433" y="2896791"/>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9"/>
            <p:cNvSpPr/>
            <p:nvPr/>
          </p:nvSpPr>
          <p:spPr>
            <a:xfrm>
              <a:off x="6905433" y="2896791"/>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9"/>
            <p:cNvSpPr/>
            <p:nvPr/>
          </p:nvSpPr>
          <p:spPr>
            <a:xfrm>
              <a:off x="7032173" y="3052611"/>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9"/>
            <p:cNvSpPr/>
            <p:nvPr/>
          </p:nvSpPr>
          <p:spPr>
            <a:xfrm>
              <a:off x="7006365" y="3109741"/>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9"/>
            <p:cNvSpPr/>
            <p:nvPr/>
          </p:nvSpPr>
          <p:spPr>
            <a:xfrm>
              <a:off x="6978254" y="3163660"/>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9"/>
            <p:cNvSpPr/>
            <p:nvPr/>
          </p:nvSpPr>
          <p:spPr>
            <a:xfrm>
              <a:off x="6926637" y="3315300"/>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9"/>
            <p:cNvSpPr/>
            <p:nvPr/>
          </p:nvSpPr>
          <p:spPr>
            <a:xfrm>
              <a:off x="6905918" y="3454036"/>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9"/>
            <p:cNvSpPr/>
            <p:nvPr/>
          </p:nvSpPr>
          <p:spPr>
            <a:xfrm>
              <a:off x="6910037" y="3603859"/>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9"/>
            <p:cNvSpPr/>
            <p:nvPr/>
          </p:nvSpPr>
          <p:spPr>
            <a:xfrm>
              <a:off x="6918822" y="3660080"/>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9"/>
            <p:cNvSpPr/>
            <p:nvPr/>
          </p:nvSpPr>
          <p:spPr>
            <a:xfrm>
              <a:off x="6949719" y="3767009"/>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9"/>
            <p:cNvSpPr/>
            <p:nvPr/>
          </p:nvSpPr>
          <p:spPr>
            <a:xfrm>
              <a:off x="6996247" y="383940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9"/>
            <p:cNvSpPr/>
            <p:nvPr/>
          </p:nvSpPr>
          <p:spPr>
            <a:xfrm>
              <a:off x="7094877" y="3968934"/>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9"/>
            <p:cNvSpPr/>
            <p:nvPr/>
          </p:nvSpPr>
          <p:spPr>
            <a:xfrm>
              <a:off x="7141889" y="3861035"/>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9"/>
            <p:cNvSpPr/>
            <p:nvPr/>
          </p:nvSpPr>
          <p:spPr>
            <a:xfrm>
              <a:off x="7186176" y="3913621"/>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9"/>
            <p:cNvSpPr/>
            <p:nvPr/>
          </p:nvSpPr>
          <p:spPr>
            <a:xfrm>
              <a:off x="6914217" y="3387697"/>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9"/>
            <p:cNvSpPr/>
            <p:nvPr/>
          </p:nvSpPr>
          <p:spPr>
            <a:xfrm>
              <a:off x="6964441" y="3227757"/>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9"/>
            <p:cNvSpPr/>
            <p:nvPr/>
          </p:nvSpPr>
          <p:spPr>
            <a:xfrm>
              <a:off x="7059375" y="2998692"/>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9"/>
            <p:cNvSpPr/>
            <p:nvPr/>
          </p:nvSpPr>
          <p:spPr>
            <a:xfrm>
              <a:off x="7081549" y="2896791"/>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1" name="Google Shape;2031;p9"/>
          <p:cNvGrpSpPr/>
          <p:nvPr/>
        </p:nvGrpSpPr>
        <p:grpSpPr>
          <a:xfrm>
            <a:off x="5638611" y="3782819"/>
            <a:ext cx="859749" cy="2032261"/>
            <a:chOff x="6236844" y="2973233"/>
            <a:chExt cx="701607" cy="1658447"/>
          </a:xfrm>
        </p:grpSpPr>
        <p:sp>
          <p:nvSpPr>
            <p:cNvPr id="2032" name="Google Shape;2032;p9"/>
            <p:cNvSpPr/>
            <p:nvPr/>
          </p:nvSpPr>
          <p:spPr>
            <a:xfrm>
              <a:off x="6236844" y="3074650"/>
              <a:ext cx="596495" cy="1557031"/>
            </a:xfrm>
            <a:custGeom>
              <a:rect b="b" l="l" r="r" t="t"/>
              <a:pathLst>
                <a:path extrusionOk="0" h="25701" w="9846">
                  <a:moveTo>
                    <a:pt x="7716" y="1"/>
                  </a:moveTo>
                  <a:lnTo>
                    <a:pt x="7716" y="1"/>
                  </a:lnTo>
                  <a:cubicBezTo>
                    <a:pt x="7601" y="92"/>
                    <a:pt x="7480" y="176"/>
                    <a:pt x="7343" y="237"/>
                  </a:cubicBezTo>
                  <a:cubicBezTo>
                    <a:pt x="7297" y="252"/>
                    <a:pt x="7251" y="275"/>
                    <a:pt x="7206" y="290"/>
                  </a:cubicBezTo>
                  <a:lnTo>
                    <a:pt x="7168" y="305"/>
                  </a:lnTo>
                  <a:cubicBezTo>
                    <a:pt x="7130" y="320"/>
                    <a:pt x="7099" y="328"/>
                    <a:pt x="7069" y="343"/>
                  </a:cubicBezTo>
                  <a:lnTo>
                    <a:pt x="7023" y="358"/>
                  </a:lnTo>
                  <a:lnTo>
                    <a:pt x="6909" y="381"/>
                  </a:lnTo>
                  <a:lnTo>
                    <a:pt x="6879" y="396"/>
                  </a:lnTo>
                  <a:cubicBezTo>
                    <a:pt x="6825" y="404"/>
                    <a:pt x="6780" y="419"/>
                    <a:pt x="6734" y="427"/>
                  </a:cubicBezTo>
                  <a:lnTo>
                    <a:pt x="6673" y="442"/>
                  </a:lnTo>
                  <a:lnTo>
                    <a:pt x="6582" y="457"/>
                  </a:lnTo>
                  <a:lnTo>
                    <a:pt x="6513" y="465"/>
                  </a:lnTo>
                  <a:lnTo>
                    <a:pt x="6437" y="480"/>
                  </a:lnTo>
                  <a:lnTo>
                    <a:pt x="6354" y="495"/>
                  </a:lnTo>
                  <a:cubicBezTo>
                    <a:pt x="6224" y="510"/>
                    <a:pt x="6095" y="526"/>
                    <a:pt x="5966" y="541"/>
                  </a:cubicBezTo>
                  <a:lnTo>
                    <a:pt x="5814" y="564"/>
                  </a:lnTo>
                  <a:lnTo>
                    <a:pt x="5768" y="564"/>
                  </a:lnTo>
                  <a:lnTo>
                    <a:pt x="5600" y="586"/>
                  </a:lnTo>
                  <a:lnTo>
                    <a:pt x="5585" y="586"/>
                  </a:lnTo>
                  <a:cubicBezTo>
                    <a:pt x="5273" y="625"/>
                    <a:pt x="4961" y="693"/>
                    <a:pt x="4665" y="792"/>
                  </a:cubicBezTo>
                  <a:cubicBezTo>
                    <a:pt x="4497" y="853"/>
                    <a:pt x="4330" y="936"/>
                    <a:pt x="4170" y="1028"/>
                  </a:cubicBezTo>
                  <a:cubicBezTo>
                    <a:pt x="4163" y="1035"/>
                    <a:pt x="4155" y="1035"/>
                    <a:pt x="4147" y="1043"/>
                  </a:cubicBezTo>
                  <a:lnTo>
                    <a:pt x="4010" y="1127"/>
                  </a:lnTo>
                  <a:lnTo>
                    <a:pt x="3980" y="1149"/>
                  </a:lnTo>
                  <a:lnTo>
                    <a:pt x="3851" y="1248"/>
                  </a:lnTo>
                  <a:lnTo>
                    <a:pt x="3828" y="1264"/>
                  </a:lnTo>
                  <a:cubicBezTo>
                    <a:pt x="3387" y="1598"/>
                    <a:pt x="2999" y="2032"/>
                    <a:pt x="2633" y="2458"/>
                  </a:cubicBezTo>
                  <a:lnTo>
                    <a:pt x="2519" y="2587"/>
                  </a:lnTo>
                  <a:cubicBezTo>
                    <a:pt x="2428" y="2686"/>
                    <a:pt x="2344" y="2793"/>
                    <a:pt x="2268" y="2892"/>
                  </a:cubicBezTo>
                  <a:cubicBezTo>
                    <a:pt x="2238" y="2937"/>
                    <a:pt x="2200" y="2975"/>
                    <a:pt x="2169" y="3021"/>
                  </a:cubicBezTo>
                  <a:lnTo>
                    <a:pt x="2169" y="3029"/>
                  </a:lnTo>
                  <a:cubicBezTo>
                    <a:pt x="2048" y="3188"/>
                    <a:pt x="1949" y="3363"/>
                    <a:pt x="1865" y="3546"/>
                  </a:cubicBezTo>
                  <a:cubicBezTo>
                    <a:pt x="1819" y="3660"/>
                    <a:pt x="1781" y="3774"/>
                    <a:pt x="1758" y="3896"/>
                  </a:cubicBezTo>
                  <a:cubicBezTo>
                    <a:pt x="1758" y="3904"/>
                    <a:pt x="1758" y="3919"/>
                    <a:pt x="1751" y="3926"/>
                  </a:cubicBezTo>
                  <a:cubicBezTo>
                    <a:pt x="1720" y="4079"/>
                    <a:pt x="1705" y="4231"/>
                    <a:pt x="1705" y="4390"/>
                  </a:cubicBezTo>
                  <a:cubicBezTo>
                    <a:pt x="1705" y="4429"/>
                    <a:pt x="1705" y="4474"/>
                    <a:pt x="1698" y="4512"/>
                  </a:cubicBezTo>
                  <a:lnTo>
                    <a:pt x="1698" y="4535"/>
                  </a:lnTo>
                  <a:cubicBezTo>
                    <a:pt x="1690" y="4626"/>
                    <a:pt x="1682" y="4718"/>
                    <a:pt x="1667" y="4809"/>
                  </a:cubicBezTo>
                  <a:cubicBezTo>
                    <a:pt x="1660" y="4855"/>
                    <a:pt x="1652" y="4900"/>
                    <a:pt x="1644" y="4946"/>
                  </a:cubicBezTo>
                  <a:cubicBezTo>
                    <a:pt x="1614" y="5075"/>
                    <a:pt x="1553" y="5205"/>
                    <a:pt x="1477" y="5311"/>
                  </a:cubicBezTo>
                  <a:lnTo>
                    <a:pt x="1469" y="5326"/>
                  </a:lnTo>
                  <a:cubicBezTo>
                    <a:pt x="1454" y="5341"/>
                    <a:pt x="1439" y="5357"/>
                    <a:pt x="1424" y="5372"/>
                  </a:cubicBezTo>
                  <a:cubicBezTo>
                    <a:pt x="1340" y="5463"/>
                    <a:pt x="1233" y="5539"/>
                    <a:pt x="1127" y="5608"/>
                  </a:cubicBezTo>
                  <a:cubicBezTo>
                    <a:pt x="1074" y="5646"/>
                    <a:pt x="1013" y="5676"/>
                    <a:pt x="960" y="5714"/>
                  </a:cubicBezTo>
                  <a:cubicBezTo>
                    <a:pt x="906" y="5745"/>
                    <a:pt x="823" y="5798"/>
                    <a:pt x="762" y="5844"/>
                  </a:cubicBezTo>
                  <a:cubicBezTo>
                    <a:pt x="648" y="5920"/>
                    <a:pt x="549" y="6026"/>
                    <a:pt x="488" y="6148"/>
                  </a:cubicBezTo>
                  <a:cubicBezTo>
                    <a:pt x="435" y="6239"/>
                    <a:pt x="412" y="6346"/>
                    <a:pt x="412" y="6452"/>
                  </a:cubicBezTo>
                  <a:cubicBezTo>
                    <a:pt x="412" y="6483"/>
                    <a:pt x="412" y="6513"/>
                    <a:pt x="419" y="6544"/>
                  </a:cubicBezTo>
                  <a:cubicBezTo>
                    <a:pt x="419" y="6551"/>
                    <a:pt x="419" y="6551"/>
                    <a:pt x="419" y="6559"/>
                  </a:cubicBezTo>
                  <a:cubicBezTo>
                    <a:pt x="427" y="6620"/>
                    <a:pt x="442" y="6680"/>
                    <a:pt x="465" y="6741"/>
                  </a:cubicBezTo>
                  <a:lnTo>
                    <a:pt x="465" y="6749"/>
                  </a:lnTo>
                  <a:cubicBezTo>
                    <a:pt x="480" y="6810"/>
                    <a:pt x="503" y="6871"/>
                    <a:pt x="534" y="6932"/>
                  </a:cubicBezTo>
                  <a:cubicBezTo>
                    <a:pt x="534" y="6939"/>
                    <a:pt x="541" y="6939"/>
                    <a:pt x="541" y="6947"/>
                  </a:cubicBezTo>
                  <a:cubicBezTo>
                    <a:pt x="556" y="6977"/>
                    <a:pt x="572" y="7008"/>
                    <a:pt x="587" y="7046"/>
                  </a:cubicBezTo>
                  <a:lnTo>
                    <a:pt x="632" y="7129"/>
                  </a:lnTo>
                  <a:lnTo>
                    <a:pt x="640" y="7145"/>
                  </a:lnTo>
                  <a:cubicBezTo>
                    <a:pt x="830" y="7495"/>
                    <a:pt x="1058" y="7852"/>
                    <a:pt x="1043" y="8225"/>
                  </a:cubicBezTo>
                  <a:cubicBezTo>
                    <a:pt x="1036" y="8255"/>
                    <a:pt x="1036" y="8293"/>
                    <a:pt x="1028" y="8324"/>
                  </a:cubicBezTo>
                  <a:cubicBezTo>
                    <a:pt x="1028" y="8347"/>
                    <a:pt x="1020" y="8362"/>
                    <a:pt x="1020" y="8385"/>
                  </a:cubicBezTo>
                  <a:cubicBezTo>
                    <a:pt x="1013" y="8407"/>
                    <a:pt x="1020" y="8400"/>
                    <a:pt x="1013" y="8407"/>
                  </a:cubicBezTo>
                  <a:cubicBezTo>
                    <a:pt x="998" y="8476"/>
                    <a:pt x="975" y="8537"/>
                    <a:pt x="944" y="8598"/>
                  </a:cubicBezTo>
                  <a:cubicBezTo>
                    <a:pt x="883" y="8712"/>
                    <a:pt x="815" y="8818"/>
                    <a:pt x="739" y="8925"/>
                  </a:cubicBezTo>
                  <a:cubicBezTo>
                    <a:pt x="678" y="9001"/>
                    <a:pt x="617" y="9077"/>
                    <a:pt x="549" y="9153"/>
                  </a:cubicBezTo>
                  <a:cubicBezTo>
                    <a:pt x="480" y="9229"/>
                    <a:pt x="419" y="9298"/>
                    <a:pt x="359" y="9374"/>
                  </a:cubicBezTo>
                  <a:cubicBezTo>
                    <a:pt x="267" y="9488"/>
                    <a:pt x="191" y="9602"/>
                    <a:pt x="130" y="9724"/>
                  </a:cubicBezTo>
                  <a:lnTo>
                    <a:pt x="115" y="9762"/>
                  </a:lnTo>
                  <a:cubicBezTo>
                    <a:pt x="107" y="9777"/>
                    <a:pt x="100" y="9800"/>
                    <a:pt x="92" y="9815"/>
                  </a:cubicBezTo>
                  <a:cubicBezTo>
                    <a:pt x="47" y="9921"/>
                    <a:pt x="24" y="10028"/>
                    <a:pt x="16" y="10134"/>
                  </a:cubicBezTo>
                  <a:cubicBezTo>
                    <a:pt x="1" y="10233"/>
                    <a:pt x="1" y="10340"/>
                    <a:pt x="16" y="10439"/>
                  </a:cubicBezTo>
                  <a:cubicBezTo>
                    <a:pt x="9" y="10446"/>
                    <a:pt x="9" y="10454"/>
                    <a:pt x="16" y="10454"/>
                  </a:cubicBezTo>
                  <a:cubicBezTo>
                    <a:pt x="24" y="10561"/>
                    <a:pt x="47" y="10659"/>
                    <a:pt x="69" y="10758"/>
                  </a:cubicBezTo>
                  <a:lnTo>
                    <a:pt x="69" y="10774"/>
                  </a:lnTo>
                  <a:cubicBezTo>
                    <a:pt x="85" y="10819"/>
                    <a:pt x="100" y="10872"/>
                    <a:pt x="115" y="10918"/>
                  </a:cubicBezTo>
                  <a:lnTo>
                    <a:pt x="115" y="10926"/>
                  </a:lnTo>
                  <a:cubicBezTo>
                    <a:pt x="138" y="10979"/>
                    <a:pt x="153" y="11032"/>
                    <a:pt x="176" y="11078"/>
                  </a:cubicBezTo>
                  <a:cubicBezTo>
                    <a:pt x="199" y="11124"/>
                    <a:pt x="214" y="11177"/>
                    <a:pt x="237" y="11215"/>
                  </a:cubicBezTo>
                  <a:lnTo>
                    <a:pt x="252" y="11245"/>
                  </a:lnTo>
                  <a:cubicBezTo>
                    <a:pt x="275" y="11291"/>
                    <a:pt x="298" y="11337"/>
                    <a:pt x="321" y="11382"/>
                  </a:cubicBezTo>
                  <a:cubicBezTo>
                    <a:pt x="359" y="11451"/>
                    <a:pt x="397" y="11527"/>
                    <a:pt x="442" y="11595"/>
                  </a:cubicBezTo>
                  <a:cubicBezTo>
                    <a:pt x="480" y="11671"/>
                    <a:pt x="534" y="11747"/>
                    <a:pt x="579" y="11831"/>
                  </a:cubicBezTo>
                  <a:cubicBezTo>
                    <a:pt x="709" y="12036"/>
                    <a:pt x="830" y="12250"/>
                    <a:pt x="937" y="12463"/>
                  </a:cubicBezTo>
                  <a:cubicBezTo>
                    <a:pt x="990" y="12584"/>
                    <a:pt x="1036" y="12706"/>
                    <a:pt x="1074" y="12828"/>
                  </a:cubicBezTo>
                  <a:cubicBezTo>
                    <a:pt x="1089" y="12873"/>
                    <a:pt x="1104" y="12927"/>
                    <a:pt x="1112" y="12965"/>
                  </a:cubicBezTo>
                  <a:cubicBezTo>
                    <a:pt x="1142" y="13079"/>
                    <a:pt x="1150" y="13201"/>
                    <a:pt x="1157" y="13315"/>
                  </a:cubicBezTo>
                  <a:cubicBezTo>
                    <a:pt x="1157" y="13398"/>
                    <a:pt x="1150" y="13482"/>
                    <a:pt x="1142" y="13566"/>
                  </a:cubicBezTo>
                  <a:cubicBezTo>
                    <a:pt x="1135" y="13665"/>
                    <a:pt x="1119" y="13748"/>
                    <a:pt x="1104" y="13840"/>
                  </a:cubicBezTo>
                  <a:cubicBezTo>
                    <a:pt x="1089" y="13931"/>
                    <a:pt x="1074" y="14022"/>
                    <a:pt x="1058" y="14113"/>
                  </a:cubicBezTo>
                  <a:cubicBezTo>
                    <a:pt x="1043" y="14243"/>
                    <a:pt x="1036" y="14380"/>
                    <a:pt x="1043" y="14509"/>
                  </a:cubicBezTo>
                  <a:cubicBezTo>
                    <a:pt x="1043" y="14547"/>
                    <a:pt x="1051" y="14585"/>
                    <a:pt x="1058" y="14616"/>
                  </a:cubicBezTo>
                  <a:cubicBezTo>
                    <a:pt x="1058" y="14623"/>
                    <a:pt x="1058" y="14631"/>
                    <a:pt x="1058" y="14638"/>
                  </a:cubicBezTo>
                  <a:cubicBezTo>
                    <a:pt x="1066" y="14676"/>
                    <a:pt x="1074" y="14714"/>
                    <a:pt x="1089" y="14753"/>
                  </a:cubicBezTo>
                  <a:cubicBezTo>
                    <a:pt x="1097" y="14783"/>
                    <a:pt x="1112" y="14821"/>
                    <a:pt x="1135" y="14859"/>
                  </a:cubicBezTo>
                  <a:lnTo>
                    <a:pt x="1150" y="14889"/>
                  </a:lnTo>
                  <a:cubicBezTo>
                    <a:pt x="1157" y="14912"/>
                    <a:pt x="1173" y="14935"/>
                    <a:pt x="1188" y="14958"/>
                  </a:cubicBezTo>
                  <a:cubicBezTo>
                    <a:pt x="1203" y="14981"/>
                    <a:pt x="1195" y="14981"/>
                    <a:pt x="1203" y="14988"/>
                  </a:cubicBezTo>
                  <a:cubicBezTo>
                    <a:pt x="1218" y="15011"/>
                    <a:pt x="1241" y="15034"/>
                    <a:pt x="1256" y="15057"/>
                  </a:cubicBezTo>
                  <a:lnTo>
                    <a:pt x="1272" y="15080"/>
                  </a:lnTo>
                  <a:cubicBezTo>
                    <a:pt x="1294" y="15103"/>
                    <a:pt x="1317" y="15133"/>
                    <a:pt x="1348" y="15163"/>
                  </a:cubicBezTo>
                  <a:cubicBezTo>
                    <a:pt x="1850" y="15665"/>
                    <a:pt x="2839" y="15795"/>
                    <a:pt x="3326" y="16312"/>
                  </a:cubicBezTo>
                  <a:cubicBezTo>
                    <a:pt x="3349" y="16335"/>
                    <a:pt x="3371" y="16365"/>
                    <a:pt x="3394" y="16396"/>
                  </a:cubicBezTo>
                  <a:cubicBezTo>
                    <a:pt x="3394" y="16396"/>
                    <a:pt x="3394" y="16403"/>
                    <a:pt x="3402" y="16403"/>
                  </a:cubicBezTo>
                  <a:cubicBezTo>
                    <a:pt x="3417" y="16426"/>
                    <a:pt x="3440" y="16457"/>
                    <a:pt x="3455" y="16480"/>
                  </a:cubicBezTo>
                  <a:lnTo>
                    <a:pt x="3463" y="16502"/>
                  </a:lnTo>
                  <a:cubicBezTo>
                    <a:pt x="3478" y="16525"/>
                    <a:pt x="3493" y="16548"/>
                    <a:pt x="3508" y="16571"/>
                  </a:cubicBezTo>
                  <a:lnTo>
                    <a:pt x="3516" y="16601"/>
                  </a:lnTo>
                  <a:cubicBezTo>
                    <a:pt x="3531" y="16632"/>
                    <a:pt x="3546" y="16670"/>
                    <a:pt x="3554" y="16700"/>
                  </a:cubicBezTo>
                  <a:cubicBezTo>
                    <a:pt x="3569" y="16738"/>
                    <a:pt x="3577" y="16769"/>
                    <a:pt x="3584" y="16799"/>
                  </a:cubicBezTo>
                  <a:cubicBezTo>
                    <a:pt x="3584" y="16807"/>
                    <a:pt x="3584" y="16822"/>
                    <a:pt x="3584" y="16830"/>
                  </a:cubicBezTo>
                  <a:cubicBezTo>
                    <a:pt x="3592" y="16845"/>
                    <a:pt x="3592" y="16875"/>
                    <a:pt x="3600" y="16890"/>
                  </a:cubicBezTo>
                  <a:cubicBezTo>
                    <a:pt x="3600" y="16913"/>
                    <a:pt x="3600" y="16951"/>
                    <a:pt x="3607" y="16982"/>
                  </a:cubicBezTo>
                  <a:cubicBezTo>
                    <a:pt x="3622" y="17248"/>
                    <a:pt x="3562" y="17537"/>
                    <a:pt x="3539" y="17811"/>
                  </a:cubicBezTo>
                  <a:lnTo>
                    <a:pt x="3539" y="17841"/>
                  </a:lnTo>
                  <a:lnTo>
                    <a:pt x="3539" y="17910"/>
                  </a:lnTo>
                  <a:cubicBezTo>
                    <a:pt x="3539" y="17917"/>
                    <a:pt x="3539" y="17933"/>
                    <a:pt x="3539" y="17940"/>
                  </a:cubicBezTo>
                  <a:lnTo>
                    <a:pt x="3539" y="18070"/>
                  </a:lnTo>
                  <a:cubicBezTo>
                    <a:pt x="3539" y="18077"/>
                    <a:pt x="3539" y="18092"/>
                    <a:pt x="3539" y="18100"/>
                  </a:cubicBezTo>
                  <a:cubicBezTo>
                    <a:pt x="3539" y="18115"/>
                    <a:pt x="3539" y="18138"/>
                    <a:pt x="3546" y="18161"/>
                  </a:cubicBezTo>
                  <a:cubicBezTo>
                    <a:pt x="3546" y="18184"/>
                    <a:pt x="3546" y="18184"/>
                    <a:pt x="3546" y="18191"/>
                  </a:cubicBezTo>
                  <a:cubicBezTo>
                    <a:pt x="3546" y="18207"/>
                    <a:pt x="3546" y="18237"/>
                    <a:pt x="3554" y="18260"/>
                  </a:cubicBezTo>
                  <a:cubicBezTo>
                    <a:pt x="3554" y="18275"/>
                    <a:pt x="3554" y="18275"/>
                    <a:pt x="3562" y="18290"/>
                  </a:cubicBezTo>
                  <a:cubicBezTo>
                    <a:pt x="3569" y="18336"/>
                    <a:pt x="3584" y="18382"/>
                    <a:pt x="3607" y="18427"/>
                  </a:cubicBezTo>
                  <a:cubicBezTo>
                    <a:pt x="3622" y="18465"/>
                    <a:pt x="3645" y="18503"/>
                    <a:pt x="3668" y="18541"/>
                  </a:cubicBezTo>
                  <a:cubicBezTo>
                    <a:pt x="3858" y="18830"/>
                    <a:pt x="4231" y="18937"/>
                    <a:pt x="4573" y="19059"/>
                  </a:cubicBezTo>
                  <a:lnTo>
                    <a:pt x="4634" y="19081"/>
                  </a:lnTo>
                  <a:lnTo>
                    <a:pt x="4665" y="19097"/>
                  </a:lnTo>
                  <a:cubicBezTo>
                    <a:pt x="4855" y="19158"/>
                    <a:pt x="5022" y="19249"/>
                    <a:pt x="5167" y="19378"/>
                  </a:cubicBezTo>
                  <a:cubicBezTo>
                    <a:pt x="5212" y="19424"/>
                    <a:pt x="5251" y="19477"/>
                    <a:pt x="5289" y="19530"/>
                  </a:cubicBezTo>
                  <a:cubicBezTo>
                    <a:pt x="5327" y="19599"/>
                    <a:pt x="5365" y="19675"/>
                    <a:pt x="5380" y="19751"/>
                  </a:cubicBezTo>
                  <a:cubicBezTo>
                    <a:pt x="5387" y="19789"/>
                    <a:pt x="5395" y="19819"/>
                    <a:pt x="5403" y="19857"/>
                  </a:cubicBezTo>
                  <a:lnTo>
                    <a:pt x="5403" y="19873"/>
                  </a:lnTo>
                  <a:cubicBezTo>
                    <a:pt x="5410" y="19911"/>
                    <a:pt x="5410" y="19941"/>
                    <a:pt x="5410" y="19972"/>
                  </a:cubicBezTo>
                  <a:cubicBezTo>
                    <a:pt x="5425" y="20147"/>
                    <a:pt x="5410" y="20322"/>
                    <a:pt x="5418" y="20489"/>
                  </a:cubicBezTo>
                  <a:lnTo>
                    <a:pt x="5418" y="20504"/>
                  </a:lnTo>
                  <a:lnTo>
                    <a:pt x="5425" y="20588"/>
                  </a:lnTo>
                  <a:lnTo>
                    <a:pt x="5425" y="20618"/>
                  </a:lnTo>
                  <a:lnTo>
                    <a:pt x="5433" y="20687"/>
                  </a:lnTo>
                  <a:lnTo>
                    <a:pt x="5433" y="20717"/>
                  </a:lnTo>
                  <a:cubicBezTo>
                    <a:pt x="5441" y="20748"/>
                    <a:pt x="5448" y="20778"/>
                    <a:pt x="5456" y="20808"/>
                  </a:cubicBezTo>
                  <a:cubicBezTo>
                    <a:pt x="5509" y="21014"/>
                    <a:pt x="5623" y="21196"/>
                    <a:pt x="5775" y="21341"/>
                  </a:cubicBezTo>
                  <a:cubicBezTo>
                    <a:pt x="5882" y="21440"/>
                    <a:pt x="6004" y="21531"/>
                    <a:pt x="6133" y="21607"/>
                  </a:cubicBezTo>
                  <a:cubicBezTo>
                    <a:pt x="6415" y="21767"/>
                    <a:pt x="6711" y="21904"/>
                    <a:pt x="7008" y="22018"/>
                  </a:cubicBezTo>
                  <a:cubicBezTo>
                    <a:pt x="7175" y="22087"/>
                    <a:pt x="7495" y="22475"/>
                    <a:pt x="7875" y="22992"/>
                  </a:cubicBezTo>
                  <a:cubicBezTo>
                    <a:pt x="8225" y="23471"/>
                    <a:pt x="8636" y="24057"/>
                    <a:pt x="9016" y="24590"/>
                  </a:cubicBezTo>
                  <a:lnTo>
                    <a:pt x="9024" y="24605"/>
                  </a:lnTo>
                  <a:lnTo>
                    <a:pt x="9100" y="24696"/>
                  </a:lnTo>
                  <a:lnTo>
                    <a:pt x="9161" y="24780"/>
                  </a:lnTo>
                  <a:lnTo>
                    <a:pt x="9207" y="24856"/>
                  </a:lnTo>
                  <a:lnTo>
                    <a:pt x="9275" y="24940"/>
                  </a:lnTo>
                  <a:lnTo>
                    <a:pt x="9321" y="25008"/>
                  </a:lnTo>
                  <a:lnTo>
                    <a:pt x="9404" y="25122"/>
                  </a:lnTo>
                  <a:lnTo>
                    <a:pt x="9427" y="25153"/>
                  </a:lnTo>
                  <a:lnTo>
                    <a:pt x="9534" y="25290"/>
                  </a:lnTo>
                  <a:lnTo>
                    <a:pt x="9564" y="25335"/>
                  </a:lnTo>
                  <a:lnTo>
                    <a:pt x="9633" y="25427"/>
                  </a:lnTo>
                  <a:lnTo>
                    <a:pt x="9663" y="25472"/>
                  </a:lnTo>
                  <a:lnTo>
                    <a:pt x="9732" y="25556"/>
                  </a:lnTo>
                  <a:lnTo>
                    <a:pt x="9762" y="25594"/>
                  </a:lnTo>
                  <a:cubicBezTo>
                    <a:pt x="9763" y="25596"/>
                    <a:pt x="9765" y="25597"/>
                    <a:pt x="9766" y="25599"/>
                  </a:cubicBezTo>
                  <a:lnTo>
                    <a:pt x="9766" y="25599"/>
                  </a:lnTo>
                  <a:cubicBezTo>
                    <a:pt x="9460" y="25199"/>
                    <a:pt x="9206" y="24755"/>
                    <a:pt x="9024" y="24285"/>
                  </a:cubicBezTo>
                  <a:cubicBezTo>
                    <a:pt x="9001" y="24217"/>
                    <a:pt x="8971" y="24148"/>
                    <a:pt x="8948" y="24088"/>
                  </a:cubicBezTo>
                  <a:lnTo>
                    <a:pt x="8925" y="24019"/>
                  </a:lnTo>
                  <a:lnTo>
                    <a:pt x="8887" y="23882"/>
                  </a:lnTo>
                  <a:cubicBezTo>
                    <a:pt x="8880" y="23859"/>
                    <a:pt x="8872" y="23829"/>
                    <a:pt x="8864" y="23798"/>
                  </a:cubicBezTo>
                  <a:cubicBezTo>
                    <a:pt x="8857" y="23776"/>
                    <a:pt x="8841" y="23722"/>
                    <a:pt x="8826" y="23684"/>
                  </a:cubicBezTo>
                  <a:lnTo>
                    <a:pt x="8803" y="23585"/>
                  </a:lnTo>
                  <a:cubicBezTo>
                    <a:pt x="8796" y="23555"/>
                    <a:pt x="8788" y="23517"/>
                    <a:pt x="8781" y="23479"/>
                  </a:cubicBezTo>
                  <a:cubicBezTo>
                    <a:pt x="8773" y="23441"/>
                    <a:pt x="8765" y="23410"/>
                    <a:pt x="8758" y="23380"/>
                  </a:cubicBezTo>
                  <a:cubicBezTo>
                    <a:pt x="8750" y="23357"/>
                    <a:pt x="8743" y="23319"/>
                    <a:pt x="8743" y="23289"/>
                  </a:cubicBezTo>
                  <a:cubicBezTo>
                    <a:pt x="8712" y="23137"/>
                    <a:pt x="8689" y="22992"/>
                    <a:pt x="8674" y="22840"/>
                  </a:cubicBezTo>
                  <a:lnTo>
                    <a:pt x="8674" y="22787"/>
                  </a:lnTo>
                  <a:cubicBezTo>
                    <a:pt x="8667" y="22741"/>
                    <a:pt x="8667" y="22688"/>
                    <a:pt x="8667" y="22642"/>
                  </a:cubicBezTo>
                  <a:lnTo>
                    <a:pt x="8667" y="22589"/>
                  </a:lnTo>
                  <a:cubicBezTo>
                    <a:pt x="8667" y="22535"/>
                    <a:pt x="8659" y="22482"/>
                    <a:pt x="8659" y="22429"/>
                  </a:cubicBezTo>
                  <a:lnTo>
                    <a:pt x="8659" y="22399"/>
                  </a:lnTo>
                  <a:lnTo>
                    <a:pt x="8659" y="22224"/>
                  </a:lnTo>
                  <a:lnTo>
                    <a:pt x="8659" y="22208"/>
                  </a:lnTo>
                  <a:cubicBezTo>
                    <a:pt x="8659" y="21889"/>
                    <a:pt x="8689" y="21569"/>
                    <a:pt x="8750" y="21257"/>
                  </a:cubicBezTo>
                  <a:cubicBezTo>
                    <a:pt x="8788" y="21075"/>
                    <a:pt x="8834" y="20892"/>
                    <a:pt x="8887" y="20717"/>
                  </a:cubicBezTo>
                  <a:cubicBezTo>
                    <a:pt x="8994" y="20398"/>
                    <a:pt x="9123" y="20078"/>
                    <a:pt x="9222" y="19751"/>
                  </a:cubicBezTo>
                  <a:cubicBezTo>
                    <a:pt x="9389" y="19249"/>
                    <a:pt x="9481" y="18739"/>
                    <a:pt x="9290" y="18260"/>
                  </a:cubicBezTo>
                  <a:cubicBezTo>
                    <a:pt x="9275" y="18222"/>
                    <a:pt x="9260" y="18191"/>
                    <a:pt x="9245" y="18161"/>
                  </a:cubicBezTo>
                  <a:cubicBezTo>
                    <a:pt x="9237" y="18138"/>
                    <a:pt x="9230" y="18123"/>
                    <a:pt x="9222" y="18108"/>
                  </a:cubicBezTo>
                  <a:lnTo>
                    <a:pt x="9199" y="18062"/>
                  </a:lnTo>
                  <a:lnTo>
                    <a:pt x="9153" y="17986"/>
                  </a:lnTo>
                  <a:lnTo>
                    <a:pt x="9138" y="17971"/>
                  </a:lnTo>
                  <a:cubicBezTo>
                    <a:pt x="9047" y="17826"/>
                    <a:pt x="8948" y="17682"/>
                    <a:pt x="8841" y="17545"/>
                  </a:cubicBezTo>
                  <a:lnTo>
                    <a:pt x="8788" y="17469"/>
                  </a:lnTo>
                  <a:lnTo>
                    <a:pt x="8773" y="17446"/>
                  </a:lnTo>
                  <a:cubicBezTo>
                    <a:pt x="8606" y="17225"/>
                    <a:pt x="8469" y="16989"/>
                    <a:pt x="8438" y="16731"/>
                  </a:cubicBezTo>
                  <a:cubicBezTo>
                    <a:pt x="8431" y="16685"/>
                    <a:pt x="8423" y="16639"/>
                    <a:pt x="8423" y="16586"/>
                  </a:cubicBezTo>
                  <a:cubicBezTo>
                    <a:pt x="8431" y="16198"/>
                    <a:pt x="8697" y="15856"/>
                    <a:pt x="8849" y="15491"/>
                  </a:cubicBezTo>
                  <a:lnTo>
                    <a:pt x="8857" y="15460"/>
                  </a:lnTo>
                  <a:cubicBezTo>
                    <a:pt x="8902" y="15354"/>
                    <a:pt x="8933" y="15239"/>
                    <a:pt x="8940" y="15118"/>
                  </a:cubicBezTo>
                  <a:cubicBezTo>
                    <a:pt x="8948" y="14958"/>
                    <a:pt x="8925" y="14806"/>
                    <a:pt x="8864" y="14661"/>
                  </a:cubicBezTo>
                  <a:cubicBezTo>
                    <a:pt x="8857" y="14631"/>
                    <a:pt x="8841" y="14600"/>
                    <a:pt x="8826" y="14562"/>
                  </a:cubicBezTo>
                  <a:cubicBezTo>
                    <a:pt x="8819" y="14562"/>
                    <a:pt x="8819" y="14555"/>
                    <a:pt x="8819" y="14547"/>
                  </a:cubicBezTo>
                  <a:cubicBezTo>
                    <a:pt x="8803" y="14524"/>
                    <a:pt x="8788" y="14494"/>
                    <a:pt x="8773" y="14471"/>
                  </a:cubicBezTo>
                  <a:lnTo>
                    <a:pt x="8773" y="14463"/>
                  </a:lnTo>
                  <a:cubicBezTo>
                    <a:pt x="8735" y="14395"/>
                    <a:pt x="8689" y="14334"/>
                    <a:pt x="8651" y="14281"/>
                  </a:cubicBezTo>
                  <a:cubicBezTo>
                    <a:pt x="8484" y="14045"/>
                    <a:pt x="8271" y="13832"/>
                    <a:pt x="8073" y="13596"/>
                  </a:cubicBezTo>
                  <a:lnTo>
                    <a:pt x="7997" y="13512"/>
                  </a:lnTo>
                  <a:lnTo>
                    <a:pt x="7989" y="13497"/>
                  </a:lnTo>
                  <a:cubicBezTo>
                    <a:pt x="7967" y="13474"/>
                    <a:pt x="7944" y="13444"/>
                    <a:pt x="7921" y="13414"/>
                  </a:cubicBezTo>
                  <a:cubicBezTo>
                    <a:pt x="7875" y="13353"/>
                    <a:pt x="7837" y="13292"/>
                    <a:pt x="7792" y="13223"/>
                  </a:cubicBezTo>
                  <a:cubicBezTo>
                    <a:pt x="7731" y="13117"/>
                    <a:pt x="7677" y="13003"/>
                    <a:pt x="7639" y="12881"/>
                  </a:cubicBezTo>
                  <a:cubicBezTo>
                    <a:pt x="7579" y="12668"/>
                    <a:pt x="7563" y="12447"/>
                    <a:pt x="7601" y="12227"/>
                  </a:cubicBezTo>
                  <a:cubicBezTo>
                    <a:pt x="7601" y="12189"/>
                    <a:pt x="7609" y="12151"/>
                    <a:pt x="7617" y="12113"/>
                  </a:cubicBezTo>
                  <a:lnTo>
                    <a:pt x="7624" y="12082"/>
                  </a:lnTo>
                  <a:cubicBezTo>
                    <a:pt x="7632" y="12052"/>
                    <a:pt x="7639" y="12021"/>
                    <a:pt x="7647" y="11991"/>
                  </a:cubicBezTo>
                  <a:cubicBezTo>
                    <a:pt x="7639" y="11983"/>
                    <a:pt x="7639" y="11976"/>
                    <a:pt x="7647" y="11968"/>
                  </a:cubicBezTo>
                  <a:cubicBezTo>
                    <a:pt x="7655" y="11930"/>
                    <a:pt x="7662" y="11892"/>
                    <a:pt x="7677" y="11854"/>
                  </a:cubicBezTo>
                  <a:cubicBezTo>
                    <a:pt x="7677" y="11846"/>
                    <a:pt x="7677" y="11846"/>
                    <a:pt x="7677" y="11846"/>
                  </a:cubicBezTo>
                  <a:cubicBezTo>
                    <a:pt x="7685" y="11808"/>
                    <a:pt x="7693" y="11770"/>
                    <a:pt x="7708" y="11732"/>
                  </a:cubicBezTo>
                  <a:lnTo>
                    <a:pt x="7716" y="11702"/>
                  </a:lnTo>
                  <a:cubicBezTo>
                    <a:pt x="7723" y="11671"/>
                    <a:pt x="7738" y="11641"/>
                    <a:pt x="7746" y="11610"/>
                  </a:cubicBezTo>
                  <a:lnTo>
                    <a:pt x="7754" y="11588"/>
                  </a:lnTo>
                  <a:cubicBezTo>
                    <a:pt x="7769" y="11550"/>
                    <a:pt x="7784" y="11512"/>
                    <a:pt x="7792" y="11473"/>
                  </a:cubicBezTo>
                  <a:cubicBezTo>
                    <a:pt x="7792" y="11458"/>
                    <a:pt x="7807" y="11443"/>
                    <a:pt x="7807" y="11435"/>
                  </a:cubicBezTo>
                  <a:lnTo>
                    <a:pt x="7837" y="11359"/>
                  </a:lnTo>
                  <a:lnTo>
                    <a:pt x="7883" y="11215"/>
                  </a:lnTo>
                  <a:cubicBezTo>
                    <a:pt x="8035" y="10789"/>
                    <a:pt x="8180" y="10355"/>
                    <a:pt x="8111" y="9921"/>
                  </a:cubicBezTo>
                  <a:cubicBezTo>
                    <a:pt x="8111" y="9906"/>
                    <a:pt x="8111" y="9891"/>
                    <a:pt x="8104" y="9876"/>
                  </a:cubicBezTo>
                  <a:cubicBezTo>
                    <a:pt x="8104" y="9845"/>
                    <a:pt x="8096" y="9815"/>
                    <a:pt x="8088" y="9777"/>
                  </a:cubicBezTo>
                  <a:cubicBezTo>
                    <a:pt x="8088" y="9777"/>
                    <a:pt x="8088" y="9769"/>
                    <a:pt x="8088" y="9762"/>
                  </a:cubicBezTo>
                  <a:cubicBezTo>
                    <a:pt x="8081" y="9739"/>
                    <a:pt x="8073" y="9716"/>
                    <a:pt x="8065" y="9686"/>
                  </a:cubicBezTo>
                  <a:cubicBezTo>
                    <a:pt x="8065" y="9686"/>
                    <a:pt x="8065" y="9678"/>
                    <a:pt x="8065" y="9678"/>
                  </a:cubicBezTo>
                  <a:cubicBezTo>
                    <a:pt x="8058" y="9648"/>
                    <a:pt x="8050" y="9625"/>
                    <a:pt x="8035" y="9594"/>
                  </a:cubicBezTo>
                  <a:cubicBezTo>
                    <a:pt x="8027" y="9572"/>
                    <a:pt x="8012" y="9541"/>
                    <a:pt x="8005" y="9511"/>
                  </a:cubicBezTo>
                  <a:cubicBezTo>
                    <a:pt x="7929" y="9343"/>
                    <a:pt x="7837" y="9183"/>
                    <a:pt x="7738" y="9039"/>
                  </a:cubicBezTo>
                  <a:lnTo>
                    <a:pt x="7647" y="8910"/>
                  </a:lnTo>
                  <a:cubicBezTo>
                    <a:pt x="7571" y="8803"/>
                    <a:pt x="7495" y="8704"/>
                    <a:pt x="7426" y="8598"/>
                  </a:cubicBezTo>
                  <a:cubicBezTo>
                    <a:pt x="7381" y="8544"/>
                    <a:pt x="7343" y="8484"/>
                    <a:pt x="7305" y="8423"/>
                  </a:cubicBezTo>
                  <a:cubicBezTo>
                    <a:pt x="7229" y="8324"/>
                    <a:pt x="7168" y="8210"/>
                    <a:pt x="7107" y="8096"/>
                  </a:cubicBezTo>
                  <a:cubicBezTo>
                    <a:pt x="7084" y="8058"/>
                    <a:pt x="7069" y="8019"/>
                    <a:pt x="7046" y="7974"/>
                  </a:cubicBezTo>
                  <a:cubicBezTo>
                    <a:pt x="7031" y="7936"/>
                    <a:pt x="7016" y="7898"/>
                    <a:pt x="7000" y="7852"/>
                  </a:cubicBezTo>
                  <a:cubicBezTo>
                    <a:pt x="6947" y="7708"/>
                    <a:pt x="6924" y="7563"/>
                    <a:pt x="6924" y="7411"/>
                  </a:cubicBezTo>
                  <a:lnTo>
                    <a:pt x="6924" y="7373"/>
                  </a:lnTo>
                  <a:cubicBezTo>
                    <a:pt x="6924" y="7335"/>
                    <a:pt x="6932" y="7289"/>
                    <a:pt x="6939" y="7243"/>
                  </a:cubicBezTo>
                  <a:lnTo>
                    <a:pt x="6947" y="7205"/>
                  </a:lnTo>
                  <a:cubicBezTo>
                    <a:pt x="6955" y="7167"/>
                    <a:pt x="6962" y="7137"/>
                    <a:pt x="6970" y="7107"/>
                  </a:cubicBezTo>
                  <a:cubicBezTo>
                    <a:pt x="6978" y="7068"/>
                    <a:pt x="6985" y="7053"/>
                    <a:pt x="6993" y="7030"/>
                  </a:cubicBezTo>
                  <a:cubicBezTo>
                    <a:pt x="7099" y="6696"/>
                    <a:pt x="7328" y="6399"/>
                    <a:pt x="7548" y="6102"/>
                  </a:cubicBezTo>
                  <a:cubicBezTo>
                    <a:pt x="7693" y="5920"/>
                    <a:pt x="7814" y="5729"/>
                    <a:pt x="7921" y="5532"/>
                  </a:cubicBezTo>
                  <a:cubicBezTo>
                    <a:pt x="7989" y="5395"/>
                    <a:pt x="8035" y="5250"/>
                    <a:pt x="8065" y="5106"/>
                  </a:cubicBezTo>
                  <a:cubicBezTo>
                    <a:pt x="8187" y="4489"/>
                    <a:pt x="7860" y="3926"/>
                    <a:pt x="7541" y="3348"/>
                  </a:cubicBezTo>
                  <a:cubicBezTo>
                    <a:pt x="7449" y="3181"/>
                    <a:pt x="7358" y="3006"/>
                    <a:pt x="7282" y="2831"/>
                  </a:cubicBezTo>
                  <a:cubicBezTo>
                    <a:pt x="7236" y="2740"/>
                    <a:pt x="7198" y="2641"/>
                    <a:pt x="7168" y="2549"/>
                  </a:cubicBezTo>
                  <a:cubicBezTo>
                    <a:pt x="7122" y="2405"/>
                    <a:pt x="7084" y="2260"/>
                    <a:pt x="7069" y="2116"/>
                  </a:cubicBezTo>
                  <a:cubicBezTo>
                    <a:pt x="7054" y="2002"/>
                    <a:pt x="7046" y="1887"/>
                    <a:pt x="7046" y="1773"/>
                  </a:cubicBezTo>
                  <a:cubicBezTo>
                    <a:pt x="7046" y="1712"/>
                    <a:pt x="7046" y="1652"/>
                    <a:pt x="7054" y="1598"/>
                  </a:cubicBezTo>
                  <a:cubicBezTo>
                    <a:pt x="7054" y="1537"/>
                    <a:pt x="7061" y="1484"/>
                    <a:pt x="7069" y="1423"/>
                  </a:cubicBezTo>
                  <a:cubicBezTo>
                    <a:pt x="7092" y="1241"/>
                    <a:pt x="7137" y="1058"/>
                    <a:pt x="7198" y="883"/>
                  </a:cubicBezTo>
                  <a:lnTo>
                    <a:pt x="7213" y="845"/>
                  </a:lnTo>
                  <a:cubicBezTo>
                    <a:pt x="7229" y="815"/>
                    <a:pt x="7236" y="777"/>
                    <a:pt x="7251" y="746"/>
                  </a:cubicBezTo>
                  <a:lnTo>
                    <a:pt x="7274" y="693"/>
                  </a:lnTo>
                  <a:cubicBezTo>
                    <a:pt x="7289" y="663"/>
                    <a:pt x="7305" y="632"/>
                    <a:pt x="7320" y="594"/>
                  </a:cubicBezTo>
                  <a:cubicBezTo>
                    <a:pt x="7328" y="579"/>
                    <a:pt x="7335" y="564"/>
                    <a:pt x="7343" y="548"/>
                  </a:cubicBezTo>
                  <a:cubicBezTo>
                    <a:pt x="7366" y="503"/>
                    <a:pt x="7388" y="457"/>
                    <a:pt x="7419" y="419"/>
                  </a:cubicBezTo>
                  <a:lnTo>
                    <a:pt x="7426" y="396"/>
                  </a:lnTo>
                  <a:cubicBezTo>
                    <a:pt x="7449" y="358"/>
                    <a:pt x="7472" y="320"/>
                    <a:pt x="7495" y="290"/>
                  </a:cubicBezTo>
                  <a:lnTo>
                    <a:pt x="7525" y="244"/>
                  </a:lnTo>
                  <a:cubicBezTo>
                    <a:pt x="7548" y="214"/>
                    <a:pt x="7571" y="183"/>
                    <a:pt x="7594" y="160"/>
                  </a:cubicBezTo>
                  <a:lnTo>
                    <a:pt x="7624" y="122"/>
                  </a:lnTo>
                  <a:cubicBezTo>
                    <a:pt x="7655" y="77"/>
                    <a:pt x="7685" y="39"/>
                    <a:pt x="7716" y="1"/>
                  </a:cubicBezTo>
                  <a:close/>
                  <a:moveTo>
                    <a:pt x="9766" y="25599"/>
                  </a:moveTo>
                  <a:cubicBezTo>
                    <a:pt x="9792" y="25633"/>
                    <a:pt x="9819" y="25667"/>
                    <a:pt x="9846" y="25700"/>
                  </a:cubicBezTo>
                  <a:cubicBezTo>
                    <a:pt x="9824" y="25664"/>
                    <a:pt x="9795" y="25635"/>
                    <a:pt x="9766" y="25599"/>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9"/>
            <p:cNvSpPr/>
            <p:nvPr/>
          </p:nvSpPr>
          <p:spPr>
            <a:xfrm>
              <a:off x="6807963" y="2973233"/>
              <a:ext cx="12965" cy="12541"/>
            </a:xfrm>
            <a:custGeom>
              <a:rect b="b" l="l" r="r" t="t"/>
              <a:pathLst>
                <a:path extrusionOk="0" h="207" w="214">
                  <a:moveTo>
                    <a:pt x="213" y="1"/>
                  </a:moveTo>
                  <a:cubicBezTo>
                    <a:pt x="137" y="62"/>
                    <a:pt x="69" y="130"/>
                    <a:pt x="0" y="206"/>
                  </a:cubicBezTo>
                  <a:cubicBezTo>
                    <a:pt x="76" y="138"/>
                    <a:pt x="152" y="69"/>
                    <a:pt x="213" y="1"/>
                  </a:cubicBezTo>
                  <a:close/>
                </a:path>
              </a:pathLst>
            </a:custGeom>
            <a:solidFill>
              <a:srgbClr val="AEB5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9"/>
            <p:cNvSpPr/>
            <p:nvPr/>
          </p:nvSpPr>
          <p:spPr>
            <a:xfrm>
              <a:off x="6332748" y="2999526"/>
              <a:ext cx="605704" cy="1542733"/>
            </a:xfrm>
            <a:custGeom>
              <a:rect b="b" l="l" r="r" t="t"/>
              <a:pathLst>
                <a:path extrusionOk="0" h="25465" w="9998">
                  <a:moveTo>
                    <a:pt x="7472" y="1"/>
                  </a:moveTo>
                  <a:lnTo>
                    <a:pt x="7472" y="1"/>
                  </a:lnTo>
                  <a:cubicBezTo>
                    <a:pt x="6696" y="358"/>
                    <a:pt x="5638" y="252"/>
                    <a:pt x="4786" y="564"/>
                  </a:cubicBezTo>
                  <a:cubicBezTo>
                    <a:pt x="3957" y="860"/>
                    <a:pt x="3333" y="1553"/>
                    <a:pt x="2755" y="2222"/>
                  </a:cubicBezTo>
                  <a:cubicBezTo>
                    <a:pt x="2374" y="2663"/>
                    <a:pt x="1979" y="3127"/>
                    <a:pt x="1872" y="3698"/>
                  </a:cubicBezTo>
                  <a:cubicBezTo>
                    <a:pt x="1773" y="4170"/>
                    <a:pt x="1887" y="4718"/>
                    <a:pt x="1583" y="5098"/>
                  </a:cubicBezTo>
                  <a:cubicBezTo>
                    <a:pt x="1317" y="5440"/>
                    <a:pt x="792" y="5539"/>
                    <a:pt x="601" y="5920"/>
                  </a:cubicBezTo>
                  <a:cubicBezTo>
                    <a:pt x="274" y="6589"/>
                    <a:pt x="1203" y="7259"/>
                    <a:pt x="1172" y="8004"/>
                  </a:cubicBezTo>
                  <a:cubicBezTo>
                    <a:pt x="1142" y="8628"/>
                    <a:pt x="457" y="9008"/>
                    <a:pt x="229" y="9594"/>
                  </a:cubicBezTo>
                  <a:cubicBezTo>
                    <a:pt x="0" y="10172"/>
                    <a:pt x="274" y="10834"/>
                    <a:pt x="594" y="11374"/>
                  </a:cubicBezTo>
                  <a:cubicBezTo>
                    <a:pt x="913" y="11915"/>
                    <a:pt x="1301" y="12462"/>
                    <a:pt x="1309" y="13094"/>
                  </a:cubicBezTo>
                  <a:cubicBezTo>
                    <a:pt x="1309" y="13573"/>
                    <a:pt x="1088" y="14068"/>
                    <a:pt x="1241" y="14524"/>
                  </a:cubicBezTo>
                  <a:cubicBezTo>
                    <a:pt x="1583" y="15559"/>
                    <a:pt x="3386" y="15445"/>
                    <a:pt x="3713" y="16479"/>
                  </a:cubicBezTo>
                  <a:cubicBezTo>
                    <a:pt x="3903" y="17080"/>
                    <a:pt x="3477" y="17803"/>
                    <a:pt x="3827" y="18321"/>
                  </a:cubicBezTo>
                  <a:cubicBezTo>
                    <a:pt x="4185" y="18861"/>
                    <a:pt x="5113" y="18762"/>
                    <a:pt x="5448" y="19310"/>
                  </a:cubicBezTo>
                  <a:cubicBezTo>
                    <a:pt x="5668" y="19682"/>
                    <a:pt x="5509" y="20169"/>
                    <a:pt x="5623" y="20595"/>
                  </a:cubicBezTo>
                  <a:cubicBezTo>
                    <a:pt x="5790" y="21250"/>
                    <a:pt x="6543" y="21546"/>
                    <a:pt x="7175" y="21805"/>
                  </a:cubicBezTo>
                  <a:cubicBezTo>
                    <a:pt x="7608" y="21980"/>
                    <a:pt x="9214" y="24536"/>
                    <a:pt x="9997" y="25464"/>
                  </a:cubicBezTo>
                  <a:cubicBezTo>
                    <a:pt x="9647" y="25038"/>
                    <a:pt x="9374" y="24567"/>
                    <a:pt x="9168" y="24049"/>
                  </a:cubicBezTo>
                  <a:cubicBezTo>
                    <a:pt x="9069" y="23867"/>
                    <a:pt x="8978" y="23684"/>
                    <a:pt x="8894" y="23486"/>
                  </a:cubicBezTo>
                  <a:cubicBezTo>
                    <a:pt x="7677" y="20641"/>
                    <a:pt x="6734" y="17803"/>
                    <a:pt x="5258" y="14935"/>
                  </a:cubicBezTo>
                  <a:cubicBezTo>
                    <a:pt x="4071" y="12691"/>
                    <a:pt x="3774" y="10180"/>
                    <a:pt x="3766" y="7548"/>
                  </a:cubicBezTo>
                  <a:cubicBezTo>
                    <a:pt x="3812" y="4504"/>
                    <a:pt x="5524" y="2123"/>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9"/>
            <p:cNvSpPr/>
            <p:nvPr/>
          </p:nvSpPr>
          <p:spPr>
            <a:xfrm>
              <a:off x="6543396" y="3958015"/>
              <a:ext cx="159090" cy="64823"/>
            </a:xfrm>
            <a:custGeom>
              <a:rect b="b" l="l" r="r" t="t"/>
              <a:pathLst>
                <a:path extrusionOk="0" h="1070" w="2626">
                  <a:moveTo>
                    <a:pt x="1960" y="0"/>
                  </a:moveTo>
                  <a:cubicBezTo>
                    <a:pt x="1525" y="0"/>
                    <a:pt x="1095" y="32"/>
                    <a:pt x="670" y="95"/>
                  </a:cubicBezTo>
                  <a:cubicBezTo>
                    <a:pt x="442" y="133"/>
                    <a:pt x="213" y="187"/>
                    <a:pt x="0" y="270"/>
                  </a:cubicBezTo>
                  <a:cubicBezTo>
                    <a:pt x="107" y="377"/>
                    <a:pt x="183" y="514"/>
                    <a:pt x="236" y="658"/>
                  </a:cubicBezTo>
                  <a:cubicBezTo>
                    <a:pt x="259" y="750"/>
                    <a:pt x="274" y="841"/>
                    <a:pt x="282" y="940"/>
                  </a:cubicBezTo>
                  <a:cubicBezTo>
                    <a:pt x="487" y="993"/>
                    <a:pt x="693" y="1031"/>
                    <a:pt x="906" y="1069"/>
                  </a:cubicBezTo>
                  <a:cubicBezTo>
                    <a:pt x="1362" y="963"/>
                    <a:pt x="1834" y="894"/>
                    <a:pt x="2306" y="879"/>
                  </a:cubicBezTo>
                  <a:cubicBezTo>
                    <a:pt x="2412" y="871"/>
                    <a:pt x="2519" y="871"/>
                    <a:pt x="2625" y="864"/>
                  </a:cubicBezTo>
                  <a:cubicBezTo>
                    <a:pt x="2496" y="582"/>
                    <a:pt x="2359" y="293"/>
                    <a:pt x="2222" y="4"/>
                  </a:cubicBezTo>
                  <a:cubicBezTo>
                    <a:pt x="2134" y="2"/>
                    <a:pt x="2047" y="0"/>
                    <a:pt x="19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9"/>
            <p:cNvSpPr/>
            <p:nvPr/>
          </p:nvSpPr>
          <p:spPr>
            <a:xfrm>
              <a:off x="6376973" y="3702414"/>
              <a:ext cx="179809" cy="38773"/>
            </a:xfrm>
            <a:custGeom>
              <a:rect b="b" l="l" r="r" t="t"/>
              <a:pathLst>
                <a:path extrusionOk="0" h="640" w="2968">
                  <a:moveTo>
                    <a:pt x="1" y="1"/>
                  </a:moveTo>
                  <a:lnTo>
                    <a:pt x="1" y="1"/>
                  </a:lnTo>
                  <a:cubicBezTo>
                    <a:pt x="130" y="206"/>
                    <a:pt x="244" y="419"/>
                    <a:pt x="351" y="640"/>
                  </a:cubicBezTo>
                  <a:cubicBezTo>
                    <a:pt x="503" y="617"/>
                    <a:pt x="647" y="594"/>
                    <a:pt x="792" y="571"/>
                  </a:cubicBezTo>
                  <a:cubicBezTo>
                    <a:pt x="1445" y="489"/>
                    <a:pt x="2103" y="456"/>
                    <a:pt x="2757" y="456"/>
                  </a:cubicBezTo>
                  <a:cubicBezTo>
                    <a:pt x="2827" y="456"/>
                    <a:pt x="2898" y="456"/>
                    <a:pt x="2968" y="457"/>
                  </a:cubicBezTo>
                  <a:cubicBezTo>
                    <a:pt x="1987" y="259"/>
                    <a:pt x="997" y="10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9"/>
            <p:cNvSpPr/>
            <p:nvPr/>
          </p:nvSpPr>
          <p:spPr>
            <a:xfrm>
              <a:off x="6405084" y="3865141"/>
              <a:ext cx="83483" cy="39682"/>
            </a:xfrm>
            <a:custGeom>
              <a:rect b="b" l="l" r="r" t="t"/>
              <a:pathLst>
                <a:path extrusionOk="0" h="655" w="1378">
                  <a:moveTo>
                    <a:pt x="1" y="0"/>
                  </a:moveTo>
                  <a:lnTo>
                    <a:pt x="1" y="0"/>
                  </a:lnTo>
                  <a:cubicBezTo>
                    <a:pt x="9" y="84"/>
                    <a:pt x="24" y="160"/>
                    <a:pt x="47" y="236"/>
                  </a:cubicBezTo>
                  <a:cubicBezTo>
                    <a:pt x="100" y="396"/>
                    <a:pt x="191" y="541"/>
                    <a:pt x="305" y="655"/>
                  </a:cubicBezTo>
                  <a:cubicBezTo>
                    <a:pt x="655" y="502"/>
                    <a:pt x="1013" y="388"/>
                    <a:pt x="1378" y="305"/>
                  </a:cubicBezTo>
                  <a:cubicBezTo>
                    <a:pt x="1203" y="282"/>
                    <a:pt x="1036" y="251"/>
                    <a:pt x="868" y="221"/>
                  </a:cubicBezTo>
                  <a:cubicBezTo>
                    <a:pt x="572" y="168"/>
                    <a:pt x="282" y="9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9"/>
            <p:cNvSpPr/>
            <p:nvPr/>
          </p:nvSpPr>
          <p:spPr>
            <a:xfrm>
              <a:off x="6766948" y="4296554"/>
              <a:ext cx="60885" cy="19871"/>
            </a:xfrm>
            <a:custGeom>
              <a:rect b="b" l="l" r="r" t="t"/>
              <a:pathLst>
                <a:path extrusionOk="0" h="328" w="1005">
                  <a:moveTo>
                    <a:pt x="868" y="0"/>
                  </a:moveTo>
                  <a:cubicBezTo>
                    <a:pt x="586" y="84"/>
                    <a:pt x="297" y="153"/>
                    <a:pt x="0" y="198"/>
                  </a:cubicBezTo>
                  <a:cubicBezTo>
                    <a:pt x="24" y="198"/>
                    <a:pt x="48" y="197"/>
                    <a:pt x="72" y="197"/>
                  </a:cubicBezTo>
                  <a:cubicBezTo>
                    <a:pt x="384" y="197"/>
                    <a:pt x="701" y="243"/>
                    <a:pt x="1004" y="328"/>
                  </a:cubicBezTo>
                  <a:lnTo>
                    <a:pt x="868" y="0"/>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9"/>
            <p:cNvSpPr/>
            <p:nvPr/>
          </p:nvSpPr>
          <p:spPr>
            <a:xfrm>
              <a:off x="6692249" y="4279046"/>
              <a:ext cx="99174" cy="16660"/>
            </a:xfrm>
            <a:custGeom>
              <a:rect b="b" l="l" r="r" t="t"/>
              <a:pathLst>
                <a:path extrusionOk="0" h="275" w="1637">
                  <a:moveTo>
                    <a:pt x="1" y="0"/>
                  </a:moveTo>
                  <a:cubicBezTo>
                    <a:pt x="107" y="107"/>
                    <a:pt x="229" y="198"/>
                    <a:pt x="358" y="274"/>
                  </a:cubicBezTo>
                  <a:cubicBezTo>
                    <a:pt x="784" y="191"/>
                    <a:pt x="1210" y="130"/>
                    <a:pt x="1636" y="31"/>
                  </a:cubicBezTo>
                  <a:cubicBezTo>
                    <a:pt x="1517" y="26"/>
                    <a:pt x="1397" y="24"/>
                    <a:pt x="1277" y="24"/>
                  </a:cubicBezTo>
                  <a:cubicBezTo>
                    <a:pt x="1036" y="24"/>
                    <a:pt x="794" y="31"/>
                    <a:pt x="556" y="31"/>
                  </a:cubicBezTo>
                  <a:cubicBezTo>
                    <a:pt x="381" y="23"/>
                    <a:pt x="191" y="1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9"/>
            <p:cNvSpPr/>
            <p:nvPr/>
          </p:nvSpPr>
          <p:spPr>
            <a:xfrm>
              <a:off x="6554907" y="4046285"/>
              <a:ext cx="186715" cy="66398"/>
            </a:xfrm>
            <a:custGeom>
              <a:rect b="b" l="l" r="r" t="t"/>
              <a:pathLst>
                <a:path extrusionOk="0" h="1096" w="3082">
                  <a:moveTo>
                    <a:pt x="746" y="0"/>
                  </a:moveTo>
                  <a:cubicBezTo>
                    <a:pt x="503" y="54"/>
                    <a:pt x="259" y="137"/>
                    <a:pt x="31" y="236"/>
                  </a:cubicBezTo>
                  <a:cubicBezTo>
                    <a:pt x="8" y="480"/>
                    <a:pt x="1" y="715"/>
                    <a:pt x="92" y="928"/>
                  </a:cubicBezTo>
                  <a:cubicBezTo>
                    <a:pt x="427" y="1012"/>
                    <a:pt x="761" y="1073"/>
                    <a:pt x="1104" y="1096"/>
                  </a:cubicBezTo>
                  <a:cubicBezTo>
                    <a:pt x="1522" y="1005"/>
                    <a:pt x="1941" y="951"/>
                    <a:pt x="2367" y="936"/>
                  </a:cubicBezTo>
                  <a:cubicBezTo>
                    <a:pt x="2610" y="921"/>
                    <a:pt x="2846" y="913"/>
                    <a:pt x="3082" y="913"/>
                  </a:cubicBezTo>
                  <a:cubicBezTo>
                    <a:pt x="2975" y="647"/>
                    <a:pt x="2854" y="373"/>
                    <a:pt x="2739" y="107"/>
                  </a:cubicBezTo>
                  <a:cubicBezTo>
                    <a:pt x="2632" y="109"/>
                    <a:pt x="2525" y="111"/>
                    <a:pt x="2417" y="111"/>
                  </a:cubicBezTo>
                  <a:cubicBezTo>
                    <a:pt x="1863" y="111"/>
                    <a:pt x="1308" y="77"/>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9"/>
            <p:cNvSpPr/>
            <p:nvPr/>
          </p:nvSpPr>
          <p:spPr>
            <a:xfrm>
              <a:off x="6530916" y="3086160"/>
              <a:ext cx="81181" cy="188593"/>
            </a:xfrm>
            <a:custGeom>
              <a:rect b="b" l="l" r="r" t="t"/>
              <a:pathLst>
                <a:path extrusionOk="0" h="3113" w="1340">
                  <a:moveTo>
                    <a:pt x="222" y="1"/>
                  </a:moveTo>
                  <a:cubicBezTo>
                    <a:pt x="153" y="69"/>
                    <a:pt x="77" y="145"/>
                    <a:pt x="1" y="222"/>
                  </a:cubicBezTo>
                  <a:cubicBezTo>
                    <a:pt x="168" y="921"/>
                    <a:pt x="404" y="1599"/>
                    <a:pt x="701" y="2253"/>
                  </a:cubicBezTo>
                  <a:cubicBezTo>
                    <a:pt x="830" y="2542"/>
                    <a:pt x="960" y="2831"/>
                    <a:pt x="1104" y="3113"/>
                  </a:cubicBezTo>
                  <a:cubicBezTo>
                    <a:pt x="1180" y="2930"/>
                    <a:pt x="1256" y="2747"/>
                    <a:pt x="1340" y="2565"/>
                  </a:cubicBezTo>
                  <a:cubicBezTo>
                    <a:pt x="921" y="1735"/>
                    <a:pt x="571" y="868"/>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9"/>
            <p:cNvSpPr/>
            <p:nvPr/>
          </p:nvSpPr>
          <p:spPr>
            <a:xfrm>
              <a:off x="6625426" y="3029939"/>
              <a:ext cx="39257" cy="151699"/>
            </a:xfrm>
            <a:custGeom>
              <a:rect b="b" l="l" r="r" t="t"/>
              <a:pathLst>
                <a:path extrusionOk="0" h="2504" w="648">
                  <a:moveTo>
                    <a:pt x="137" y="1"/>
                  </a:moveTo>
                  <a:cubicBezTo>
                    <a:pt x="92" y="16"/>
                    <a:pt x="46" y="31"/>
                    <a:pt x="1" y="46"/>
                  </a:cubicBezTo>
                  <a:cubicBezTo>
                    <a:pt x="16" y="876"/>
                    <a:pt x="122" y="1697"/>
                    <a:pt x="320" y="2504"/>
                  </a:cubicBezTo>
                  <a:cubicBezTo>
                    <a:pt x="427" y="2329"/>
                    <a:pt x="533" y="2154"/>
                    <a:pt x="647" y="1979"/>
                  </a:cubicBezTo>
                  <a:cubicBezTo>
                    <a:pt x="404" y="1347"/>
                    <a:pt x="267" y="678"/>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9"/>
            <p:cNvSpPr/>
            <p:nvPr/>
          </p:nvSpPr>
          <p:spPr>
            <a:xfrm>
              <a:off x="6656323" y="3018428"/>
              <a:ext cx="45679" cy="107897"/>
            </a:xfrm>
            <a:custGeom>
              <a:rect b="b" l="l" r="r" t="t"/>
              <a:pathLst>
                <a:path extrusionOk="0" h="1781" w="754">
                  <a:moveTo>
                    <a:pt x="753" y="1"/>
                  </a:moveTo>
                  <a:cubicBezTo>
                    <a:pt x="495" y="31"/>
                    <a:pt x="244" y="61"/>
                    <a:pt x="0" y="107"/>
                  </a:cubicBezTo>
                  <a:cubicBezTo>
                    <a:pt x="99" y="670"/>
                    <a:pt x="236" y="1233"/>
                    <a:pt x="411" y="1781"/>
                  </a:cubicBezTo>
                  <a:cubicBezTo>
                    <a:pt x="510" y="1629"/>
                    <a:pt x="624" y="1484"/>
                    <a:pt x="731" y="1340"/>
                  </a:cubicBezTo>
                  <a:cubicBezTo>
                    <a:pt x="723" y="1050"/>
                    <a:pt x="715" y="769"/>
                    <a:pt x="723" y="480"/>
                  </a:cubicBezTo>
                  <a:cubicBezTo>
                    <a:pt x="731" y="320"/>
                    <a:pt x="738" y="160"/>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9"/>
            <p:cNvSpPr/>
            <p:nvPr/>
          </p:nvSpPr>
          <p:spPr>
            <a:xfrm>
              <a:off x="6667834" y="4181809"/>
              <a:ext cx="44770" cy="14782"/>
            </a:xfrm>
            <a:custGeom>
              <a:rect b="b" l="l" r="r" t="t"/>
              <a:pathLst>
                <a:path extrusionOk="0" h="244" w="739">
                  <a:moveTo>
                    <a:pt x="738" y="0"/>
                  </a:moveTo>
                  <a:lnTo>
                    <a:pt x="738" y="0"/>
                  </a:lnTo>
                  <a:cubicBezTo>
                    <a:pt x="487" y="8"/>
                    <a:pt x="244" y="15"/>
                    <a:pt x="0" y="23"/>
                  </a:cubicBezTo>
                  <a:cubicBezTo>
                    <a:pt x="16" y="91"/>
                    <a:pt x="23" y="167"/>
                    <a:pt x="31" y="243"/>
                  </a:cubicBezTo>
                  <a:cubicBezTo>
                    <a:pt x="168" y="183"/>
                    <a:pt x="305" y="137"/>
                    <a:pt x="442" y="91"/>
                  </a:cubicBezTo>
                  <a:cubicBezTo>
                    <a:pt x="541" y="61"/>
                    <a:pt x="640" y="30"/>
                    <a:pt x="7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9"/>
            <p:cNvSpPr/>
            <p:nvPr/>
          </p:nvSpPr>
          <p:spPr>
            <a:xfrm>
              <a:off x="6406478" y="3753183"/>
              <a:ext cx="193682" cy="26293"/>
            </a:xfrm>
            <a:custGeom>
              <a:rect b="b" l="l" r="r" t="t"/>
              <a:pathLst>
                <a:path extrusionOk="0" h="434" w="3197">
                  <a:moveTo>
                    <a:pt x="2227" y="1"/>
                  </a:moveTo>
                  <a:cubicBezTo>
                    <a:pt x="1483" y="1"/>
                    <a:pt x="738" y="38"/>
                    <a:pt x="1" y="159"/>
                  </a:cubicBezTo>
                  <a:cubicBezTo>
                    <a:pt x="24" y="213"/>
                    <a:pt x="31" y="258"/>
                    <a:pt x="46" y="304"/>
                  </a:cubicBezTo>
                  <a:lnTo>
                    <a:pt x="259" y="372"/>
                  </a:lnTo>
                  <a:cubicBezTo>
                    <a:pt x="343" y="395"/>
                    <a:pt x="427" y="418"/>
                    <a:pt x="510" y="433"/>
                  </a:cubicBezTo>
                  <a:cubicBezTo>
                    <a:pt x="978" y="366"/>
                    <a:pt x="1453" y="327"/>
                    <a:pt x="1931" y="327"/>
                  </a:cubicBezTo>
                  <a:cubicBezTo>
                    <a:pt x="2099" y="327"/>
                    <a:pt x="2267" y="332"/>
                    <a:pt x="2435" y="342"/>
                  </a:cubicBezTo>
                  <a:cubicBezTo>
                    <a:pt x="2686" y="350"/>
                    <a:pt x="2945" y="372"/>
                    <a:pt x="3196" y="403"/>
                  </a:cubicBezTo>
                  <a:cubicBezTo>
                    <a:pt x="3158" y="273"/>
                    <a:pt x="3120" y="144"/>
                    <a:pt x="3082" y="15"/>
                  </a:cubicBezTo>
                  <a:cubicBezTo>
                    <a:pt x="2797" y="6"/>
                    <a:pt x="2512" y="1"/>
                    <a:pt x="2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9"/>
            <p:cNvSpPr/>
            <p:nvPr/>
          </p:nvSpPr>
          <p:spPr>
            <a:xfrm>
              <a:off x="6611613" y="4132919"/>
              <a:ext cx="153516" cy="27747"/>
            </a:xfrm>
            <a:custGeom>
              <a:rect b="b" l="l" r="r" t="t"/>
              <a:pathLst>
                <a:path extrusionOk="0" h="458" w="2534">
                  <a:moveTo>
                    <a:pt x="2359" y="1"/>
                  </a:moveTo>
                  <a:cubicBezTo>
                    <a:pt x="2275" y="8"/>
                    <a:pt x="2199" y="16"/>
                    <a:pt x="2115" y="16"/>
                  </a:cubicBezTo>
                  <a:cubicBezTo>
                    <a:pt x="1734" y="52"/>
                    <a:pt x="1352" y="69"/>
                    <a:pt x="971" y="69"/>
                  </a:cubicBezTo>
                  <a:cubicBezTo>
                    <a:pt x="713" y="69"/>
                    <a:pt x="456" y="62"/>
                    <a:pt x="198" y="46"/>
                  </a:cubicBezTo>
                  <a:cubicBezTo>
                    <a:pt x="137" y="54"/>
                    <a:pt x="69" y="69"/>
                    <a:pt x="0" y="92"/>
                  </a:cubicBezTo>
                  <a:cubicBezTo>
                    <a:pt x="267" y="183"/>
                    <a:pt x="533" y="274"/>
                    <a:pt x="715" y="457"/>
                  </a:cubicBezTo>
                  <a:cubicBezTo>
                    <a:pt x="1237" y="457"/>
                    <a:pt x="1759" y="424"/>
                    <a:pt x="2276" y="424"/>
                  </a:cubicBezTo>
                  <a:cubicBezTo>
                    <a:pt x="2362" y="424"/>
                    <a:pt x="2448" y="424"/>
                    <a:pt x="2534" y="427"/>
                  </a:cubicBezTo>
                  <a:lnTo>
                    <a:pt x="23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9"/>
            <p:cNvSpPr/>
            <p:nvPr/>
          </p:nvSpPr>
          <p:spPr>
            <a:xfrm>
              <a:off x="6465970" y="3160860"/>
              <a:ext cx="118984" cy="167389"/>
            </a:xfrm>
            <a:custGeom>
              <a:rect b="b" l="l" r="r" t="t"/>
              <a:pathLst>
                <a:path extrusionOk="0" h="2763" w="1964">
                  <a:moveTo>
                    <a:pt x="190" y="0"/>
                  </a:moveTo>
                  <a:cubicBezTo>
                    <a:pt x="122" y="84"/>
                    <a:pt x="61" y="175"/>
                    <a:pt x="0" y="259"/>
                  </a:cubicBezTo>
                  <a:cubicBezTo>
                    <a:pt x="411" y="974"/>
                    <a:pt x="898" y="1644"/>
                    <a:pt x="1438" y="2260"/>
                  </a:cubicBezTo>
                  <a:cubicBezTo>
                    <a:pt x="1583" y="2427"/>
                    <a:pt x="1727" y="2595"/>
                    <a:pt x="1879" y="2762"/>
                  </a:cubicBezTo>
                  <a:cubicBezTo>
                    <a:pt x="1902" y="2671"/>
                    <a:pt x="1933" y="2564"/>
                    <a:pt x="1963" y="2465"/>
                  </a:cubicBezTo>
                  <a:lnTo>
                    <a:pt x="1955" y="2458"/>
                  </a:lnTo>
                  <a:cubicBezTo>
                    <a:pt x="1377" y="1628"/>
                    <a:pt x="784" y="814"/>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9"/>
            <p:cNvSpPr/>
            <p:nvPr/>
          </p:nvSpPr>
          <p:spPr>
            <a:xfrm>
              <a:off x="6386182" y="3325404"/>
              <a:ext cx="175689" cy="148912"/>
            </a:xfrm>
            <a:custGeom>
              <a:rect b="b" l="l" r="r" t="t"/>
              <a:pathLst>
                <a:path extrusionOk="0" h="2458" w="2900">
                  <a:moveTo>
                    <a:pt x="366" y="0"/>
                  </a:moveTo>
                  <a:cubicBezTo>
                    <a:pt x="244" y="84"/>
                    <a:pt x="115" y="153"/>
                    <a:pt x="1" y="236"/>
                  </a:cubicBezTo>
                  <a:cubicBezTo>
                    <a:pt x="191" y="396"/>
                    <a:pt x="381" y="541"/>
                    <a:pt x="579" y="685"/>
                  </a:cubicBezTo>
                  <a:cubicBezTo>
                    <a:pt x="891" y="921"/>
                    <a:pt x="1180" y="1164"/>
                    <a:pt x="1477" y="1408"/>
                  </a:cubicBezTo>
                  <a:cubicBezTo>
                    <a:pt x="1713" y="1613"/>
                    <a:pt x="1949" y="1811"/>
                    <a:pt x="2184" y="2009"/>
                  </a:cubicBezTo>
                  <a:cubicBezTo>
                    <a:pt x="2420" y="2153"/>
                    <a:pt x="2656" y="2306"/>
                    <a:pt x="2884" y="2458"/>
                  </a:cubicBezTo>
                  <a:lnTo>
                    <a:pt x="2884" y="2169"/>
                  </a:lnTo>
                  <a:cubicBezTo>
                    <a:pt x="2884" y="2070"/>
                    <a:pt x="2892" y="1956"/>
                    <a:pt x="2900" y="1857"/>
                  </a:cubicBezTo>
                  <a:cubicBezTo>
                    <a:pt x="2496" y="1621"/>
                    <a:pt x="2093" y="1385"/>
                    <a:pt x="1698" y="1142"/>
                  </a:cubicBezTo>
                  <a:cubicBezTo>
                    <a:pt x="1370" y="929"/>
                    <a:pt x="1097" y="655"/>
                    <a:pt x="807" y="396"/>
                  </a:cubicBezTo>
                  <a:cubicBezTo>
                    <a:pt x="663" y="267"/>
                    <a:pt x="518" y="13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9"/>
            <p:cNvSpPr/>
            <p:nvPr/>
          </p:nvSpPr>
          <p:spPr>
            <a:xfrm>
              <a:off x="6439677" y="3251189"/>
              <a:ext cx="130495" cy="150305"/>
            </a:xfrm>
            <a:custGeom>
              <a:rect b="b" l="l" r="r" t="t"/>
              <a:pathLst>
                <a:path extrusionOk="0" h="2481" w="2154">
                  <a:moveTo>
                    <a:pt x="61" y="1"/>
                  </a:moveTo>
                  <a:cubicBezTo>
                    <a:pt x="54" y="191"/>
                    <a:pt x="39" y="381"/>
                    <a:pt x="1" y="571"/>
                  </a:cubicBezTo>
                  <a:cubicBezTo>
                    <a:pt x="320" y="891"/>
                    <a:pt x="655" y="1187"/>
                    <a:pt x="982" y="1499"/>
                  </a:cubicBezTo>
                  <a:cubicBezTo>
                    <a:pt x="1332" y="1842"/>
                    <a:pt x="1697" y="2169"/>
                    <a:pt x="2062" y="2481"/>
                  </a:cubicBezTo>
                  <a:cubicBezTo>
                    <a:pt x="2093" y="2291"/>
                    <a:pt x="2116" y="2116"/>
                    <a:pt x="2154" y="1933"/>
                  </a:cubicBezTo>
                  <a:cubicBezTo>
                    <a:pt x="1545" y="1454"/>
                    <a:pt x="967" y="936"/>
                    <a:pt x="419" y="381"/>
                  </a:cubicBezTo>
                  <a:cubicBezTo>
                    <a:pt x="305" y="252"/>
                    <a:pt x="183" y="122"/>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9"/>
            <p:cNvSpPr/>
            <p:nvPr/>
          </p:nvSpPr>
          <p:spPr>
            <a:xfrm>
              <a:off x="6446584" y="3200481"/>
              <a:ext cx="78394" cy="99598"/>
            </a:xfrm>
            <a:custGeom>
              <a:rect b="b" l="l" r="r" t="t"/>
              <a:pathLst>
                <a:path extrusionOk="0" h="1644" w="1294">
                  <a:moveTo>
                    <a:pt x="115" y="1"/>
                  </a:moveTo>
                  <a:cubicBezTo>
                    <a:pt x="61" y="107"/>
                    <a:pt x="23" y="229"/>
                    <a:pt x="1" y="343"/>
                  </a:cubicBezTo>
                  <a:cubicBezTo>
                    <a:pt x="214" y="556"/>
                    <a:pt x="411" y="777"/>
                    <a:pt x="624" y="997"/>
                  </a:cubicBezTo>
                  <a:cubicBezTo>
                    <a:pt x="830" y="1210"/>
                    <a:pt x="1058" y="1439"/>
                    <a:pt x="1294" y="1644"/>
                  </a:cubicBezTo>
                  <a:cubicBezTo>
                    <a:pt x="929" y="1203"/>
                    <a:pt x="594" y="746"/>
                    <a:pt x="282" y="275"/>
                  </a:cubicBezTo>
                  <a:cubicBezTo>
                    <a:pt x="229" y="183"/>
                    <a:pt x="168" y="92"/>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9"/>
            <p:cNvSpPr/>
            <p:nvPr/>
          </p:nvSpPr>
          <p:spPr>
            <a:xfrm>
              <a:off x="6816687" y="4346778"/>
              <a:ext cx="30049" cy="16176"/>
            </a:xfrm>
            <a:custGeom>
              <a:rect b="b" l="l" r="r" t="t"/>
              <a:pathLst>
                <a:path extrusionOk="0" h="267" w="496">
                  <a:moveTo>
                    <a:pt x="381" y="1"/>
                  </a:moveTo>
                  <a:cubicBezTo>
                    <a:pt x="260" y="46"/>
                    <a:pt x="130" y="84"/>
                    <a:pt x="1" y="115"/>
                  </a:cubicBezTo>
                  <a:cubicBezTo>
                    <a:pt x="161" y="168"/>
                    <a:pt x="328" y="221"/>
                    <a:pt x="495" y="267"/>
                  </a:cubicBezTo>
                  <a:lnTo>
                    <a:pt x="381" y="1"/>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9"/>
            <p:cNvSpPr/>
            <p:nvPr/>
          </p:nvSpPr>
          <p:spPr>
            <a:xfrm>
              <a:off x="6362676" y="3526359"/>
              <a:ext cx="153092" cy="66883"/>
            </a:xfrm>
            <a:custGeom>
              <a:rect b="b" l="l" r="r" t="t"/>
              <a:pathLst>
                <a:path extrusionOk="0" h="1104" w="2527">
                  <a:moveTo>
                    <a:pt x="374" y="0"/>
                  </a:moveTo>
                  <a:cubicBezTo>
                    <a:pt x="252" y="153"/>
                    <a:pt x="123" y="297"/>
                    <a:pt x="1" y="457"/>
                  </a:cubicBezTo>
                  <a:cubicBezTo>
                    <a:pt x="853" y="624"/>
                    <a:pt x="1698" y="837"/>
                    <a:pt x="2527" y="1104"/>
                  </a:cubicBezTo>
                  <a:cubicBezTo>
                    <a:pt x="1895" y="761"/>
                    <a:pt x="1272" y="419"/>
                    <a:pt x="625" y="115"/>
                  </a:cubicBezTo>
                  <a:lnTo>
                    <a:pt x="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9"/>
            <p:cNvSpPr/>
            <p:nvPr/>
          </p:nvSpPr>
          <p:spPr>
            <a:xfrm>
              <a:off x="6562722" y="3042419"/>
              <a:ext cx="65066" cy="173327"/>
            </a:xfrm>
            <a:custGeom>
              <a:rect b="b" l="l" r="r" t="t"/>
              <a:pathLst>
                <a:path extrusionOk="0" h="2861" w="1074">
                  <a:moveTo>
                    <a:pt x="663" y="0"/>
                  </a:moveTo>
                  <a:cubicBezTo>
                    <a:pt x="427" y="122"/>
                    <a:pt x="206" y="274"/>
                    <a:pt x="1" y="441"/>
                  </a:cubicBezTo>
                  <a:cubicBezTo>
                    <a:pt x="320" y="1255"/>
                    <a:pt x="648" y="2069"/>
                    <a:pt x="1028" y="2861"/>
                  </a:cubicBezTo>
                  <a:cubicBezTo>
                    <a:pt x="1043" y="2830"/>
                    <a:pt x="1058" y="2807"/>
                    <a:pt x="1074" y="2777"/>
                  </a:cubicBezTo>
                  <a:cubicBezTo>
                    <a:pt x="830" y="1872"/>
                    <a:pt x="693" y="93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9"/>
            <p:cNvSpPr/>
            <p:nvPr/>
          </p:nvSpPr>
          <p:spPr>
            <a:xfrm>
              <a:off x="6365463" y="3377021"/>
              <a:ext cx="198711" cy="177991"/>
            </a:xfrm>
            <a:custGeom>
              <a:rect b="b" l="l" r="r" t="t"/>
              <a:pathLst>
                <a:path extrusionOk="0" h="2938" w="3280">
                  <a:moveTo>
                    <a:pt x="1" y="1"/>
                  </a:moveTo>
                  <a:cubicBezTo>
                    <a:pt x="1" y="252"/>
                    <a:pt x="138" y="510"/>
                    <a:pt x="282" y="777"/>
                  </a:cubicBezTo>
                  <a:cubicBezTo>
                    <a:pt x="830" y="1187"/>
                    <a:pt x="1416" y="1537"/>
                    <a:pt x="1956" y="1956"/>
                  </a:cubicBezTo>
                  <a:cubicBezTo>
                    <a:pt x="2291" y="2199"/>
                    <a:pt x="2610" y="2450"/>
                    <a:pt x="2937" y="2701"/>
                  </a:cubicBezTo>
                  <a:cubicBezTo>
                    <a:pt x="3051" y="2777"/>
                    <a:pt x="3166" y="2853"/>
                    <a:pt x="3280" y="2937"/>
                  </a:cubicBezTo>
                  <a:cubicBezTo>
                    <a:pt x="3264" y="2694"/>
                    <a:pt x="3257" y="2450"/>
                    <a:pt x="3249" y="2207"/>
                  </a:cubicBezTo>
                  <a:cubicBezTo>
                    <a:pt x="3067" y="2070"/>
                    <a:pt x="2884" y="1933"/>
                    <a:pt x="2709" y="1788"/>
                  </a:cubicBezTo>
                  <a:cubicBezTo>
                    <a:pt x="2565" y="1674"/>
                    <a:pt x="2420" y="1560"/>
                    <a:pt x="2283" y="1446"/>
                  </a:cubicBezTo>
                  <a:cubicBezTo>
                    <a:pt x="1804" y="1142"/>
                    <a:pt x="1332" y="845"/>
                    <a:pt x="853" y="533"/>
                  </a:cubicBezTo>
                  <a:cubicBezTo>
                    <a:pt x="571" y="343"/>
                    <a:pt x="282"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9"/>
            <p:cNvSpPr/>
            <p:nvPr/>
          </p:nvSpPr>
          <p:spPr>
            <a:xfrm>
              <a:off x="6723146" y="2999526"/>
              <a:ext cx="62279" cy="71972"/>
            </a:xfrm>
            <a:custGeom>
              <a:rect b="b" l="l" r="r" t="t"/>
              <a:pathLst>
                <a:path extrusionOk="0" h="1188" w="1028">
                  <a:moveTo>
                    <a:pt x="1028" y="1"/>
                  </a:moveTo>
                  <a:lnTo>
                    <a:pt x="1028" y="1"/>
                  </a:lnTo>
                  <a:cubicBezTo>
                    <a:pt x="716" y="130"/>
                    <a:pt x="381" y="221"/>
                    <a:pt x="38" y="259"/>
                  </a:cubicBezTo>
                  <a:cubicBezTo>
                    <a:pt x="8" y="564"/>
                    <a:pt x="0" y="875"/>
                    <a:pt x="0" y="1187"/>
                  </a:cubicBezTo>
                  <a:cubicBezTo>
                    <a:pt x="328" y="777"/>
                    <a:pt x="678" y="389"/>
                    <a:pt x="1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9"/>
            <p:cNvSpPr/>
            <p:nvPr/>
          </p:nvSpPr>
          <p:spPr>
            <a:xfrm>
              <a:off x="6818989" y="4379069"/>
              <a:ext cx="118984" cy="163209"/>
            </a:xfrm>
            <a:custGeom>
              <a:rect b="b" l="l" r="r" t="t"/>
              <a:pathLst>
                <a:path extrusionOk="0" h="2694" w="1964">
                  <a:moveTo>
                    <a:pt x="1" y="0"/>
                  </a:moveTo>
                  <a:lnTo>
                    <a:pt x="1" y="0"/>
                  </a:lnTo>
                  <a:cubicBezTo>
                    <a:pt x="648" y="875"/>
                    <a:pt x="1469" y="2108"/>
                    <a:pt x="1964" y="2693"/>
                  </a:cubicBezTo>
                  <a:cubicBezTo>
                    <a:pt x="1614" y="2267"/>
                    <a:pt x="1332" y="1796"/>
                    <a:pt x="1135" y="1278"/>
                  </a:cubicBezTo>
                  <a:cubicBezTo>
                    <a:pt x="1036" y="1096"/>
                    <a:pt x="937" y="913"/>
                    <a:pt x="853" y="715"/>
                  </a:cubicBezTo>
                  <a:cubicBezTo>
                    <a:pt x="777" y="540"/>
                    <a:pt x="708" y="358"/>
                    <a:pt x="632" y="183"/>
                  </a:cubicBezTo>
                  <a:cubicBezTo>
                    <a:pt x="427" y="122"/>
                    <a:pt x="214" y="69"/>
                    <a:pt x="1" y="0"/>
                  </a:cubicBez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9"/>
            <p:cNvSpPr/>
            <p:nvPr/>
          </p:nvSpPr>
          <p:spPr>
            <a:xfrm>
              <a:off x="6492688" y="3119845"/>
              <a:ext cx="52162" cy="94509"/>
            </a:xfrm>
            <a:custGeom>
              <a:rect b="b" l="l" r="r" t="t"/>
              <a:pathLst>
                <a:path extrusionOk="0" h="1560" w="861">
                  <a:moveTo>
                    <a:pt x="328" y="0"/>
                  </a:moveTo>
                  <a:cubicBezTo>
                    <a:pt x="251" y="76"/>
                    <a:pt x="183" y="160"/>
                    <a:pt x="115" y="236"/>
                  </a:cubicBezTo>
                  <a:lnTo>
                    <a:pt x="0" y="373"/>
                  </a:lnTo>
                  <a:lnTo>
                    <a:pt x="860" y="1560"/>
                  </a:lnTo>
                  <a:cubicBezTo>
                    <a:pt x="685" y="1134"/>
                    <a:pt x="525" y="700"/>
                    <a:pt x="396" y="259"/>
                  </a:cubicBezTo>
                  <a:cubicBezTo>
                    <a:pt x="373" y="175"/>
                    <a:pt x="350" y="84"/>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9"/>
            <p:cNvSpPr/>
            <p:nvPr/>
          </p:nvSpPr>
          <p:spPr>
            <a:xfrm>
              <a:off x="6426288" y="3307895"/>
              <a:ext cx="72457" cy="65066"/>
            </a:xfrm>
            <a:custGeom>
              <a:rect b="b" l="l" r="r" t="t"/>
              <a:pathLst>
                <a:path extrusionOk="0" h="1074" w="1196">
                  <a:moveTo>
                    <a:pt x="54" y="0"/>
                  </a:moveTo>
                  <a:lnTo>
                    <a:pt x="47" y="8"/>
                  </a:lnTo>
                  <a:cubicBezTo>
                    <a:pt x="31" y="23"/>
                    <a:pt x="16" y="38"/>
                    <a:pt x="1" y="54"/>
                  </a:cubicBezTo>
                  <a:cubicBezTo>
                    <a:pt x="396" y="396"/>
                    <a:pt x="769" y="769"/>
                    <a:pt x="1195" y="1073"/>
                  </a:cubicBezTo>
                  <a:cubicBezTo>
                    <a:pt x="1058" y="936"/>
                    <a:pt x="914" y="807"/>
                    <a:pt x="769" y="677"/>
                  </a:cubicBezTo>
                  <a:cubicBezTo>
                    <a:pt x="533" y="449"/>
                    <a:pt x="290" y="229"/>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9"/>
            <p:cNvSpPr/>
            <p:nvPr/>
          </p:nvSpPr>
          <p:spPr>
            <a:xfrm>
              <a:off x="6406053" y="3802921"/>
              <a:ext cx="226336" cy="65005"/>
            </a:xfrm>
            <a:custGeom>
              <a:rect b="b" l="l" r="r" t="t"/>
              <a:pathLst>
                <a:path extrusionOk="0" h="1073" w="3736">
                  <a:moveTo>
                    <a:pt x="495" y="0"/>
                  </a:moveTo>
                  <a:cubicBezTo>
                    <a:pt x="358" y="23"/>
                    <a:pt x="221" y="54"/>
                    <a:pt x="76" y="84"/>
                  </a:cubicBezTo>
                  <a:cubicBezTo>
                    <a:pt x="61" y="267"/>
                    <a:pt x="23" y="449"/>
                    <a:pt x="0" y="624"/>
                  </a:cubicBezTo>
                  <a:cubicBezTo>
                    <a:pt x="381" y="769"/>
                    <a:pt x="784" y="860"/>
                    <a:pt x="1187" y="921"/>
                  </a:cubicBezTo>
                  <a:cubicBezTo>
                    <a:pt x="1666" y="989"/>
                    <a:pt x="2153" y="1035"/>
                    <a:pt x="2640" y="1058"/>
                  </a:cubicBezTo>
                  <a:cubicBezTo>
                    <a:pt x="2754" y="1065"/>
                    <a:pt x="2868" y="1073"/>
                    <a:pt x="2982" y="1073"/>
                  </a:cubicBezTo>
                  <a:cubicBezTo>
                    <a:pt x="3234" y="1050"/>
                    <a:pt x="3485" y="1035"/>
                    <a:pt x="3736" y="1027"/>
                  </a:cubicBezTo>
                  <a:cubicBezTo>
                    <a:pt x="3622" y="784"/>
                    <a:pt x="3523" y="540"/>
                    <a:pt x="3431" y="289"/>
                  </a:cubicBezTo>
                  <a:lnTo>
                    <a:pt x="3264" y="289"/>
                  </a:lnTo>
                  <a:cubicBezTo>
                    <a:pt x="2518" y="289"/>
                    <a:pt x="1773" y="236"/>
                    <a:pt x="1042" y="107"/>
                  </a:cubicBezTo>
                  <a:cubicBezTo>
                    <a:pt x="860" y="76"/>
                    <a:pt x="677" y="38"/>
                    <a:pt x="4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9"/>
            <p:cNvSpPr/>
            <p:nvPr/>
          </p:nvSpPr>
          <p:spPr>
            <a:xfrm>
              <a:off x="6447977" y="3891434"/>
              <a:ext cx="218097" cy="41984"/>
            </a:xfrm>
            <a:custGeom>
              <a:rect b="b" l="l" r="r" t="t"/>
              <a:pathLst>
                <a:path extrusionOk="0" h="693" w="3600">
                  <a:moveTo>
                    <a:pt x="2275" y="0"/>
                  </a:moveTo>
                  <a:cubicBezTo>
                    <a:pt x="2146" y="8"/>
                    <a:pt x="2017" y="23"/>
                    <a:pt x="1895" y="38"/>
                  </a:cubicBezTo>
                  <a:cubicBezTo>
                    <a:pt x="1248" y="107"/>
                    <a:pt x="609" y="251"/>
                    <a:pt x="0" y="464"/>
                  </a:cubicBezTo>
                  <a:lnTo>
                    <a:pt x="38" y="479"/>
                  </a:lnTo>
                  <a:cubicBezTo>
                    <a:pt x="183" y="533"/>
                    <a:pt x="328" y="571"/>
                    <a:pt x="480" y="593"/>
                  </a:cubicBezTo>
                  <a:cubicBezTo>
                    <a:pt x="852" y="657"/>
                    <a:pt x="1229" y="672"/>
                    <a:pt x="1607" y="672"/>
                  </a:cubicBezTo>
                  <a:cubicBezTo>
                    <a:pt x="1863" y="672"/>
                    <a:pt x="2119" y="665"/>
                    <a:pt x="2374" y="662"/>
                  </a:cubicBezTo>
                  <a:cubicBezTo>
                    <a:pt x="2777" y="662"/>
                    <a:pt x="3188" y="677"/>
                    <a:pt x="3599" y="692"/>
                  </a:cubicBezTo>
                  <a:cubicBezTo>
                    <a:pt x="3515" y="533"/>
                    <a:pt x="3439" y="373"/>
                    <a:pt x="3356" y="213"/>
                  </a:cubicBezTo>
                  <a:cubicBezTo>
                    <a:pt x="3318" y="145"/>
                    <a:pt x="3287" y="76"/>
                    <a:pt x="3249" y="8"/>
                  </a:cubicBezTo>
                  <a:lnTo>
                    <a:pt x="3082" y="8"/>
                  </a:lnTo>
                  <a:cubicBezTo>
                    <a:pt x="2815" y="8"/>
                    <a:pt x="2542" y="8"/>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9"/>
            <p:cNvSpPr/>
            <p:nvPr/>
          </p:nvSpPr>
          <p:spPr>
            <a:xfrm>
              <a:off x="6397269" y="3489948"/>
              <a:ext cx="169207" cy="103778"/>
            </a:xfrm>
            <a:custGeom>
              <a:rect b="b" l="l" r="r" t="t"/>
              <a:pathLst>
                <a:path extrusionOk="0" h="1713" w="2793">
                  <a:moveTo>
                    <a:pt x="92" y="0"/>
                  </a:moveTo>
                  <a:cubicBezTo>
                    <a:pt x="77" y="92"/>
                    <a:pt x="46" y="191"/>
                    <a:pt x="1" y="274"/>
                  </a:cubicBezTo>
                  <a:lnTo>
                    <a:pt x="411" y="465"/>
                  </a:lnTo>
                  <a:cubicBezTo>
                    <a:pt x="769" y="632"/>
                    <a:pt x="1119" y="822"/>
                    <a:pt x="1469" y="1012"/>
                  </a:cubicBezTo>
                  <a:cubicBezTo>
                    <a:pt x="1910" y="1248"/>
                    <a:pt x="2351" y="1476"/>
                    <a:pt x="2793" y="1712"/>
                  </a:cubicBezTo>
                  <a:lnTo>
                    <a:pt x="2785" y="1606"/>
                  </a:lnTo>
                  <a:lnTo>
                    <a:pt x="2618" y="1484"/>
                  </a:lnTo>
                  <a:cubicBezTo>
                    <a:pt x="2526" y="1408"/>
                    <a:pt x="2420" y="1332"/>
                    <a:pt x="2321" y="1256"/>
                  </a:cubicBezTo>
                  <a:cubicBezTo>
                    <a:pt x="1865" y="936"/>
                    <a:pt x="1385" y="647"/>
                    <a:pt x="898" y="388"/>
                  </a:cubicBezTo>
                  <a:cubicBezTo>
                    <a:pt x="640" y="244"/>
                    <a:pt x="366" y="115"/>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9"/>
            <p:cNvSpPr/>
            <p:nvPr/>
          </p:nvSpPr>
          <p:spPr>
            <a:xfrm>
              <a:off x="6669651" y="4189140"/>
              <a:ext cx="134675" cy="68761"/>
            </a:xfrm>
            <a:custGeom>
              <a:rect b="b" l="l" r="r" t="t"/>
              <a:pathLst>
                <a:path extrusionOk="0" h="1135" w="2223">
                  <a:moveTo>
                    <a:pt x="1774" y="1"/>
                  </a:moveTo>
                  <a:cubicBezTo>
                    <a:pt x="1386" y="107"/>
                    <a:pt x="982" y="183"/>
                    <a:pt x="594" y="305"/>
                  </a:cubicBezTo>
                  <a:cubicBezTo>
                    <a:pt x="397" y="366"/>
                    <a:pt x="199" y="442"/>
                    <a:pt x="9" y="533"/>
                  </a:cubicBezTo>
                  <a:cubicBezTo>
                    <a:pt x="1" y="678"/>
                    <a:pt x="16" y="815"/>
                    <a:pt x="54" y="959"/>
                  </a:cubicBezTo>
                  <a:cubicBezTo>
                    <a:pt x="62" y="997"/>
                    <a:pt x="77" y="1043"/>
                    <a:pt x="92" y="1081"/>
                  </a:cubicBezTo>
                  <a:cubicBezTo>
                    <a:pt x="404" y="1119"/>
                    <a:pt x="716" y="1127"/>
                    <a:pt x="1028" y="1127"/>
                  </a:cubicBezTo>
                  <a:cubicBezTo>
                    <a:pt x="1226" y="1127"/>
                    <a:pt x="1426" y="1125"/>
                    <a:pt x="1625" y="1125"/>
                  </a:cubicBezTo>
                  <a:cubicBezTo>
                    <a:pt x="1825" y="1125"/>
                    <a:pt x="2025" y="1127"/>
                    <a:pt x="2222" y="1134"/>
                  </a:cubicBezTo>
                  <a:cubicBezTo>
                    <a:pt x="2078" y="754"/>
                    <a:pt x="1926" y="374"/>
                    <a:pt x="1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9"/>
            <p:cNvSpPr/>
            <p:nvPr/>
          </p:nvSpPr>
          <p:spPr>
            <a:xfrm>
              <a:off x="6347954" y="3574765"/>
              <a:ext cx="226397" cy="82998"/>
            </a:xfrm>
            <a:custGeom>
              <a:rect b="b" l="l" r="r" t="t"/>
              <a:pathLst>
                <a:path extrusionOk="0" h="1370" w="3737">
                  <a:moveTo>
                    <a:pt x="16" y="0"/>
                  </a:moveTo>
                  <a:lnTo>
                    <a:pt x="1" y="38"/>
                  </a:lnTo>
                  <a:lnTo>
                    <a:pt x="198" y="114"/>
                  </a:lnTo>
                  <a:cubicBezTo>
                    <a:pt x="1096" y="419"/>
                    <a:pt x="2001" y="685"/>
                    <a:pt x="2892" y="1027"/>
                  </a:cubicBezTo>
                  <a:cubicBezTo>
                    <a:pt x="3173" y="1142"/>
                    <a:pt x="3455" y="1256"/>
                    <a:pt x="3736" y="1370"/>
                  </a:cubicBezTo>
                  <a:cubicBezTo>
                    <a:pt x="3713" y="1240"/>
                    <a:pt x="3698" y="1111"/>
                    <a:pt x="3683" y="982"/>
                  </a:cubicBezTo>
                  <a:lnTo>
                    <a:pt x="3363" y="883"/>
                  </a:lnTo>
                  <a:cubicBezTo>
                    <a:pt x="2268" y="540"/>
                    <a:pt x="1149" y="206"/>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9"/>
            <p:cNvSpPr/>
            <p:nvPr/>
          </p:nvSpPr>
          <p:spPr>
            <a:xfrm>
              <a:off x="6339169" y="3599664"/>
              <a:ext cx="239786" cy="88087"/>
            </a:xfrm>
            <a:custGeom>
              <a:rect b="b" l="l" r="r" t="t"/>
              <a:pathLst>
                <a:path extrusionOk="0" h="1454" w="3958">
                  <a:moveTo>
                    <a:pt x="47" y="0"/>
                  </a:moveTo>
                  <a:lnTo>
                    <a:pt x="47" y="0"/>
                  </a:lnTo>
                  <a:cubicBezTo>
                    <a:pt x="1" y="419"/>
                    <a:pt x="153" y="852"/>
                    <a:pt x="366" y="1248"/>
                  </a:cubicBezTo>
                  <a:lnTo>
                    <a:pt x="937" y="1263"/>
                  </a:lnTo>
                  <a:cubicBezTo>
                    <a:pt x="1949" y="1294"/>
                    <a:pt x="2960" y="1332"/>
                    <a:pt x="3957" y="1453"/>
                  </a:cubicBezTo>
                  <a:cubicBezTo>
                    <a:pt x="3957" y="1438"/>
                    <a:pt x="3957" y="1423"/>
                    <a:pt x="3950" y="1408"/>
                  </a:cubicBezTo>
                  <a:cubicBezTo>
                    <a:pt x="3105" y="1050"/>
                    <a:pt x="2253" y="715"/>
                    <a:pt x="1386" y="441"/>
                  </a:cubicBezTo>
                  <a:cubicBezTo>
                    <a:pt x="937" y="297"/>
                    <a:pt x="488" y="16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9"/>
            <p:cNvSpPr/>
            <p:nvPr/>
          </p:nvSpPr>
          <p:spPr>
            <a:xfrm>
              <a:off x="6560904" y="2985229"/>
              <a:ext cx="361859" cy="1471307"/>
            </a:xfrm>
            <a:custGeom>
              <a:rect b="b" l="l" r="r" t="t"/>
              <a:pathLst>
                <a:path extrusionOk="0" h="24286" w="5973">
                  <a:moveTo>
                    <a:pt x="4078" y="1"/>
                  </a:moveTo>
                  <a:cubicBezTo>
                    <a:pt x="3964" y="92"/>
                    <a:pt x="3835" y="168"/>
                    <a:pt x="3706" y="229"/>
                  </a:cubicBezTo>
                  <a:cubicBezTo>
                    <a:pt x="1758" y="2359"/>
                    <a:pt x="46" y="4740"/>
                    <a:pt x="0" y="7784"/>
                  </a:cubicBezTo>
                  <a:cubicBezTo>
                    <a:pt x="8" y="10416"/>
                    <a:pt x="305" y="12927"/>
                    <a:pt x="1492" y="15171"/>
                  </a:cubicBezTo>
                  <a:cubicBezTo>
                    <a:pt x="2968" y="18039"/>
                    <a:pt x="3911" y="20877"/>
                    <a:pt x="5121" y="23722"/>
                  </a:cubicBezTo>
                  <a:cubicBezTo>
                    <a:pt x="5204" y="23920"/>
                    <a:pt x="5296" y="24103"/>
                    <a:pt x="5402" y="24285"/>
                  </a:cubicBezTo>
                  <a:cubicBezTo>
                    <a:pt x="4946" y="23152"/>
                    <a:pt x="4900" y="21896"/>
                    <a:pt x="5258" y="20725"/>
                  </a:cubicBezTo>
                  <a:cubicBezTo>
                    <a:pt x="5516" y="19918"/>
                    <a:pt x="5973" y="19059"/>
                    <a:pt x="5661" y="18267"/>
                  </a:cubicBezTo>
                  <a:cubicBezTo>
                    <a:pt x="5425" y="17682"/>
                    <a:pt x="4786" y="17240"/>
                    <a:pt x="4793" y="16601"/>
                  </a:cubicBezTo>
                  <a:cubicBezTo>
                    <a:pt x="4809" y="16076"/>
                    <a:pt x="5273" y="15650"/>
                    <a:pt x="5311" y="15125"/>
                  </a:cubicBezTo>
                  <a:cubicBezTo>
                    <a:pt x="5372" y="14250"/>
                    <a:pt x="4261" y="13733"/>
                    <a:pt x="4010" y="12889"/>
                  </a:cubicBezTo>
                  <a:cubicBezTo>
                    <a:pt x="3706" y="11907"/>
                    <a:pt x="4664" y="10903"/>
                    <a:pt x="4482" y="9883"/>
                  </a:cubicBezTo>
                  <a:cubicBezTo>
                    <a:pt x="4322" y="8963"/>
                    <a:pt x="3257" y="8324"/>
                    <a:pt x="3287" y="7388"/>
                  </a:cubicBezTo>
                  <a:cubicBezTo>
                    <a:pt x="3325" y="6528"/>
                    <a:pt x="4276" y="5958"/>
                    <a:pt x="4428" y="5113"/>
                  </a:cubicBezTo>
                  <a:cubicBezTo>
                    <a:pt x="4603" y="4208"/>
                    <a:pt x="3827" y="3424"/>
                    <a:pt x="3531" y="2542"/>
                  </a:cubicBezTo>
                  <a:cubicBezTo>
                    <a:pt x="3241" y="1659"/>
                    <a:pt x="3454" y="693"/>
                    <a:pt x="4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9"/>
            <p:cNvSpPr/>
            <p:nvPr/>
          </p:nvSpPr>
          <p:spPr>
            <a:xfrm>
              <a:off x="6792757" y="3827821"/>
              <a:ext cx="57190" cy="84815"/>
            </a:xfrm>
            <a:custGeom>
              <a:rect b="b" l="l" r="r" t="t"/>
              <a:pathLst>
                <a:path extrusionOk="0" h="1400" w="944">
                  <a:moveTo>
                    <a:pt x="875" y="0"/>
                  </a:moveTo>
                  <a:cubicBezTo>
                    <a:pt x="586" y="472"/>
                    <a:pt x="297" y="936"/>
                    <a:pt x="0" y="1400"/>
                  </a:cubicBezTo>
                  <a:cubicBezTo>
                    <a:pt x="114" y="1248"/>
                    <a:pt x="221" y="1096"/>
                    <a:pt x="335" y="943"/>
                  </a:cubicBezTo>
                  <a:cubicBezTo>
                    <a:pt x="533" y="654"/>
                    <a:pt x="731" y="358"/>
                    <a:pt x="944" y="76"/>
                  </a:cubicBezTo>
                  <a:lnTo>
                    <a:pt x="8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9"/>
            <p:cNvSpPr/>
            <p:nvPr/>
          </p:nvSpPr>
          <p:spPr>
            <a:xfrm>
              <a:off x="6678436" y="3786746"/>
              <a:ext cx="151214" cy="228214"/>
            </a:xfrm>
            <a:custGeom>
              <a:rect b="b" l="l" r="r" t="t"/>
              <a:pathLst>
                <a:path extrusionOk="0" h="3767" w="2496">
                  <a:moveTo>
                    <a:pt x="2222" y="1"/>
                  </a:moveTo>
                  <a:cubicBezTo>
                    <a:pt x="1705" y="541"/>
                    <a:pt x="1225" y="1119"/>
                    <a:pt x="776" y="1720"/>
                  </a:cubicBezTo>
                  <a:cubicBezTo>
                    <a:pt x="510" y="2086"/>
                    <a:pt x="244" y="2466"/>
                    <a:pt x="0" y="2854"/>
                  </a:cubicBezTo>
                  <a:cubicBezTo>
                    <a:pt x="145" y="3158"/>
                    <a:pt x="290" y="3463"/>
                    <a:pt x="427" y="3767"/>
                  </a:cubicBezTo>
                  <a:cubicBezTo>
                    <a:pt x="1081" y="2618"/>
                    <a:pt x="1804" y="1507"/>
                    <a:pt x="2496" y="381"/>
                  </a:cubicBezTo>
                  <a:cubicBezTo>
                    <a:pt x="2397" y="260"/>
                    <a:pt x="2306" y="138"/>
                    <a:pt x="2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9"/>
            <p:cNvSpPr/>
            <p:nvPr/>
          </p:nvSpPr>
          <p:spPr>
            <a:xfrm>
              <a:off x="6573809" y="3461353"/>
              <a:ext cx="197317" cy="234697"/>
            </a:xfrm>
            <a:custGeom>
              <a:rect b="b" l="l" r="r" t="t"/>
              <a:pathLst>
                <a:path extrusionOk="0" h="3874" w="3257">
                  <a:moveTo>
                    <a:pt x="3150" y="1"/>
                  </a:moveTo>
                  <a:lnTo>
                    <a:pt x="3120" y="31"/>
                  </a:lnTo>
                  <a:cubicBezTo>
                    <a:pt x="2694" y="419"/>
                    <a:pt x="2260" y="815"/>
                    <a:pt x="1834" y="1210"/>
                  </a:cubicBezTo>
                  <a:cubicBezTo>
                    <a:pt x="1164" y="1819"/>
                    <a:pt x="548" y="2489"/>
                    <a:pt x="0" y="3204"/>
                  </a:cubicBezTo>
                  <a:cubicBezTo>
                    <a:pt x="38" y="3432"/>
                    <a:pt x="69" y="3653"/>
                    <a:pt x="115" y="3873"/>
                  </a:cubicBezTo>
                  <a:cubicBezTo>
                    <a:pt x="830" y="2770"/>
                    <a:pt x="1613" y="1690"/>
                    <a:pt x="2595" y="807"/>
                  </a:cubicBezTo>
                  <a:cubicBezTo>
                    <a:pt x="2815" y="617"/>
                    <a:pt x="3036" y="427"/>
                    <a:pt x="3257" y="252"/>
                  </a:cubicBezTo>
                  <a:cubicBezTo>
                    <a:pt x="3219" y="168"/>
                    <a:pt x="3181" y="84"/>
                    <a:pt x="3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9"/>
            <p:cNvSpPr/>
            <p:nvPr/>
          </p:nvSpPr>
          <p:spPr>
            <a:xfrm>
              <a:off x="6654021" y="3411614"/>
              <a:ext cx="110200" cy="120802"/>
            </a:xfrm>
            <a:custGeom>
              <a:rect b="b" l="l" r="r" t="t"/>
              <a:pathLst>
                <a:path extrusionOk="0" h="1994" w="1819">
                  <a:moveTo>
                    <a:pt x="1819" y="0"/>
                  </a:moveTo>
                  <a:lnTo>
                    <a:pt x="1819" y="0"/>
                  </a:lnTo>
                  <a:cubicBezTo>
                    <a:pt x="1674" y="122"/>
                    <a:pt x="1537" y="244"/>
                    <a:pt x="1408" y="381"/>
                  </a:cubicBezTo>
                  <a:cubicBezTo>
                    <a:pt x="898" y="883"/>
                    <a:pt x="426" y="1423"/>
                    <a:pt x="0" y="1993"/>
                  </a:cubicBezTo>
                  <a:cubicBezTo>
                    <a:pt x="160" y="1834"/>
                    <a:pt x="320" y="1681"/>
                    <a:pt x="487" y="1537"/>
                  </a:cubicBezTo>
                  <a:cubicBezTo>
                    <a:pt x="913" y="1157"/>
                    <a:pt x="1324" y="753"/>
                    <a:pt x="1750" y="381"/>
                  </a:cubicBezTo>
                  <a:lnTo>
                    <a:pt x="1750" y="350"/>
                  </a:lnTo>
                  <a:cubicBezTo>
                    <a:pt x="1758" y="228"/>
                    <a:pt x="1781" y="114"/>
                    <a:pt x="1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9"/>
            <p:cNvSpPr/>
            <p:nvPr/>
          </p:nvSpPr>
          <p:spPr>
            <a:xfrm>
              <a:off x="6624517" y="3665579"/>
              <a:ext cx="194530" cy="268259"/>
            </a:xfrm>
            <a:custGeom>
              <a:rect b="b" l="l" r="r" t="t"/>
              <a:pathLst>
                <a:path extrusionOk="0" h="4428" w="3211">
                  <a:moveTo>
                    <a:pt x="3211" y="0"/>
                  </a:moveTo>
                  <a:cubicBezTo>
                    <a:pt x="3165" y="46"/>
                    <a:pt x="3120" y="99"/>
                    <a:pt x="3074" y="152"/>
                  </a:cubicBezTo>
                  <a:cubicBezTo>
                    <a:pt x="2716" y="540"/>
                    <a:pt x="2336" y="913"/>
                    <a:pt x="1948" y="1271"/>
                  </a:cubicBezTo>
                  <a:cubicBezTo>
                    <a:pt x="1309" y="1864"/>
                    <a:pt x="639" y="2419"/>
                    <a:pt x="0" y="3005"/>
                  </a:cubicBezTo>
                  <a:cubicBezTo>
                    <a:pt x="130" y="3325"/>
                    <a:pt x="274" y="3637"/>
                    <a:pt x="434" y="3941"/>
                  </a:cubicBezTo>
                  <a:cubicBezTo>
                    <a:pt x="518" y="4101"/>
                    <a:pt x="601" y="4268"/>
                    <a:pt x="685" y="4428"/>
                  </a:cubicBezTo>
                  <a:cubicBezTo>
                    <a:pt x="769" y="4276"/>
                    <a:pt x="852" y="4124"/>
                    <a:pt x="944" y="3971"/>
                  </a:cubicBezTo>
                  <a:cubicBezTo>
                    <a:pt x="1301" y="3340"/>
                    <a:pt x="1674" y="2716"/>
                    <a:pt x="2085" y="2115"/>
                  </a:cubicBezTo>
                  <a:cubicBezTo>
                    <a:pt x="2344" y="1735"/>
                    <a:pt x="2625" y="1370"/>
                    <a:pt x="2914" y="1004"/>
                  </a:cubicBezTo>
                  <a:cubicBezTo>
                    <a:pt x="2975" y="662"/>
                    <a:pt x="3074" y="327"/>
                    <a:pt x="3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9"/>
            <p:cNvSpPr/>
            <p:nvPr/>
          </p:nvSpPr>
          <p:spPr>
            <a:xfrm>
              <a:off x="6584895" y="3166857"/>
              <a:ext cx="147518" cy="144308"/>
            </a:xfrm>
            <a:custGeom>
              <a:rect b="b" l="l" r="r" t="t"/>
              <a:pathLst>
                <a:path extrusionOk="0" h="2382" w="2435">
                  <a:moveTo>
                    <a:pt x="2435" y="0"/>
                  </a:moveTo>
                  <a:lnTo>
                    <a:pt x="2435" y="0"/>
                  </a:lnTo>
                  <a:cubicBezTo>
                    <a:pt x="1773" y="495"/>
                    <a:pt x="1149" y="1043"/>
                    <a:pt x="563" y="1628"/>
                  </a:cubicBezTo>
                  <a:cubicBezTo>
                    <a:pt x="403" y="1781"/>
                    <a:pt x="251" y="1940"/>
                    <a:pt x="91" y="2100"/>
                  </a:cubicBezTo>
                  <a:cubicBezTo>
                    <a:pt x="61" y="2199"/>
                    <a:pt x="30" y="2290"/>
                    <a:pt x="0" y="2382"/>
                  </a:cubicBezTo>
                  <a:cubicBezTo>
                    <a:pt x="616" y="1651"/>
                    <a:pt x="1293" y="974"/>
                    <a:pt x="2016" y="350"/>
                  </a:cubicBezTo>
                  <a:cubicBezTo>
                    <a:pt x="2153" y="229"/>
                    <a:pt x="2298" y="114"/>
                    <a:pt x="2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9"/>
            <p:cNvSpPr/>
            <p:nvPr/>
          </p:nvSpPr>
          <p:spPr>
            <a:xfrm>
              <a:off x="6802874" y="4069306"/>
              <a:ext cx="101900" cy="160483"/>
            </a:xfrm>
            <a:custGeom>
              <a:rect b="b" l="l" r="r" t="t"/>
              <a:pathLst>
                <a:path extrusionOk="0" h="2649" w="1682">
                  <a:moveTo>
                    <a:pt x="1461" y="1"/>
                  </a:moveTo>
                  <a:cubicBezTo>
                    <a:pt x="1241" y="373"/>
                    <a:pt x="1020" y="754"/>
                    <a:pt x="799" y="1127"/>
                  </a:cubicBezTo>
                  <a:cubicBezTo>
                    <a:pt x="510" y="1614"/>
                    <a:pt x="236" y="2123"/>
                    <a:pt x="1" y="2648"/>
                  </a:cubicBezTo>
                  <a:cubicBezTo>
                    <a:pt x="39" y="2595"/>
                    <a:pt x="69" y="2549"/>
                    <a:pt x="100" y="2496"/>
                  </a:cubicBezTo>
                  <a:cubicBezTo>
                    <a:pt x="366" y="2116"/>
                    <a:pt x="632" y="1735"/>
                    <a:pt x="914" y="1363"/>
                  </a:cubicBezTo>
                  <a:cubicBezTo>
                    <a:pt x="1134" y="1073"/>
                    <a:pt x="1378" y="784"/>
                    <a:pt x="1614" y="495"/>
                  </a:cubicBezTo>
                  <a:cubicBezTo>
                    <a:pt x="1636" y="472"/>
                    <a:pt x="1659" y="442"/>
                    <a:pt x="1682" y="412"/>
                  </a:cubicBezTo>
                  <a:cubicBezTo>
                    <a:pt x="1674" y="404"/>
                    <a:pt x="1674" y="389"/>
                    <a:pt x="1667" y="373"/>
                  </a:cubicBezTo>
                  <a:cubicBezTo>
                    <a:pt x="1614" y="244"/>
                    <a:pt x="1545" y="115"/>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9"/>
            <p:cNvSpPr/>
            <p:nvPr/>
          </p:nvSpPr>
          <p:spPr>
            <a:xfrm>
              <a:off x="6867395" y="3919060"/>
              <a:ext cx="11571" cy="19447"/>
            </a:xfrm>
            <a:custGeom>
              <a:rect b="b" l="l" r="r" t="t"/>
              <a:pathLst>
                <a:path extrusionOk="0" h="321" w="191">
                  <a:moveTo>
                    <a:pt x="191" y="0"/>
                  </a:moveTo>
                  <a:lnTo>
                    <a:pt x="1" y="320"/>
                  </a:lnTo>
                  <a:cubicBezTo>
                    <a:pt x="39" y="274"/>
                    <a:pt x="84" y="221"/>
                    <a:pt x="122" y="175"/>
                  </a:cubicBezTo>
                  <a:cubicBezTo>
                    <a:pt x="145" y="115"/>
                    <a:pt x="168" y="61"/>
                    <a:pt x="191" y="0"/>
                  </a:cubicBezTo>
                  <a:close/>
                </a:path>
              </a:pathLst>
            </a:custGeom>
            <a:solidFill>
              <a:srgbClr val="89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9"/>
            <p:cNvSpPr/>
            <p:nvPr/>
          </p:nvSpPr>
          <p:spPr>
            <a:xfrm>
              <a:off x="6719451" y="3851328"/>
              <a:ext cx="158605" cy="265957"/>
            </a:xfrm>
            <a:custGeom>
              <a:rect b="b" l="l" r="r" t="t"/>
              <a:pathLst>
                <a:path extrusionOk="0" h="4390" w="2618">
                  <a:moveTo>
                    <a:pt x="2405" y="0"/>
                  </a:moveTo>
                  <a:cubicBezTo>
                    <a:pt x="2169" y="304"/>
                    <a:pt x="1956" y="632"/>
                    <a:pt x="1728" y="951"/>
                  </a:cubicBezTo>
                  <a:cubicBezTo>
                    <a:pt x="1446" y="1362"/>
                    <a:pt x="1142" y="1750"/>
                    <a:pt x="830" y="2146"/>
                  </a:cubicBezTo>
                  <a:cubicBezTo>
                    <a:pt x="548" y="2511"/>
                    <a:pt x="267" y="2884"/>
                    <a:pt x="1" y="3272"/>
                  </a:cubicBezTo>
                  <a:cubicBezTo>
                    <a:pt x="160" y="3644"/>
                    <a:pt x="320" y="4017"/>
                    <a:pt x="480" y="4390"/>
                  </a:cubicBezTo>
                  <a:cubicBezTo>
                    <a:pt x="564" y="4230"/>
                    <a:pt x="655" y="4070"/>
                    <a:pt x="746" y="3911"/>
                  </a:cubicBezTo>
                  <a:cubicBezTo>
                    <a:pt x="959" y="3431"/>
                    <a:pt x="1165" y="2944"/>
                    <a:pt x="1416" y="2488"/>
                  </a:cubicBezTo>
                  <a:cubicBezTo>
                    <a:pt x="1652" y="2047"/>
                    <a:pt x="1910" y="1613"/>
                    <a:pt x="2161" y="1179"/>
                  </a:cubicBezTo>
                  <a:cubicBezTo>
                    <a:pt x="2313" y="921"/>
                    <a:pt x="2473" y="647"/>
                    <a:pt x="2618" y="381"/>
                  </a:cubicBezTo>
                  <a:cubicBezTo>
                    <a:pt x="2564" y="244"/>
                    <a:pt x="2488" y="114"/>
                    <a:pt x="2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9"/>
            <p:cNvSpPr/>
            <p:nvPr/>
          </p:nvSpPr>
          <p:spPr>
            <a:xfrm>
              <a:off x="6807054" y="4124195"/>
              <a:ext cx="103293" cy="184413"/>
            </a:xfrm>
            <a:custGeom>
              <a:rect b="b" l="l" r="r" t="t"/>
              <a:pathLst>
                <a:path extrusionOk="0" h="3044" w="1705">
                  <a:moveTo>
                    <a:pt x="1704" y="0"/>
                  </a:moveTo>
                  <a:cubicBezTo>
                    <a:pt x="1453" y="297"/>
                    <a:pt x="1210" y="601"/>
                    <a:pt x="982" y="913"/>
                  </a:cubicBezTo>
                  <a:cubicBezTo>
                    <a:pt x="647" y="1369"/>
                    <a:pt x="327" y="1841"/>
                    <a:pt x="0" y="2313"/>
                  </a:cubicBezTo>
                  <a:cubicBezTo>
                    <a:pt x="99" y="2556"/>
                    <a:pt x="190" y="2800"/>
                    <a:pt x="289" y="3043"/>
                  </a:cubicBezTo>
                  <a:cubicBezTo>
                    <a:pt x="594" y="2465"/>
                    <a:pt x="936" y="1910"/>
                    <a:pt x="1309" y="1369"/>
                  </a:cubicBezTo>
                  <a:lnTo>
                    <a:pt x="1484" y="1096"/>
                  </a:lnTo>
                  <a:cubicBezTo>
                    <a:pt x="1621" y="746"/>
                    <a:pt x="1697" y="373"/>
                    <a:pt x="1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9"/>
            <p:cNvSpPr/>
            <p:nvPr/>
          </p:nvSpPr>
          <p:spPr>
            <a:xfrm>
              <a:off x="6613915" y="3071439"/>
              <a:ext cx="154909" cy="167814"/>
            </a:xfrm>
            <a:custGeom>
              <a:rect b="b" l="l" r="r" t="t"/>
              <a:pathLst>
                <a:path extrusionOk="0" h="2770" w="2557">
                  <a:moveTo>
                    <a:pt x="2557" y="0"/>
                  </a:moveTo>
                  <a:lnTo>
                    <a:pt x="2557" y="0"/>
                  </a:lnTo>
                  <a:cubicBezTo>
                    <a:pt x="1956" y="396"/>
                    <a:pt x="1385" y="830"/>
                    <a:pt x="845" y="1294"/>
                  </a:cubicBezTo>
                  <a:cubicBezTo>
                    <a:pt x="525" y="1765"/>
                    <a:pt x="244" y="2260"/>
                    <a:pt x="0" y="2770"/>
                  </a:cubicBezTo>
                  <a:cubicBezTo>
                    <a:pt x="510" y="2268"/>
                    <a:pt x="1050" y="1796"/>
                    <a:pt x="1621" y="1355"/>
                  </a:cubicBezTo>
                  <a:cubicBezTo>
                    <a:pt x="1925" y="1126"/>
                    <a:pt x="2237" y="906"/>
                    <a:pt x="2557" y="693"/>
                  </a:cubicBezTo>
                  <a:cubicBezTo>
                    <a:pt x="2526" y="465"/>
                    <a:pt x="2526" y="229"/>
                    <a:pt x="2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9"/>
            <p:cNvSpPr/>
            <p:nvPr/>
          </p:nvSpPr>
          <p:spPr>
            <a:xfrm>
              <a:off x="6566417" y="3157164"/>
              <a:ext cx="231425" cy="231425"/>
            </a:xfrm>
            <a:custGeom>
              <a:rect b="b" l="l" r="r" t="t"/>
              <a:pathLst>
                <a:path extrusionOk="0" h="3820" w="3820">
                  <a:moveTo>
                    <a:pt x="3554" y="1"/>
                  </a:moveTo>
                  <a:cubicBezTo>
                    <a:pt x="2557" y="746"/>
                    <a:pt x="1644" y="1591"/>
                    <a:pt x="822" y="2526"/>
                  </a:cubicBezTo>
                  <a:cubicBezTo>
                    <a:pt x="556" y="2823"/>
                    <a:pt x="305" y="3135"/>
                    <a:pt x="69" y="3462"/>
                  </a:cubicBezTo>
                  <a:cubicBezTo>
                    <a:pt x="46" y="3576"/>
                    <a:pt x="24" y="3698"/>
                    <a:pt x="1" y="3820"/>
                  </a:cubicBezTo>
                  <a:cubicBezTo>
                    <a:pt x="526" y="3287"/>
                    <a:pt x="1104" y="2808"/>
                    <a:pt x="1667" y="2321"/>
                  </a:cubicBezTo>
                  <a:cubicBezTo>
                    <a:pt x="2123" y="1925"/>
                    <a:pt x="2580" y="1537"/>
                    <a:pt x="3036" y="1157"/>
                  </a:cubicBezTo>
                  <a:cubicBezTo>
                    <a:pt x="3287" y="944"/>
                    <a:pt x="3546" y="723"/>
                    <a:pt x="3820" y="518"/>
                  </a:cubicBezTo>
                  <a:cubicBezTo>
                    <a:pt x="3721" y="343"/>
                    <a:pt x="3630" y="175"/>
                    <a:pt x="3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9"/>
            <p:cNvSpPr/>
            <p:nvPr/>
          </p:nvSpPr>
          <p:spPr>
            <a:xfrm>
              <a:off x="6836558" y="4273957"/>
              <a:ext cx="51192" cy="182596"/>
            </a:xfrm>
            <a:custGeom>
              <a:rect b="b" l="l" r="r" t="t"/>
              <a:pathLst>
                <a:path extrusionOk="0" h="3014" w="845">
                  <a:moveTo>
                    <a:pt x="571" y="1"/>
                  </a:moveTo>
                  <a:cubicBezTo>
                    <a:pt x="418" y="244"/>
                    <a:pt x="282" y="503"/>
                    <a:pt x="145" y="761"/>
                  </a:cubicBezTo>
                  <a:cubicBezTo>
                    <a:pt x="91" y="853"/>
                    <a:pt x="46" y="959"/>
                    <a:pt x="0" y="1058"/>
                  </a:cubicBezTo>
                  <a:cubicBezTo>
                    <a:pt x="190" y="1522"/>
                    <a:pt x="380" y="1986"/>
                    <a:pt x="571" y="2450"/>
                  </a:cubicBezTo>
                  <a:cubicBezTo>
                    <a:pt x="647" y="2648"/>
                    <a:pt x="746" y="2831"/>
                    <a:pt x="845" y="3013"/>
                  </a:cubicBezTo>
                  <a:cubicBezTo>
                    <a:pt x="472" y="2055"/>
                    <a:pt x="373" y="1012"/>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9"/>
            <p:cNvSpPr/>
            <p:nvPr/>
          </p:nvSpPr>
          <p:spPr>
            <a:xfrm>
              <a:off x="6560420" y="3209266"/>
              <a:ext cx="256325" cy="275226"/>
            </a:xfrm>
            <a:custGeom>
              <a:rect b="b" l="l" r="r" t="t"/>
              <a:pathLst>
                <a:path extrusionOk="0" h="4543" w="4231">
                  <a:moveTo>
                    <a:pt x="4094" y="0"/>
                  </a:moveTo>
                  <a:cubicBezTo>
                    <a:pt x="3774" y="251"/>
                    <a:pt x="3455" y="518"/>
                    <a:pt x="3143" y="791"/>
                  </a:cubicBezTo>
                  <a:cubicBezTo>
                    <a:pt x="2664" y="1195"/>
                    <a:pt x="2192" y="1598"/>
                    <a:pt x="1713" y="2001"/>
                  </a:cubicBezTo>
                  <a:cubicBezTo>
                    <a:pt x="1119" y="2496"/>
                    <a:pt x="556" y="3021"/>
                    <a:pt x="31" y="3584"/>
                  </a:cubicBezTo>
                  <a:cubicBezTo>
                    <a:pt x="16" y="3751"/>
                    <a:pt x="8" y="3918"/>
                    <a:pt x="1" y="4086"/>
                  </a:cubicBezTo>
                  <a:lnTo>
                    <a:pt x="1" y="4542"/>
                  </a:lnTo>
                  <a:cubicBezTo>
                    <a:pt x="701" y="3462"/>
                    <a:pt x="1515" y="2450"/>
                    <a:pt x="2496" y="1613"/>
                  </a:cubicBezTo>
                  <a:cubicBezTo>
                    <a:pt x="3052" y="1134"/>
                    <a:pt x="3645" y="708"/>
                    <a:pt x="4231" y="266"/>
                  </a:cubicBezTo>
                  <a:cubicBezTo>
                    <a:pt x="4185" y="175"/>
                    <a:pt x="4140" y="91"/>
                    <a:pt x="4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9"/>
            <p:cNvSpPr/>
            <p:nvPr/>
          </p:nvSpPr>
          <p:spPr>
            <a:xfrm>
              <a:off x="6716240" y="2985713"/>
              <a:ext cx="91782" cy="94509"/>
            </a:xfrm>
            <a:custGeom>
              <a:rect b="b" l="l" r="r" t="t"/>
              <a:pathLst>
                <a:path extrusionOk="0" h="1560" w="1515">
                  <a:moveTo>
                    <a:pt x="1514" y="0"/>
                  </a:moveTo>
                  <a:cubicBezTo>
                    <a:pt x="1400" y="92"/>
                    <a:pt x="1278" y="168"/>
                    <a:pt x="1142" y="229"/>
                  </a:cubicBezTo>
                  <a:cubicBezTo>
                    <a:pt x="746" y="655"/>
                    <a:pt x="366" y="1103"/>
                    <a:pt x="0" y="1560"/>
                  </a:cubicBezTo>
                  <a:cubicBezTo>
                    <a:pt x="320" y="1317"/>
                    <a:pt x="655" y="1096"/>
                    <a:pt x="997" y="875"/>
                  </a:cubicBezTo>
                  <a:cubicBezTo>
                    <a:pt x="1111" y="548"/>
                    <a:pt x="1286" y="251"/>
                    <a:pt x="15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9"/>
            <p:cNvSpPr/>
            <p:nvPr/>
          </p:nvSpPr>
          <p:spPr>
            <a:xfrm>
              <a:off x="6663230" y="3496370"/>
              <a:ext cx="127708" cy="122255"/>
            </a:xfrm>
            <a:custGeom>
              <a:rect b="b" l="l" r="r" t="t"/>
              <a:pathLst>
                <a:path extrusionOk="0" h="2018" w="2108">
                  <a:moveTo>
                    <a:pt x="1994" y="1"/>
                  </a:moveTo>
                  <a:cubicBezTo>
                    <a:pt x="1712" y="222"/>
                    <a:pt x="1454" y="442"/>
                    <a:pt x="1202" y="678"/>
                  </a:cubicBezTo>
                  <a:cubicBezTo>
                    <a:pt x="761" y="1089"/>
                    <a:pt x="366" y="1538"/>
                    <a:pt x="0" y="2017"/>
                  </a:cubicBezTo>
                  <a:cubicBezTo>
                    <a:pt x="464" y="1591"/>
                    <a:pt x="951" y="1195"/>
                    <a:pt x="1431" y="785"/>
                  </a:cubicBezTo>
                  <a:lnTo>
                    <a:pt x="2108" y="176"/>
                  </a:lnTo>
                  <a:cubicBezTo>
                    <a:pt x="2070" y="115"/>
                    <a:pt x="2032" y="62"/>
                    <a:pt x="19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9"/>
            <p:cNvSpPr/>
            <p:nvPr/>
          </p:nvSpPr>
          <p:spPr>
            <a:xfrm>
              <a:off x="6583926" y="3247494"/>
              <a:ext cx="247601" cy="244329"/>
            </a:xfrm>
            <a:custGeom>
              <a:rect b="b" l="l" r="r" t="t"/>
              <a:pathLst>
                <a:path extrusionOk="0" h="4033" w="4087">
                  <a:moveTo>
                    <a:pt x="3987" y="1"/>
                  </a:moveTo>
                  <a:cubicBezTo>
                    <a:pt x="3379" y="465"/>
                    <a:pt x="2755" y="921"/>
                    <a:pt x="2177" y="1431"/>
                  </a:cubicBezTo>
                  <a:cubicBezTo>
                    <a:pt x="1629" y="1933"/>
                    <a:pt x="1127" y="2481"/>
                    <a:pt x="678" y="3074"/>
                  </a:cubicBezTo>
                  <a:cubicBezTo>
                    <a:pt x="442" y="3386"/>
                    <a:pt x="214" y="3706"/>
                    <a:pt x="1" y="4033"/>
                  </a:cubicBezTo>
                  <a:cubicBezTo>
                    <a:pt x="320" y="3691"/>
                    <a:pt x="663" y="3356"/>
                    <a:pt x="1020" y="3036"/>
                  </a:cubicBezTo>
                  <a:cubicBezTo>
                    <a:pt x="1500" y="2603"/>
                    <a:pt x="2017" y="2199"/>
                    <a:pt x="2519" y="1789"/>
                  </a:cubicBezTo>
                  <a:cubicBezTo>
                    <a:pt x="2998" y="1385"/>
                    <a:pt x="3501" y="1013"/>
                    <a:pt x="4018" y="670"/>
                  </a:cubicBezTo>
                  <a:lnTo>
                    <a:pt x="4071" y="640"/>
                  </a:lnTo>
                  <a:cubicBezTo>
                    <a:pt x="4086" y="419"/>
                    <a:pt x="4064" y="206"/>
                    <a:pt x="39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9"/>
            <p:cNvSpPr/>
            <p:nvPr/>
          </p:nvSpPr>
          <p:spPr>
            <a:xfrm>
              <a:off x="6588106" y="3525450"/>
              <a:ext cx="221308" cy="244329"/>
            </a:xfrm>
            <a:custGeom>
              <a:rect b="b" l="l" r="r" t="t"/>
              <a:pathLst>
                <a:path extrusionOk="0" h="4033" w="3653">
                  <a:moveTo>
                    <a:pt x="3561" y="0"/>
                  </a:moveTo>
                  <a:cubicBezTo>
                    <a:pt x="3279" y="251"/>
                    <a:pt x="2998" y="502"/>
                    <a:pt x="2716" y="753"/>
                  </a:cubicBezTo>
                  <a:cubicBezTo>
                    <a:pt x="2214" y="1195"/>
                    <a:pt x="1697" y="1613"/>
                    <a:pt x="1218" y="2077"/>
                  </a:cubicBezTo>
                  <a:cubicBezTo>
                    <a:pt x="784" y="2496"/>
                    <a:pt x="373" y="2937"/>
                    <a:pt x="0" y="3409"/>
                  </a:cubicBezTo>
                  <a:cubicBezTo>
                    <a:pt x="46" y="3622"/>
                    <a:pt x="99" y="3827"/>
                    <a:pt x="160" y="4032"/>
                  </a:cubicBezTo>
                  <a:cubicBezTo>
                    <a:pt x="365" y="3804"/>
                    <a:pt x="571" y="3584"/>
                    <a:pt x="784" y="3363"/>
                  </a:cubicBezTo>
                  <a:cubicBezTo>
                    <a:pt x="1590" y="2389"/>
                    <a:pt x="2366" y="1393"/>
                    <a:pt x="3264" y="510"/>
                  </a:cubicBezTo>
                  <a:cubicBezTo>
                    <a:pt x="3393" y="381"/>
                    <a:pt x="3523" y="259"/>
                    <a:pt x="3652" y="130"/>
                  </a:cubicBezTo>
                  <a:lnTo>
                    <a:pt x="35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9"/>
            <p:cNvSpPr/>
            <p:nvPr/>
          </p:nvSpPr>
          <p:spPr>
            <a:xfrm>
              <a:off x="6607008" y="3561860"/>
              <a:ext cx="226336" cy="260929"/>
            </a:xfrm>
            <a:custGeom>
              <a:rect b="b" l="l" r="r" t="t"/>
              <a:pathLst>
                <a:path extrusionOk="0" h="4307" w="3736">
                  <a:moveTo>
                    <a:pt x="3606" y="0"/>
                  </a:moveTo>
                  <a:lnTo>
                    <a:pt x="3340" y="327"/>
                  </a:lnTo>
                  <a:cubicBezTo>
                    <a:pt x="2983" y="761"/>
                    <a:pt x="2610" y="1172"/>
                    <a:pt x="2214" y="1568"/>
                  </a:cubicBezTo>
                  <a:cubicBezTo>
                    <a:pt x="1742" y="2054"/>
                    <a:pt x="1240" y="2519"/>
                    <a:pt x="761" y="3013"/>
                  </a:cubicBezTo>
                  <a:cubicBezTo>
                    <a:pt x="510" y="3317"/>
                    <a:pt x="251" y="3622"/>
                    <a:pt x="0" y="3926"/>
                  </a:cubicBezTo>
                  <a:cubicBezTo>
                    <a:pt x="46" y="4055"/>
                    <a:pt x="92" y="4185"/>
                    <a:pt x="137" y="4306"/>
                  </a:cubicBezTo>
                  <a:cubicBezTo>
                    <a:pt x="472" y="3964"/>
                    <a:pt x="807" y="3614"/>
                    <a:pt x="1134" y="3257"/>
                  </a:cubicBezTo>
                  <a:cubicBezTo>
                    <a:pt x="1613" y="2739"/>
                    <a:pt x="2085" y="2207"/>
                    <a:pt x="2549" y="1674"/>
                  </a:cubicBezTo>
                  <a:cubicBezTo>
                    <a:pt x="2922" y="1240"/>
                    <a:pt x="3310" y="837"/>
                    <a:pt x="3713" y="426"/>
                  </a:cubicBezTo>
                  <a:lnTo>
                    <a:pt x="3736" y="404"/>
                  </a:lnTo>
                  <a:cubicBezTo>
                    <a:pt x="3736" y="388"/>
                    <a:pt x="3736" y="373"/>
                    <a:pt x="3728" y="358"/>
                  </a:cubicBezTo>
                  <a:cubicBezTo>
                    <a:pt x="3698" y="236"/>
                    <a:pt x="3660" y="114"/>
                    <a:pt x="3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9"/>
            <p:cNvSpPr/>
            <p:nvPr/>
          </p:nvSpPr>
          <p:spPr>
            <a:xfrm>
              <a:off x="6563691" y="3320800"/>
              <a:ext cx="257233" cy="293159"/>
            </a:xfrm>
            <a:custGeom>
              <a:rect b="b" l="l" r="r" t="t"/>
              <a:pathLst>
                <a:path extrusionOk="0" h="4839" w="4246">
                  <a:moveTo>
                    <a:pt x="4245" y="0"/>
                  </a:moveTo>
                  <a:cubicBezTo>
                    <a:pt x="3781" y="320"/>
                    <a:pt x="3340" y="677"/>
                    <a:pt x="2899" y="1043"/>
                  </a:cubicBezTo>
                  <a:cubicBezTo>
                    <a:pt x="2389" y="1453"/>
                    <a:pt x="1864" y="1864"/>
                    <a:pt x="1377" y="2313"/>
                  </a:cubicBezTo>
                  <a:cubicBezTo>
                    <a:pt x="883" y="2777"/>
                    <a:pt x="426" y="3272"/>
                    <a:pt x="0" y="3797"/>
                  </a:cubicBezTo>
                  <a:cubicBezTo>
                    <a:pt x="15" y="4147"/>
                    <a:pt x="46" y="4497"/>
                    <a:pt x="84" y="4839"/>
                  </a:cubicBezTo>
                  <a:lnTo>
                    <a:pt x="114" y="4786"/>
                  </a:lnTo>
                  <a:cubicBezTo>
                    <a:pt x="875" y="3607"/>
                    <a:pt x="1735" y="2450"/>
                    <a:pt x="2762" y="1476"/>
                  </a:cubicBezTo>
                  <a:cubicBezTo>
                    <a:pt x="3112" y="1157"/>
                    <a:pt x="3485" y="852"/>
                    <a:pt x="3873" y="571"/>
                  </a:cubicBezTo>
                  <a:cubicBezTo>
                    <a:pt x="4009" y="388"/>
                    <a:pt x="4131" y="198"/>
                    <a:pt x="4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9"/>
            <p:cNvSpPr/>
            <p:nvPr/>
          </p:nvSpPr>
          <p:spPr>
            <a:xfrm>
              <a:off x="6761859" y="3999272"/>
              <a:ext cx="114804" cy="212039"/>
            </a:xfrm>
            <a:custGeom>
              <a:rect b="b" l="l" r="r" t="t"/>
              <a:pathLst>
                <a:path extrusionOk="0" h="3500" w="1895">
                  <a:moveTo>
                    <a:pt x="1484" y="0"/>
                  </a:moveTo>
                  <a:cubicBezTo>
                    <a:pt x="1233" y="365"/>
                    <a:pt x="974" y="723"/>
                    <a:pt x="723" y="1088"/>
                  </a:cubicBezTo>
                  <a:cubicBezTo>
                    <a:pt x="609" y="1271"/>
                    <a:pt x="487" y="1461"/>
                    <a:pt x="373" y="1644"/>
                  </a:cubicBezTo>
                  <a:cubicBezTo>
                    <a:pt x="312" y="1803"/>
                    <a:pt x="244" y="1956"/>
                    <a:pt x="175" y="2108"/>
                  </a:cubicBezTo>
                  <a:lnTo>
                    <a:pt x="1" y="2511"/>
                  </a:lnTo>
                  <a:cubicBezTo>
                    <a:pt x="130" y="2838"/>
                    <a:pt x="259" y="3165"/>
                    <a:pt x="396" y="3500"/>
                  </a:cubicBezTo>
                  <a:cubicBezTo>
                    <a:pt x="411" y="3454"/>
                    <a:pt x="434" y="3416"/>
                    <a:pt x="457" y="3371"/>
                  </a:cubicBezTo>
                  <a:cubicBezTo>
                    <a:pt x="883" y="2488"/>
                    <a:pt x="1408" y="1666"/>
                    <a:pt x="1895" y="822"/>
                  </a:cubicBezTo>
                  <a:cubicBezTo>
                    <a:pt x="1705" y="563"/>
                    <a:pt x="1522" y="297"/>
                    <a:pt x="1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87" name="Google Shape;2087;p9"/>
          <p:cNvGrpSpPr/>
          <p:nvPr/>
        </p:nvGrpSpPr>
        <p:grpSpPr>
          <a:xfrm>
            <a:off x="6916811" y="3617241"/>
            <a:ext cx="1479857" cy="1812370"/>
            <a:chOff x="7597349" y="3429306"/>
            <a:chExt cx="1207653" cy="1479003"/>
          </a:xfrm>
        </p:grpSpPr>
        <p:sp>
          <p:nvSpPr>
            <p:cNvPr id="2088" name="Google Shape;2088;p9"/>
            <p:cNvSpPr/>
            <p:nvPr/>
          </p:nvSpPr>
          <p:spPr>
            <a:xfrm>
              <a:off x="7597349" y="3588943"/>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9"/>
            <p:cNvSpPr/>
            <p:nvPr/>
          </p:nvSpPr>
          <p:spPr>
            <a:xfrm>
              <a:off x="8757943" y="3793715"/>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9"/>
            <p:cNvSpPr/>
            <p:nvPr/>
          </p:nvSpPr>
          <p:spPr>
            <a:xfrm>
              <a:off x="7670170" y="3429306"/>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9"/>
            <p:cNvSpPr/>
            <p:nvPr/>
          </p:nvSpPr>
          <p:spPr>
            <a:xfrm>
              <a:off x="7740689" y="3787293"/>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9"/>
            <p:cNvSpPr/>
            <p:nvPr/>
          </p:nvSpPr>
          <p:spPr>
            <a:xfrm>
              <a:off x="7994654" y="3481711"/>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9"/>
            <p:cNvSpPr/>
            <p:nvPr/>
          </p:nvSpPr>
          <p:spPr>
            <a:xfrm>
              <a:off x="7807512" y="3582643"/>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9"/>
            <p:cNvSpPr/>
            <p:nvPr/>
          </p:nvSpPr>
          <p:spPr>
            <a:xfrm>
              <a:off x="7751776" y="4328423"/>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9"/>
            <p:cNvSpPr/>
            <p:nvPr/>
          </p:nvSpPr>
          <p:spPr>
            <a:xfrm>
              <a:off x="7694161" y="4231127"/>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9"/>
            <p:cNvSpPr/>
            <p:nvPr/>
          </p:nvSpPr>
          <p:spPr>
            <a:xfrm>
              <a:off x="7680772" y="3874836"/>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9"/>
            <p:cNvSpPr/>
            <p:nvPr/>
          </p:nvSpPr>
          <p:spPr>
            <a:xfrm>
              <a:off x="8522880" y="3601969"/>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9"/>
            <p:cNvSpPr/>
            <p:nvPr/>
          </p:nvSpPr>
          <p:spPr>
            <a:xfrm>
              <a:off x="8614118" y="3651344"/>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9"/>
            <p:cNvSpPr/>
            <p:nvPr/>
          </p:nvSpPr>
          <p:spPr>
            <a:xfrm>
              <a:off x="8662100" y="3684968"/>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9"/>
            <p:cNvSpPr/>
            <p:nvPr/>
          </p:nvSpPr>
          <p:spPr>
            <a:xfrm>
              <a:off x="7697857" y="4099782"/>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9"/>
            <p:cNvSpPr/>
            <p:nvPr/>
          </p:nvSpPr>
          <p:spPr>
            <a:xfrm>
              <a:off x="7945339" y="3531026"/>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9"/>
            <p:cNvSpPr/>
            <p:nvPr/>
          </p:nvSpPr>
          <p:spPr>
            <a:xfrm>
              <a:off x="7686770" y="4002061"/>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9"/>
            <p:cNvSpPr/>
            <p:nvPr/>
          </p:nvSpPr>
          <p:spPr>
            <a:xfrm>
              <a:off x="8464781" y="3559439"/>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9"/>
            <p:cNvSpPr/>
            <p:nvPr/>
          </p:nvSpPr>
          <p:spPr>
            <a:xfrm>
              <a:off x="8291936" y="3470624"/>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9"/>
            <p:cNvSpPr/>
            <p:nvPr/>
          </p:nvSpPr>
          <p:spPr>
            <a:xfrm>
              <a:off x="8379964" y="3513517"/>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9"/>
            <p:cNvSpPr/>
            <p:nvPr/>
          </p:nvSpPr>
          <p:spPr>
            <a:xfrm>
              <a:off x="8521487" y="3536115"/>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9"/>
            <p:cNvSpPr/>
            <p:nvPr/>
          </p:nvSpPr>
          <p:spPr>
            <a:xfrm>
              <a:off x="7798304" y="4422449"/>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9"/>
            <p:cNvSpPr/>
            <p:nvPr/>
          </p:nvSpPr>
          <p:spPr>
            <a:xfrm>
              <a:off x="8158290" y="3439787"/>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9"/>
            <p:cNvSpPr/>
            <p:nvPr/>
          </p:nvSpPr>
          <p:spPr>
            <a:xfrm>
              <a:off x="8582312" y="3632139"/>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9"/>
            <p:cNvSpPr/>
            <p:nvPr/>
          </p:nvSpPr>
          <p:spPr>
            <a:xfrm>
              <a:off x="8196094" y="3449602"/>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9"/>
            <p:cNvSpPr/>
            <p:nvPr/>
          </p:nvSpPr>
          <p:spPr>
            <a:xfrm>
              <a:off x="8704448" y="3723196"/>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9"/>
            <p:cNvSpPr/>
            <p:nvPr/>
          </p:nvSpPr>
          <p:spPr>
            <a:xfrm>
              <a:off x="7805210" y="4455648"/>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9"/>
            <p:cNvSpPr/>
            <p:nvPr/>
          </p:nvSpPr>
          <p:spPr>
            <a:xfrm>
              <a:off x="8620116" y="3586157"/>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9"/>
            <p:cNvSpPr/>
            <p:nvPr/>
          </p:nvSpPr>
          <p:spPr>
            <a:xfrm>
              <a:off x="7859129" y="3555926"/>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9"/>
            <p:cNvSpPr/>
            <p:nvPr/>
          </p:nvSpPr>
          <p:spPr>
            <a:xfrm>
              <a:off x="7791882" y="3657766"/>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9"/>
            <p:cNvSpPr/>
            <p:nvPr/>
          </p:nvSpPr>
          <p:spPr>
            <a:xfrm>
              <a:off x="8150474" y="3461900"/>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9"/>
            <p:cNvSpPr/>
            <p:nvPr/>
          </p:nvSpPr>
          <p:spPr>
            <a:xfrm>
              <a:off x="7685861" y="4144492"/>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9"/>
            <p:cNvSpPr/>
            <p:nvPr/>
          </p:nvSpPr>
          <p:spPr>
            <a:xfrm>
              <a:off x="8078562" y="3431487"/>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9"/>
            <p:cNvSpPr/>
            <p:nvPr/>
          </p:nvSpPr>
          <p:spPr>
            <a:xfrm>
              <a:off x="8046271" y="3429609"/>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9"/>
            <p:cNvSpPr/>
            <p:nvPr/>
          </p:nvSpPr>
          <p:spPr>
            <a:xfrm>
              <a:off x="7734267" y="3573616"/>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9"/>
            <p:cNvSpPr/>
            <p:nvPr/>
          </p:nvSpPr>
          <p:spPr>
            <a:xfrm>
              <a:off x="7904324" y="3938449"/>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9"/>
            <p:cNvSpPr/>
            <p:nvPr/>
          </p:nvSpPr>
          <p:spPr>
            <a:xfrm>
              <a:off x="7801091" y="3881379"/>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9"/>
            <p:cNvSpPr/>
            <p:nvPr/>
          </p:nvSpPr>
          <p:spPr>
            <a:xfrm>
              <a:off x="8037547" y="3626869"/>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9"/>
            <p:cNvSpPr/>
            <p:nvPr/>
          </p:nvSpPr>
          <p:spPr>
            <a:xfrm>
              <a:off x="8213118" y="3653646"/>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9"/>
            <p:cNvSpPr/>
            <p:nvPr/>
          </p:nvSpPr>
          <p:spPr>
            <a:xfrm>
              <a:off x="7838410" y="3767907"/>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9"/>
            <p:cNvSpPr/>
            <p:nvPr/>
          </p:nvSpPr>
          <p:spPr>
            <a:xfrm>
              <a:off x="8483683" y="3592760"/>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9"/>
            <p:cNvSpPr/>
            <p:nvPr/>
          </p:nvSpPr>
          <p:spPr>
            <a:xfrm>
              <a:off x="7785399" y="4167575"/>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9"/>
            <p:cNvSpPr/>
            <p:nvPr/>
          </p:nvSpPr>
          <p:spPr>
            <a:xfrm>
              <a:off x="7925044" y="4029263"/>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9"/>
            <p:cNvSpPr/>
            <p:nvPr/>
          </p:nvSpPr>
          <p:spPr>
            <a:xfrm>
              <a:off x="7775706" y="3968437"/>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9"/>
            <p:cNvSpPr/>
            <p:nvPr/>
          </p:nvSpPr>
          <p:spPr>
            <a:xfrm>
              <a:off x="7785884" y="4234822"/>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9"/>
            <p:cNvSpPr/>
            <p:nvPr/>
          </p:nvSpPr>
          <p:spPr>
            <a:xfrm>
              <a:off x="8558806" y="3621356"/>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9"/>
            <p:cNvSpPr/>
            <p:nvPr/>
          </p:nvSpPr>
          <p:spPr>
            <a:xfrm>
              <a:off x="8395231" y="3576221"/>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9"/>
            <p:cNvSpPr/>
            <p:nvPr/>
          </p:nvSpPr>
          <p:spPr>
            <a:xfrm>
              <a:off x="7813995" y="4367136"/>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9"/>
            <p:cNvSpPr/>
            <p:nvPr/>
          </p:nvSpPr>
          <p:spPr>
            <a:xfrm>
              <a:off x="8280426" y="3573434"/>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9"/>
            <p:cNvSpPr/>
            <p:nvPr/>
          </p:nvSpPr>
          <p:spPr>
            <a:xfrm>
              <a:off x="8697542" y="3716774"/>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9"/>
            <p:cNvSpPr/>
            <p:nvPr/>
          </p:nvSpPr>
          <p:spPr>
            <a:xfrm>
              <a:off x="8120970" y="3685453"/>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9"/>
            <p:cNvSpPr/>
            <p:nvPr/>
          </p:nvSpPr>
          <p:spPr>
            <a:xfrm>
              <a:off x="8266613" y="3594154"/>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9"/>
            <p:cNvSpPr/>
            <p:nvPr/>
          </p:nvSpPr>
          <p:spPr>
            <a:xfrm>
              <a:off x="7963757" y="3670670"/>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9"/>
            <p:cNvSpPr/>
            <p:nvPr/>
          </p:nvSpPr>
          <p:spPr>
            <a:xfrm>
              <a:off x="7915835" y="3722287"/>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9"/>
            <p:cNvSpPr/>
            <p:nvPr/>
          </p:nvSpPr>
          <p:spPr>
            <a:xfrm>
              <a:off x="8127877" y="3589125"/>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9"/>
            <p:cNvSpPr/>
            <p:nvPr/>
          </p:nvSpPr>
          <p:spPr>
            <a:xfrm>
              <a:off x="7772495" y="4073973"/>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2" name="Google Shape;2142;p9"/>
          <p:cNvGrpSpPr/>
          <p:nvPr/>
        </p:nvGrpSpPr>
        <p:grpSpPr>
          <a:xfrm>
            <a:off x="6924271" y="2195637"/>
            <a:ext cx="1115053" cy="1818976"/>
            <a:chOff x="7603437" y="2594820"/>
            <a:chExt cx="909950" cy="1484393"/>
          </a:xfrm>
        </p:grpSpPr>
        <p:sp>
          <p:nvSpPr>
            <p:cNvPr id="2143" name="Google Shape;2143;p9"/>
            <p:cNvSpPr/>
            <p:nvPr/>
          </p:nvSpPr>
          <p:spPr>
            <a:xfrm flipH="1">
              <a:off x="7654630" y="2670125"/>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9"/>
            <p:cNvSpPr/>
            <p:nvPr/>
          </p:nvSpPr>
          <p:spPr>
            <a:xfrm flipH="1">
              <a:off x="8474614" y="2669641"/>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9"/>
            <p:cNvSpPr/>
            <p:nvPr/>
          </p:nvSpPr>
          <p:spPr>
            <a:xfrm flipH="1">
              <a:off x="7603437" y="2594941"/>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9"/>
            <p:cNvSpPr/>
            <p:nvPr/>
          </p:nvSpPr>
          <p:spPr>
            <a:xfrm flipH="1">
              <a:off x="7667040" y="3314489"/>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9"/>
            <p:cNvSpPr/>
            <p:nvPr/>
          </p:nvSpPr>
          <p:spPr>
            <a:xfrm flipH="1">
              <a:off x="7697453" y="2996912"/>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9"/>
            <p:cNvSpPr/>
            <p:nvPr/>
          </p:nvSpPr>
          <p:spPr>
            <a:xfrm flipH="1">
              <a:off x="7620026" y="3144856"/>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9"/>
            <p:cNvSpPr/>
            <p:nvPr/>
          </p:nvSpPr>
          <p:spPr>
            <a:xfrm flipH="1">
              <a:off x="7660617" y="3716399"/>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9"/>
            <p:cNvSpPr/>
            <p:nvPr/>
          </p:nvSpPr>
          <p:spPr>
            <a:xfrm flipH="1">
              <a:off x="7617724" y="3648667"/>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9"/>
            <p:cNvSpPr/>
            <p:nvPr/>
          </p:nvSpPr>
          <p:spPr>
            <a:xfrm flipH="1">
              <a:off x="7615423" y="3391915"/>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9"/>
            <p:cNvSpPr/>
            <p:nvPr/>
          </p:nvSpPr>
          <p:spPr>
            <a:xfrm flipH="1">
              <a:off x="8134439" y="2597789"/>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9"/>
            <p:cNvSpPr/>
            <p:nvPr/>
          </p:nvSpPr>
          <p:spPr>
            <a:xfrm flipH="1">
              <a:off x="8226587" y="2602817"/>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9"/>
            <p:cNvSpPr/>
            <p:nvPr/>
          </p:nvSpPr>
          <p:spPr>
            <a:xfrm flipH="1">
              <a:off x="8288866" y="2614328"/>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9"/>
            <p:cNvSpPr/>
            <p:nvPr/>
          </p:nvSpPr>
          <p:spPr>
            <a:xfrm flipH="1">
              <a:off x="7648137" y="3556459"/>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9"/>
            <p:cNvSpPr/>
            <p:nvPr/>
          </p:nvSpPr>
          <p:spPr>
            <a:xfrm flipH="1">
              <a:off x="7688729" y="3063311"/>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9"/>
            <p:cNvSpPr/>
            <p:nvPr/>
          </p:nvSpPr>
          <p:spPr>
            <a:xfrm flipH="1">
              <a:off x="7635718" y="3487334"/>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9"/>
            <p:cNvSpPr/>
            <p:nvPr/>
          </p:nvSpPr>
          <p:spPr>
            <a:xfrm flipH="1">
              <a:off x="8080035" y="2618993"/>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9"/>
            <p:cNvSpPr/>
            <p:nvPr/>
          </p:nvSpPr>
          <p:spPr>
            <a:xfrm flipH="1">
              <a:off x="7924700" y="2709323"/>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9"/>
            <p:cNvSpPr/>
            <p:nvPr/>
          </p:nvSpPr>
          <p:spPr>
            <a:xfrm flipH="1">
              <a:off x="8000308" y="2671519"/>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9"/>
            <p:cNvSpPr/>
            <p:nvPr/>
          </p:nvSpPr>
          <p:spPr>
            <a:xfrm flipH="1">
              <a:off x="8043140" y="2636502"/>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9"/>
            <p:cNvSpPr/>
            <p:nvPr/>
          </p:nvSpPr>
          <p:spPr>
            <a:xfrm flipH="1">
              <a:off x="7673521" y="3782314"/>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9"/>
            <p:cNvSpPr/>
            <p:nvPr/>
          </p:nvSpPr>
          <p:spPr>
            <a:xfrm flipH="1">
              <a:off x="7779543" y="2859569"/>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9"/>
            <p:cNvSpPr/>
            <p:nvPr/>
          </p:nvSpPr>
          <p:spPr>
            <a:xfrm flipH="1">
              <a:off x="8191145" y="259482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9"/>
            <p:cNvSpPr/>
            <p:nvPr/>
          </p:nvSpPr>
          <p:spPr>
            <a:xfrm flipH="1">
              <a:off x="7872175" y="2727255"/>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9"/>
            <p:cNvSpPr/>
            <p:nvPr/>
          </p:nvSpPr>
          <p:spPr>
            <a:xfrm flipH="1">
              <a:off x="8355205" y="2647528"/>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9"/>
            <p:cNvSpPr/>
            <p:nvPr/>
          </p:nvSpPr>
          <p:spPr>
            <a:xfrm flipH="1">
              <a:off x="7657406" y="3804003"/>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9"/>
            <p:cNvSpPr/>
            <p:nvPr/>
          </p:nvSpPr>
          <p:spPr>
            <a:xfrm flipH="1">
              <a:off x="8126624" y="2606089"/>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9"/>
            <p:cNvSpPr/>
            <p:nvPr/>
          </p:nvSpPr>
          <p:spPr>
            <a:xfrm flipH="1">
              <a:off x="7974014" y="2709323"/>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9"/>
            <p:cNvSpPr/>
            <p:nvPr/>
          </p:nvSpPr>
          <p:spPr>
            <a:xfrm flipH="1">
              <a:off x="7645412" y="3102024"/>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9"/>
            <p:cNvSpPr/>
            <p:nvPr/>
          </p:nvSpPr>
          <p:spPr>
            <a:xfrm flipH="1">
              <a:off x="7632508" y="3214466"/>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9"/>
            <p:cNvSpPr/>
            <p:nvPr/>
          </p:nvSpPr>
          <p:spPr>
            <a:xfrm flipH="1">
              <a:off x="7835764" y="2840667"/>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9"/>
            <p:cNvSpPr/>
            <p:nvPr/>
          </p:nvSpPr>
          <p:spPr>
            <a:xfrm flipH="1">
              <a:off x="7618210" y="358875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9"/>
            <p:cNvSpPr/>
            <p:nvPr/>
          </p:nvSpPr>
          <p:spPr>
            <a:xfrm flipH="1">
              <a:off x="7753735" y="2877563"/>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9"/>
            <p:cNvSpPr/>
            <p:nvPr/>
          </p:nvSpPr>
          <p:spPr>
            <a:xfrm flipH="1">
              <a:off x="7706723" y="2893193"/>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9"/>
            <p:cNvSpPr/>
            <p:nvPr/>
          </p:nvSpPr>
          <p:spPr>
            <a:xfrm flipH="1">
              <a:off x="7670744" y="2670610"/>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9"/>
            <p:cNvSpPr/>
            <p:nvPr/>
          </p:nvSpPr>
          <p:spPr>
            <a:xfrm flipH="1">
              <a:off x="7915007" y="3374891"/>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9"/>
            <p:cNvSpPr/>
            <p:nvPr/>
          </p:nvSpPr>
          <p:spPr>
            <a:xfrm flipH="1">
              <a:off x="7783240" y="3322305"/>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9"/>
            <p:cNvSpPr/>
            <p:nvPr/>
          </p:nvSpPr>
          <p:spPr>
            <a:xfrm flipH="1">
              <a:off x="7871692" y="3031020"/>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9"/>
            <p:cNvSpPr/>
            <p:nvPr/>
          </p:nvSpPr>
          <p:spPr>
            <a:xfrm flipH="1">
              <a:off x="8027511" y="299049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9"/>
            <p:cNvSpPr/>
            <p:nvPr/>
          </p:nvSpPr>
          <p:spPr>
            <a:xfrm flipH="1">
              <a:off x="7799780" y="3227855"/>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9"/>
            <p:cNvSpPr/>
            <p:nvPr/>
          </p:nvSpPr>
          <p:spPr>
            <a:xfrm flipH="1">
              <a:off x="8102150" y="2774268"/>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9"/>
            <p:cNvSpPr/>
            <p:nvPr/>
          </p:nvSpPr>
          <p:spPr>
            <a:xfrm flipH="1">
              <a:off x="7736227" y="3597050"/>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9"/>
            <p:cNvSpPr/>
            <p:nvPr/>
          </p:nvSpPr>
          <p:spPr>
            <a:xfrm flipH="1">
              <a:off x="7960201" y="3467947"/>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9"/>
            <p:cNvSpPr/>
            <p:nvPr/>
          </p:nvSpPr>
          <p:spPr>
            <a:xfrm flipH="1">
              <a:off x="7758341" y="3404819"/>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9"/>
            <p:cNvSpPr/>
            <p:nvPr/>
          </p:nvSpPr>
          <p:spPr>
            <a:xfrm flipH="1">
              <a:off x="7707147" y="3651878"/>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9"/>
            <p:cNvSpPr/>
            <p:nvPr/>
          </p:nvSpPr>
          <p:spPr>
            <a:xfrm flipH="1">
              <a:off x="8167641" y="2717562"/>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9"/>
            <p:cNvSpPr/>
            <p:nvPr/>
          </p:nvSpPr>
          <p:spPr>
            <a:xfrm flipH="1">
              <a:off x="8041811" y="2795472"/>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9"/>
            <p:cNvSpPr/>
            <p:nvPr/>
          </p:nvSpPr>
          <p:spPr>
            <a:xfrm flipH="1">
              <a:off x="7670735" y="3749599"/>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9"/>
            <p:cNvSpPr/>
            <p:nvPr/>
          </p:nvSpPr>
          <p:spPr>
            <a:xfrm flipH="1">
              <a:off x="7980501" y="2853572"/>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9"/>
            <p:cNvSpPr/>
            <p:nvPr/>
          </p:nvSpPr>
          <p:spPr>
            <a:xfrm flipH="1">
              <a:off x="8344180" y="2670610"/>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9"/>
            <p:cNvSpPr/>
            <p:nvPr/>
          </p:nvSpPr>
          <p:spPr>
            <a:xfrm flipH="1">
              <a:off x="7983709" y="3070218"/>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9"/>
            <p:cNvSpPr/>
            <p:nvPr/>
          </p:nvSpPr>
          <p:spPr>
            <a:xfrm flipH="1">
              <a:off x="7994798" y="2894162"/>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9"/>
            <p:cNvSpPr/>
            <p:nvPr/>
          </p:nvSpPr>
          <p:spPr>
            <a:xfrm flipH="1">
              <a:off x="7841765" y="3106143"/>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9"/>
            <p:cNvSpPr/>
            <p:nvPr/>
          </p:nvSpPr>
          <p:spPr>
            <a:xfrm flipH="1">
              <a:off x="7824256" y="3148128"/>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9"/>
            <p:cNvSpPr/>
            <p:nvPr/>
          </p:nvSpPr>
          <p:spPr>
            <a:xfrm flipH="1">
              <a:off x="7910406" y="2950141"/>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9"/>
            <p:cNvSpPr/>
            <p:nvPr/>
          </p:nvSpPr>
          <p:spPr>
            <a:xfrm flipH="1">
              <a:off x="7733440" y="3516838"/>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8" name="Google Shape;2198;p9"/>
          <p:cNvGrpSpPr/>
          <p:nvPr/>
        </p:nvGrpSpPr>
        <p:grpSpPr>
          <a:xfrm rot="10800000">
            <a:off x="7187214" y="-128071"/>
            <a:ext cx="989599" cy="2039611"/>
            <a:chOff x="6668017" y="1867221"/>
            <a:chExt cx="807573" cy="1664445"/>
          </a:xfrm>
        </p:grpSpPr>
        <p:sp>
          <p:nvSpPr>
            <p:cNvPr id="2199" name="Google Shape;2199;p9"/>
            <p:cNvSpPr/>
            <p:nvPr/>
          </p:nvSpPr>
          <p:spPr>
            <a:xfrm>
              <a:off x="6668017" y="1956703"/>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9"/>
            <p:cNvSpPr/>
            <p:nvPr/>
          </p:nvSpPr>
          <p:spPr>
            <a:xfrm>
              <a:off x="6776824" y="1952219"/>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9"/>
            <p:cNvSpPr/>
            <p:nvPr/>
          </p:nvSpPr>
          <p:spPr>
            <a:xfrm>
              <a:off x="6878180" y="1965003"/>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9"/>
            <p:cNvSpPr/>
            <p:nvPr/>
          </p:nvSpPr>
          <p:spPr>
            <a:xfrm>
              <a:off x="6970873" y="2130456"/>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9"/>
            <p:cNvSpPr/>
            <p:nvPr/>
          </p:nvSpPr>
          <p:spPr>
            <a:xfrm>
              <a:off x="6945973" y="2060421"/>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9"/>
            <p:cNvSpPr/>
            <p:nvPr/>
          </p:nvSpPr>
          <p:spPr>
            <a:xfrm>
              <a:off x="6915075" y="2000504"/>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9"/>
            <p:cNvSpPr/>
            <p:nvPr/>
          </p:nvSpPr>
          <p:spPr>
            <a:xfrm>
              <a:off x="6925678" y="2017528"/>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9"/>
            <p:cNvSpPr/>
            <p:nvPr/>
          </p:nvSpPr>
          <p:spPr>
            <a:xfrm>
              <a:off x="7287481" y="2435129"/>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9"/>
            <p:cNvSpPr/>
            <p:nvPr/>
          </p:nvSpPr>
          <p:spPr>
            <a:xfrm>
              <a:off x="7168132" y="2329593"/>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9"/>
            <p:cNvSpPr/>
            <p:nvPr/>
          </p:nvSpPr>
          <p:spPr>
            <a:xfrm>
              <a:off x="7230836" y="2286276"/>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9"/>
            <p:cNvSpPr/>
            <p:nvPr/>
          </p:nvSpPr>
          <p:spPr>
            <a:xfrm>
              <a:off x="7088828" y="2297181"/>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9"/>
            <p:cNvSpPr/>
            <p:nvPr/>
          </p:nvSpPr>
          <p:spPr>
            <a:xfrm>
              <a:off x="6953788" y="2080717"/>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9"/>
            <p:cNvSpPr/>
            <p:nvPr/>
          </p:nvSpPr>
          <p:spPr>
            <a:xfrm>
              <a:off x="7236833" y="2370184"/>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9"/>
            <p:cNvSpPr/>
            <p:nvPr/>
          </p:nvSpPr>
          <p:spPr>
            <a:xfrm>
              <a:off x="7263551" y="2399203"/>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9"/>
            <p:cNvSpPr/>
            <p:nvPr/>
          </p:nvSpPr>
          <p:spPr>
            <a:xfrm>
              <a:off x="7305959" y="2472024"/>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9"/>
            <p:cNvSpPr/>
            <p:nvPr/>
          </p:nvSpPr>
          <p:spPr>
            <a:xfrm>
              <a:off x="6996196" y="2198854"/>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9"/>
            <p:cNvSpPr/>
            <p:nvPr/>
          </p:nvSpPr>
          <p:spPr>
            <a:xfrm>
              <a:off x="7027518" y="2252834"/>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9"/>
            <p:cNvSpPr/>
            <p:nvPr/>
          </p:nvSpPr>
          <p:spPr>
            <a:xfrm>
              <a:off x="6976870" y="2150751"/>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9"/>
            <p:cNvSpPr/>
            <p:nvPr/>
          </p:nvSpPr>
          <p:spPr>
            <a:xfrm>
              <a:off x="7152017" y="2236476"/>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9"/>
            <p:cNvSpPr/>
            <p:nvPr/>
          </p:nvSpPr>
          <p:spPr>
            <a:xfrm>
              <a:off x="6772644" y="1867221"/>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9"/>
            <p:cNvSpPr/>
            <p:nvPr/>
          </p:nvSpPr>
          <p:spPr>
            <a:xfrm>
              <a:off x="6956999" y="1867766"/>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9"/>
            <p:cNvSpPr/>
            <p:nvPr/>
          </p:nvSpPr>
          <p:spPr>
            <a:xfrm>
              <a:off x="7033092" y="1874188"/>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9"/>
            <p:cNvSpPr/>
            <p:nvPr/>
          </p:nvSpPr>
          <p:spPr>
            <a:xfrm>
              <a:off x="7169949" y="1974211"/>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9"/>
            <p:cNvSpPr/>
            <p:nvPr/>
          </p:nvSpPr>
          <p:spPr>
            <a:xfrm>
              <a:off x="7102702" y="1898664"/>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9"/>
            <p:cNvSpPr/>
            <p:nvPr/>
          </p:nvSpPr>
          <p:spPr>
            <a:xfrm>
              <a:off x="7261673" y="2098649"/>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9"/>
            <p:cNvSpPr/>
            <p:nvPr/>
          </p:nvSpPr>
          <p:spPr>
            <a:xfrm>
              <a:off x="6857945" y="1888486"/>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9"/>
            <p:cNvSpPr/>
            <p:nvPr/>
          </p:nvSpPr>
          <p:spPr>
            <a:xfrm>
              <a:off x="7245073" y="2069206"/>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9"/>
            <p:cNvSpPr/>
            <p:nvPr/>
          </p:nvSpPr>
          <p:spPr>
            <a:xfrm>
              <a:off x="7061202" y="1882064"/>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9"/>
            <p:cNvSpPr/>
            <p:nvPr/>
          </p:nvSpPr>
          <p:spPr>
            <a:xfrm>
              <a:off x="7122513" y="1920292"/>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9"/>
            <p:cNvSpPr/>
            <p:nvPr/>
          </p:nvSpPr>
          <p:spPr>
            <a:xfrm>
              <a:off x="7374600" y="2561869"/>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9"/>
            <p:cNvSpPr/>
            <p:nvPr/>
          </p:nvSpPr>
          <p:spPr>
            <a:xfrm>
              <a:off x="6994379" y="1868190"/>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9"/>
            <p:cNvSpPr/>
            <p:nvPr/>
          </p:nvSpPr>
          <p:spPr>
            <a:xfrm>
              <a:off x="6933493" y="1869584"/>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9"/>
            <p:cNvSpPr/>
            <p:nvPr/>
          </p:nvSpPr>
          <p:spPr>
            <a:xfrm>
              <a:off x="6892478" y="1873764"/>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9"/>
            <p:cNvSpPr/>
            <p:nvPr/>
          </p:nvSpPr>
          <p:spPr>
            <a:xfrm>
              <a:off x="7324861" y="2303784"/>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9"/>
            <p:cNvSpPr/>
            <p:nvPr/>
          </p:nvSpPr>
          <p:spPr>
            <a:xfrm>
              <a:off x="7302263" y="2280763"/>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9"/>
            <p:cNvSpPr/>
            <p:nvPr/>
          </p:nvSpPr>
          <p:spPr>
            <a:xfrm>
              <a:off x="7263066" y="2049819"/>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9"/>
            <p:cNvSpPr/>
            <p:nvPr/>
          </p:nvSpPr>
          <p:spPr>
            <a:xfrm>
              <a:off x="7148321" y="1929985"/>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9"/>
            <p:cNvSpPr/>
            <p:nvPr/>
          </p:nvSpPr>
          <p:spPr>
            <a:xfrm>
              <a:off x="7382476" y="2612577"/>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9"/>
            <p:cNvSpPr/>
            <p:nvPr/>
          </p:nvSpPr>
          <p:spPr>
            <a:xfrm>
              <a:off x="7298083" y="2174257"/>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9"/>
            <p:cNvSpPr/>
            <p:nvPr/>
          </p:nvSpPr>
          <p:spPr>
            <a:xfrm>
              <a:off x="7358969" y="2498317"/>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9"/>
            <p:cNvSpPr/>
            <p:nvPr/>
          </p:nvSpPr>
          <p:spPr>
            <a:xfrm>
              <a:off x="7315652" y="2228176"/>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9"/>
            <p:cNvSpPr/>
            <p:nvPr/>
          </p:nvSpPr>
          <p:spPr>
            <a:xfrm>
              <a:off x="7272275" y="2136453"/>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9"/>
            <p:cNvSpPr/>
            <p:nvPr/>
          </p:nvSpPr>
          <p:spPr>
            <a:xfrm>
              <a:off x="7210540" y="2016620"/>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9"/>
            <p:cNvSpPr/>
            <p:nvPr/>
          </p:nvSpPr>
          <p:spPr>
            <a:xfrm>
              <a:off x="7334494" y="2392297"/>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9"/>
            <p:cNvSpPr/>
            <p:nvPr/>
          </p:nvSpPr>
          <p:spPr>
            <a:xfrm>
              <a:off x="7347398" y="2433311"/>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9"/>
            <p:cNvSpPr/>
            <p:nvPr/>
          </p:nvSpPr>
          <p:spPr>
            <a:xfrm>
              <a:off x="7393986" y="2320384"/>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9"/>
            <p:cNvSpPr/>
            <p:nvPr/>
          </p:nvSpPr>
          <p:spPr>
            <a:xfrm>
              <a:off x="7342794" y="2578954"/>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9"/>
            <p:cNvSpPr/>
            <p:nvPr/>
          </p:nvSpPr>
          <p:spPr>
            <a:xfrm>
              <a:off x="7258038" y="2301482"/>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7" name="Google Shape;2247;p9"/>
          <p:cNvGrpSpPr/>
          <p:nvPr/>
        </p:nvGrpSpPr>
        <p:grpSpPr>
          <a:xfrm rot="10800000">
            <a:off x="5714811" y="-688555"/>
            <a:ext cx="941636" cy="1614897"/>
            <a:chOff x="6828916" y="2896791"/>
            <a:chExt cx="768431" cy="1317853"/>
          </a:xfrm>
        </p:grpSpPr>
        <p:sp>
          <p:nvSpPr>
            <p:cNvPr id="2248" name="Google Shape;2248;p9"/>
            <p:cNvSpPr/>
            <p:nvPr/>
          </p:nvSpPr>
          <p:spPr>
            <a:xfrm>
              <a:off x="6828916" y="3057215"/>
              <a:ext cx="686824" cy="1157429"/>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9"/>
            <p:cNvSpPr/>
            <p:nvPr/>
          </p:nvSpPr>
          <p:spPr>
            <a:xfrm>
              <a:off x="7056164" y="2922599"/>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9"/>
            <p:cNvSpPr/>
            <p:nvPr/>
          </p:nvSpPr>
          <p:spPr>
            <a:xfrm>
              <a:off x="7056164" y="2922599"/>
              <a:ext cx="541183" cy="997976"/>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9"/>
            <p:cNvSpPr/>
            <p:nvPr/>
          </p:nvSpPr>
          <p:spPr>
            <a:xfrm>
              <a:off x="7091181" y="2922599"/>
              <a:ext cx="21749" cy="91782"/>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9"/>
            <p:cNvSpPr/>
            <p:nvPr/>
          </p:nvSpPr>
          <p:spPr>
            <a:xfrm>
              <a:off x="7093968" y="3062304"/>
              <a:ext cx="66883" cy="82089"/>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9"/>
            <p:cNvSpPr/>
            <p:nvPr/>
          </p:nvSpPr>
          <p:spPr>
            <a:xfrm>
              <a:off x="7099966" y="3100108"/>
              <a:ext cx="98689" cy="124497"/>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9"/>
            <p:cNvSpPr/>
            <p:nvPr/>
          </p:nvSpPr>
          <p:spPr>
            <a:xfrm>
              <a:off x="7112870" y="3148454"/>
              <a:ext cx="115288" cy="146186"/>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9"/>
            <p:cNvSpPr/>
            <p:nvPr/>
          </p:nvSpPr>
          <p:spPr>
            <a:xfrm>
              <a:off x="7129894" y="3180260"/>
              <a:ext cx="123588" cy="204708"/>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9"/>
            <p:cNvSpPr/>
            <p:nvPr/>
          </p:nvSpPr>
          <p:spPr>
            <a:xfrm>
              <a:off x="7181511" y="3255868"/>
              <a:ext cx="162361" cy="252629"/>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9"/>
            <p:cNvSpPr/>
            <p:nvPr/>
          </p:nvSpPr>
          <p:spPr>
            <a:xfrm>
              <a:off x="7241913" y="3497414"/>
              <a:ext cx="48466" cy="139703"/>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9"/>
            <p:cNvSpPr/>
            <p:nvPr/>
          </p:nvSpPr>
          <p:spPr>
            <a:xfrm>
              <a:off x="7308736" y="3329598"/>
              <a:ext cx="95963" cy="128193"/>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9"/>
            <p:cNvSpPr/>
            <p:nvPr/>
          </p:nvSpPr>
          <p:spPr>
            <a:xfrm>
              <a:off x="7205078" y="3301063"/>
              <a:ext cx="167329" cy="284859"/>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9"/>
            <p:cNvSpPr/>
            <p:nvPr/>
          </p:nvSpPr>
          <p:spPr>
            <a:xfrm>
              <a:off x="7268630" y="3570235"/>
              <a:ext cx="48042" cy="135523"/>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9"/>
            <p:cNvSpPr/>
            <p:nvPr/>
          </p:nvSpPr>
          <p:spPr>
            <a:xfrm>
              <a:off x="7371924" y="3366978"/>
              <a:ext cx="59492" cy="87602"/>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9"/>
            <p:cNvSpPr/>
            <p:nvPr/>
          </p:nvSpPr>
          <p:spPr>
            <a:xfrm>
              <a:off x="7312431" y="3692795"/>
              <a:ext cx="21264" cy="69246"/>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9"/>
            <p:cNvSpPr/>
            <p:nvPr/>
          </p:nvSpPr>
          <p:spPr>
            <a:xfrm>
              <a:off x="7394037" y="3646267"/>
              <a:ext cx="123104" cy="162301"/>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9"/>
            <p:cNvSpPr/>
            <p:nvPr/>
          </p:nvSpPr>
          <p:spPr>
            <a:xfrm>
              <a:off x="7464980" y="3517649"/>
              <a:ext cx="96871" cy="110260"/>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9"/>
            <p:cNvSpPr/>
            <p:nvPr/>
          </p:nvSpPr>
          <p:spPr>
            <a:xfrm>
              <a:off x="7400035" y="3626880"/>
              <a:ext cx="186715" cy="284495"/>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9"/>
            <p:cNvSpPr/>
            <p:nvPr/>
          </p:nvSpPr>
          <p:spPr>
            <a:xfrm>
              <a:off x="7459952" y="3832924"/>
              <a:ext cx="55796" cy="83483"/>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9"/>
            <p:cNvSpPr/>
            <p:nvPr/>
          </p:nvSpPr>
          <p:spPr>
            <a:xfrm>
              <a:off x="7535499" y="3851826"/>
              <a:ext cx="13934" cy="18478"/>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9"/>
            <p:cNvSpPr/>
            <p:nvPr/>
          </p:nvSpPr>
          <p:spPr>
            <a:xfrm>
              <a:off x="7347449" y="3445312"/>
              <a:ext cx="179385" cy="373855"/>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9"/>
            <p:cNvSpPr/>
            <p:nvPr/>
          </p:nvSpPr>
          <p:spPr>
            <a:xfrm>
              <a:off x="7514780" y="3684980"/>
              <a:ext cx="77970" cy="115773"/>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9"/>
            <p:cNvSpPr/>
            <p:nvPr/>
          </p:nvSpPr>
          <p:spPr>
            <a:xfrm>
              <a:off x="7565973" y="3784518"/>
              <a:ext cx="17084" cy="24839"/>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9"/>
            <p:cNvSpPr/>
            <p:nvPr/>
          </p:nvSpPr>
          <p:spPr>
            <a:xfrm>
              <a:off x="7320307" y="3390908"/>
              <a:ext cx="156727" cy="291341"/>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9"/>
            <p:cNvSpPr/>
            <p:nvPr/>
          </p:nvSpPr>
          <p:spPr>
            <a:xfrm>
              <a:off x="7155702" y="3292279"/>
              <a:ext cx="98749" cy="161392"/>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9"/>
            <p:cNvSpPr/>
            <p:nvPr/>
          </p:nvSpPr>
          <p:spPr>
            <a:xfrm>
              <a:off x="7090757" y="3018987"/>
              <a:ext cx="44286" cy="65005"/>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9"/>
            <p:cNvSpPr/>
            <p:nvPr/>
          </p:nvSpPr>
          <p:spPr>
            <a:xfrm>
              <a:off x="6905433" y="2896791"/>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9"/>
            <p:cNvSpPr/>
            <p:nvPr/>
          </p:nvSpPr>
          <p:spPr>
            <a:xfrm>
              <a:off x="6905433" y="2896791"/>
              <a:ext cx="530582" cy="1159731"/>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9"/>
            <p:cNvSpPr/>
            <p:nvPr/>
          </p:nvSpPr>
          <p:spPr>
            <a:xfrm>
              <a:off x="7032173" y="3052611"/>
              <a:ext cx="61855" cy="73789"/>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9"/>
            <p:cNvSpPr/>
            <p:nvPr/>
          </p:nvSpPr>
          <p:spPr>
            <a:xfrm>
              <a:off x="7006365" y="3109741"/>
              <a:ext cx="96447" cy="96387"/>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9"/>
            <p:cNvSpPr/>
            <p:nvPr/>
          </p:nvSpPr>
          <p:spPr>
            <a:xfrm>
              <a:off x="6978254" y="3163660"/>
              <a:ext cx="143883" cy="141097"/>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9"/>
            <p:cNvSpPr/>
            <p:nvPr/>
          </p:nvSpPr>
          <p:spPr>
            <a:xfrm>
              <a:off x="6926637" y="3315300"/>
              <a:ext cx="260929" cy="190895"/>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9"/>
            <p:cNvSpPr/>
            <p:nvPr/>
          </p:nvSpPr>
          <p:spPr>
            <a:xfrm>
              <a:off x="6905918" y="3454036"/>
              <a:ext cx="344351" cy="184898"/>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9"/>
            <p:cNvSpPr/>
            <p:nvPr/>
          </p:nvSpPr>
          <p:spPr>
            <a:xfrm>
              <a:off x="6910037" y="3603859"/>
              <a:ext cx="372037" cy="91601"/>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9"/>
            <p:cNvSpPr/>
            <p:nvPr/>
          </p:nvSpPr>
          <p:spPr>
            <a:xfrm>
              <a:off x="6918822" y="3660080"/>
              <a:ext cx="391363" cy="94812"/>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9"/>
            <p:cNvSpPr/>
            <p:nvPr/>
          </p:nvSpPr>
          <p:spPr>
            <a:xfrm>
              <a:off x="6949719" y="3767009"/>
              <a:ext cx="401056" cy="68155"/>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9"/>
            <p:cNvSpPr/>
            <p:nvPr/>
          </p:nvSpPr>
          <p:spPr>
            <a:xfrm>
              <a:off x="6996247" y="3839406"/>
              <a:ext cx="360042" cy="99113"/>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9"/>
            <p:cNvSpPr/>
            <p:nvPr/>
          </p:nvSpPr>
          <p:spPr>
            <a:xfrm>
              <a:off x="7094877" y="3968934"/>
              <a:ext cx="47073" cy="28171"/>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9"/>
            <p:cNvSpPr/>
            <p:nvPr/>
          </p:nvSpPr>
          <p:spPr>
            <a:xfrm>
              <a:off x="7141889" y="3861035"/>
              <a:ext cx="267411" cy="143399"/>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9"/>
            <p:cNvSpPr/>
            <p:nvPr/>
          </p:nvSpPr>
          <p:spPr>
            <a:xfrm>
              <a:off x="7186176" y="3913621"/>
              <a:ext cx="249842" cy="142914"/>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9"/>
            <p:cNvSpPr/>
            <p:nvPr/>
          </p:nvSpPr>
          <p:spPr>
            <a:xfrm>
              <a:off x="6914217" y="3387697"/>
              <a:ext cx="304730" cy="188593"/>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9"/>
            <p:cNvSpPr/>
            <p:nvPr/>
          </p:nvSpPr>
          <p:spPr>
            <a:xfrm>
              <a:off x="6964441" y="3227757"/>
              <a:ext cx="186291" cy="179809"/>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9"/>
            <p:cNvSpPr/>
            <p:nvPr/>
          </p:nvSpPr>
          <p:spPr>
            <a:xfrm>
              <a:off x="7059375" y="2998692"/>
              <a:ext cx="31866" cy="53979"/>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9"/>
            <p:cNvSpPr/>
            <p:nvPr/>
          </p:nvSpPr>
          <p:spPr>
            <a:xfrm>
              <a:off x="7081549" y="2896791"/>
              <a:ext cx="16600" cy="80272"/>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92" name="Google Shape;2292;p9"/>
          <p:cNvGrpSpPr/>
          <p:nvPr/>
        </p:nvGrpSpPr>
        <p:grpSpPr>
          <a:xfrm rot="10800000">
            <a:off x="7613135" y="-688566"/>
            <a:ext cx="859749" cy="2032261"/>
            <a:chOff x="6236844" y="2973233"/>
            <a:chExt cx="701607" cy="1658447"/>
          </a:xfrm>
        </p:grpSpPr>
        <p:sp>
          <p:nvSpPr>
            <p:cNvPr id="2293" name="Google Shape;2293;p9"/>
            <p:cNvSpPr/>
            <p:nvPr/>
          </p:nvSpPr>
          <p:spPr>
            <a:xfrm>
              <a:off x="6236844" y="3074650"/>
              <a:ext cx="596495" cy="1557031"/>
            </a:xfrm>
            <a:custGeom>
              <a:rect b="b" l="l" r="r" t="t"/>
              <a:pathLst>
                <a:path extrusionOk="0" h="25701" w="9846">
                  <a:moveTo>
                    <a:pt x="7716" y="1"/>
                  </a:moveTo>
                  <a:lnTo>
                    <a:pt x="7716" y="1"/>
                  </a:lnTo>
                  <a:cubicBezTo>
                    <a:pt x="7601" y="92"/>
                    <a:pt x="7480" y="176"/>
                    <a:pt x="7343" y="237"/>
                  </a:cubicBezTo>
                  <a:cubicBezTo>
                    <a:pt x="7297" y="252"/>
                    <a:pt x="7251" y="275"/>
                    <a:pt x="7206" y="290"/>
                  </a:cubicBezTo>
                  <a:lnTo>
                    <a:pt x="7168" y="305"/>
                  </a:lnTo>
                  <a:cubicBezTo>
                    <a:pt x="7130" y="320"/>
                    <a:pt x="7099" y="328"/>
                    <a:pt x="7069" y="343"/>
                  </a:cubicBezTo>
                  <a:lnTo>
                    <a:pt x="7023" y="358"/>
                  </a:lnTo>
                  <a:lnTo>
                    <a:pt x="6909" y="381"/>
                  </a:lnTo>
                  <a:lnTo>
                    <a:pt x="6879" y="396"/>
                  </a:lnTo>
                  <a:cubicBezTo>
                    <a:pt x="6825" y="404"/>
                    <a:pt x="6780" y="419"/>
                    <a:pt x="6734" y="427"/>
                  </a:cubicBezTo>
                  <a:lnTo>
                    <a:pt x="6673" y="442"/>
                  </a:lnTo>
                  <a:lnTo>
                    <a:pt x="6582" y="457"/>
                  </a:lnTo>
                  <a:lnTo>
                    <a:pt x="6513" y="465"/>
                  </a:lnTo>
                  <a:lnTo>
                    <a:pt x="6437" y="480"/>
                  </a:lnTo>
                  <a:lnTo>
                    <a:pt x="6354" y="495"/>
                  </a:lnTo>
                  <a:cubicBezTo>
                    <a:pt x="6224" y="510"/>
                    <a:pt x="6095" y="526"/>
                    <a:pt x="5966" y="541"/>
                  </a:cubicBezTo>
                  <a:lnTo>
                    <a:pt x="5814" y="564"/>
                  </a:lnTo>
                  <a:lnTo>
                    <a:pt x="5768" y="564"/>
                  </a:lnTo>
                  <a:lnTo>
                    <a:pt x="5600" y="586"/>
                  </a:lnTo>
                  <a:lnTo>
                    <a:pt x="5585" y="586"/>
                  </a:lnTo>
                  <a:cubicBezTo>
                    <a:pt x="5273" y="625"/>
                    <a:pt x="4961" y="693"/>
                    <a:pt x="4665" y="792"/>
                  </a:cubicBezTo>
                  <a:cubicBezTo>
                    <a:pt x="4497" y="853"/>
                    <a:pt x="4330" y="936"/>
                    <a:pt x="4170" y="1028"/>
                  </a:cubicBezTo>
                  <a:cubicBezTo>
                    <a:pt x="4163" y="1035"/>
                    <a:pt x="4155" y="1035"/>
                    <a:pt x="4147" y="1043"/>
                  </a:cubicBezTo>
                  <a:lnTo>
                    <a:pt x="4010" y="1127"/>
                  </a:lnTo>
                  <a:lnTo>
                    <a:pt x="3980" y="1149"/>
                  </a:lnTo>
                  <a:lnTo>
                    <a:pt x="3851" y="1248"/>
                  </a:lnTo>
                  <a:lnTo>
                    <a:pt x="3828" y="1264"/>
                  </a:lnTo>
                  <a:cubicBezTo>
                    <a:pt x="3387" y="1598"/>
                    <a:pt x="2999" y="2032"/>
                    <a:pt x="2633" y="2458"/>
                  </a:cubicBezTo>
                  <a:lnTo>
                    <a:pt x="2519" y="2587"/>
                  </a:lnTo>
                  <a:cubicBezTo>
                    <a:pt x="2428" y="2686"/>
                    <a:pt x="2344" y="2793"/>
                    <a:pt x="2268" y="2892"/>
                  </a:cubicBezTo>
                  <a:cubicBezTo>
                    <a:pt x="2238" y="2937"/>
                    <a:pt x="2200" y="2975"/>
                    <a:pt x="2169" y="3021"/>
                  </a:cubicBezTo>
                  <a:lnTo>
                    <a:pt x="2169" y="3029"/>
                  </a:lnTo>
                  <a:cubicBezTo>
                    <a:pt x="2048" y="3188"/>
                    <a:pt x="1949" y="3363"/>
                    <a:pt x="1865" y="3546"/>
                  </a:cubicBezTo>
                  <a:cubicBezTo>
                    <a:pt x="1819" y="3660"/>
                    <a:pt x="1781" y="3774"/>
                    <a:pt x="1758" y="3896"/>
                  </a:cubicBezTo>
                  <a:cubicBezTo>
                    <a:pt x="1758" y="3904"/>
                    <a:pt x="1758" y="3919"/>
                    <a:pt x="1751" y="3926"/>
                  </a:cubicBezTo>
                  <a:cubicBezTo>
                    <a:pt x="1720" y="4079"/>
                    <a:pt x="1705" y="4231"/>
                    <a:pt x="1705" y="4390"/>
                  </a:cubicBezTo>
                  <a:cubicBezTo>
                    <a:pt x="1705" y="4429"/>
                    <a:pt x="1705" y="4474"/>
                    <a:pt x="1698" y="4512"/>
                  </a:cubicBezTo>
                  <a:lnTo>
                    <a:pt x="1698" y="4535"/>
                  </a:lnTo>
                  <a:cubicBezTo>
                    <a:pt x="1690" y="4626"/>
                    <a:pt x="1682" y="4718"/>
                    <a:pt x="1667" y="4809"/>
                  </a:cubicBezTo>
                  <a:cubicBezTo>
                    <a:pt x="1660" y="4855"/>
                    <a:pt x="1652" y="4900"/>
                    <a:pt x="1644" y="4946"/>
                  </a:cubicBezTo>
                  <a:cubicBezTo>
                    <a:pt x="1614" y="5075"/>
                    <a:pt x="1553" y="5205"/>
                    <a:pt x="1477" y="5311"/>
                  </a:cubicBezTo>
                  <a:lnTo>
                    <a:pt x="1469" y="5326"/>
                  </a:lnTo>
                  <a:cubicBezTo>
                    <a:pt x="1454" y="5341"/>
                    <a:pt x="1439" y="5357"/>
                    <a:pt x="1424" y="5372"/>
                  </a:cubicBezTo>
                  <a:cubicBezTo>
                    <a:pt x="1340" y="5463"/>
                    <a:pt x="1233" y="5539"/>
                    <a:pt x="1127" y="5608"/>
                  </a:cubicBezTo>
                  <a:cubicBezTo>
                    <a:pt x="1074" y="5646"/>
                    <a:pt x="1013" y="5676"/>
                    <a:pt x="960" y="5714"/>
                  </a:cubicBezTo>
                  <a:cubicBezTo>
                    <a:pt x="906" y="5745"/>
                    <a:pt x="823" y="5798"/>
                    <a:pt x="762" y="5844"/>
                  </a:cubicBezTo>
                  <a:cubicBezTo>
                    <a:pt x="648" y="5920"/>
                    <a:pt x="549" y="6026"/>
                    <a:pt x="488" y="6148"/>
                  </a:cubicBezTo>
                  <a:cubicBezTo>
                    <a:pt x="435" y="6239"/>
                    <a:pt x="412" y="6346"/>
                    <a:pt x="412" y="6452"/>
                  </a:cubicBezTo>
                  <a:cubicBezTo>
                    <a:pt x="412" y="6483"/>
                    <a:pt x="412" y="6513"/>
                    <a:pt x="419" y="6544"/>
                  </a:cubicBezTo>
                  <a:cubicBezTo>
                    <a:pt x="419" y="6551"/>
                    <a:pt x="419" y="6551"/>
                    <a:pt x="419" y="6559"/>
                  </a:cubicBezTo>
                  <a:cubicBezTo>
                    <a:pt x="427" y="6620"/>
                    <a:pt x="442" y="6680"/>
                    <a:pt x="465" y="6741"/>
                  </a:cubicBezTo>
                  <a:lnTo>
                    <a:pt x="465" y="6749"/>
                  </a:lnTo>
                  <a:cubicBezTo>
                    <a:pt x="480" y="6810"/>
                    <a:pt x="503" y="6871"/>
                    <a:pt x="534" y="6932"/>
                  </a:cubicBezTo>
                  <a:cubicBezTo>
                    <a:pt x="534" y="6939"/>
                    <a:pt x="541" y="6939"/>
                    <a:pt x="541" y="6947"/>
                  </a:cubicBezTo>
                  <a:cubicBezTo>
                    <a:pt x="556" y="6977"/>
                    <a:pt x="572" y="7008"/>
                    <a:pt x="587" y="7046"/>
                  </a:cubicBezTo>
                  <a:lnTo>
                    <a:pt x="632" y="7129"/>
                  </a:lnTo>
                  <a:lnTo>
                    <a:pt x="640" y="7145"/>
                  </a:lnTo>
                  <a:cubicBezTo>
                    <a:pt x="830" y="7495"/>
                    <a:pt x="1058" y="7852"/>
                    <a:pt x="1043" y="8225"/>
                  </a:cubicBezTo>
                  <a:cubicBezTo>
                    <a:pt x="1036" y="8255"/>
                    <a:pt x="1036" y="8293"/>
                    <a:pt x="1028" y="8324"/>
                  </a:cubicBezTo>
                  <a:cubicBezTo>
                    <a:pt x="1028" y="8347"/>
                    <a:pt x="1020" y="8362"/>
                    <a:pt x="1020" y="8385"/>
                  </a:cubicBezTo>
                  <a:cubicBezTo>
                    <a:pt x="1013" y="8407"/>
                    <a:pt x="1020" y="8400"/>
                    <a:pt x="1013" y="8407"/>
                  </a:cubicBezTo>
                  <a:cubicBezTo>
                    <a:pt x="998" y="8476"/>
                    <a:pt x="975" y="8537"/>
                    <a:pt x="944" y="8598"/>
                  </a:cubicBezTo>
                  <a:cubicBezTo>
                    <a:pt x="883" y="8712"/>
                    <a:pt x="815" y="8818"/>
                    <a:pt x="739" y="8925"/>
                  </a:cubicBezTo>
                  <a:cubicBezTo>
                    <a:pt x="678" y="9001"/>
                    <a:pt x="617" y="9077"/>
                    <a:pt x="549" y="9153"/>
                  </a:cubicBezTo>
                  <a:cubicBezTo>
                    <a:pt x="480" y="9229"/>
                    <a:pt x="419" y="9298"/>
                    <a:pt x="359" y="9374"/>
                  </a:cubicBezTo>
                  <a:cubicBezTo>
                    <a:pt x="267" y="9488"/>
                    <a:pt x="191" y="9602"/>
                    <a:pt x="130" y="9724"/>
                  </a:cubicBezTo>
                  <a:lnTo>
                    <a:pt x="115" y="9762"/>
                  </a:lnTo>
                  <a:cubicBezTo>
                    <a:pt x="107" y="9777"/>
                    <a:pt x="100" y="9800"/>
                    <a:pt x="92" y="9815"/>
                  </a:cubicBezTo>
                  <a:cubicBezTo>
                    <a:pt x="47" y="9921"/>
                    <a:pt x="24" y="10028"/>
                    <a:pt x="16" y="10134"/>
                  </a:cubicBezTo>
                  <a:cubicBezTo>
                    <a:pt x="1" y="10233"/>
                    <a:pt x="1" y="10340"/>
                    <a:pt x="16" y="10439"/>
                  </a:cubicBezTo>
                  <a:cubicBezTo>
                    <a:pt x="9" y="10446"/>
                    <a:pt x="9" y="10454"/>
                    <a:pt x="16" y="10454"/>
                  </a:cubicBezTo>
                  <a:cubicBezTo>
                    <a:pt x="24" y="10561"/>
                    <a:pt x="47" y="10659"/>
                    <a:pt x="69" y="10758"/>
                  </a:cubicBezTo>
                  <a:lnTo>
                    <a:pt x="69" y="10774"/>
                  </a:lnTo>
                  <a:cubicBezTo>
                    <a:pt x="85" y="10819"/>
                    <a:pt x="100" y="10872"/>
                    <a:pt x="115" y="10918"/>
                  </a:cubicBezTo>
                  <a:lnTo>
                    <a:pt x="115" y="10926"/>
                  </a:lnTo>
                  <a:cubicBezTo>
                    <a:pt x="138" y="10979"/>
                    <a:pt x="153" y="11032"/>
                    <a:pt x="176" y="11078"/>
                  </a:cubicBezTo>
                  <a:cubicBezTo>
                    <a:pt x="199" y="11124"/>
                    <a:pt x="214" y="11177"/>
                    <a:pt x="237" y="11215"/>
                  </a:cubicBezTo>
                  <a:lnTo>
                    <a:pt x="252" y="11245"/>
                  </a:lnTo>
                  <a:cubicBezTo>
                    <a:pt x="275" y="11291"/>
                    <a:pt x="298" y="11337"/>
                    <a:pt x="321" y="11382"/>
                  </a:cubicBezTo>
                  <a:cubicBezTo>
                    <a:pt x="359" y="11451"/>
                    <a:pt x="397" y="11527"/>
                    <a:pt x="442" y="11595"/>
                  </a:cubicBezTo>
                  <a:cubicBezTo>
                    <a:pt x="480" y="11671"/>
                    <a:pt x="534" y="11747"/>
                    <a:pt x="579" y="11831"/>
                  </a:cubicBezTo>
                  <a:cubicBezTo>
                    <a:pt x="709" y="12036"/>
                    <a:pt x="830" y="12250"/>
                    <a:pt x="937" y="12463"/>
                  </a:cubicBezTo>
                  <a:cubicBezTo>
                    <a:pt x="990" y="12584"/>
                    <a:pt x="1036" y="12706"/>
                    <a:pt x="1074" y="12828"/>
                  </a:cubicBezTo>
                  <a:cubicBezTo>
                    <a:pt x="1089" y="12873"/>
                    <a:pt x="1104" y="12927"/>
                    <a:pt x="1112" y="12965"/>
                  </a:cubicBezTo>
                  <a:cubicBezTo>
                    <a:pt x="1142" y="13079"/>
                    <a:pt x="1150" y="13201"/>
                    <a:pt x="1157" y="13315"/>
                  </a:cubicBezTo>
                  <a:cubicBezTo>
                    <a:pt x="1157" y="13398"/>
                    <a:pt x="1150" y="13482"/>
                    <a:pt x="1142" y="13566"/>
                  </a:cubicBezTo>
                  <a:cubicBezTo>
                    <a:pt x="1135" y="13665"/>
                    <a:pt x="1119" y="13748"/>
                    <a:pt x="1104" y="13840"/>
                  </a:cubicBezTo>
                  <a:cubicBezTo>
                    <a:pt x="1089" y="13931"/>
                    <a:pt x="1074" y="14022"/>
                    <a:pt x="1058" y="14113"/>
                  </a:cubicBezTo>
                  <a:cubicBezTo>
                    <a:pt x="1043" y="14243"/>
                    <a:pt x="1036" y="14380"/>
                    <a:pt x="1043" y="14509"/>
                  </a:cubicBezTo>
                  <a:cubicBezTo>
                    <a:pt x="1043" y="14547"/>
                    <a:pt x="1051" y="14585"/>
                    <a:pt x="1058" y="14616"/>
                  </a:cubicBezTo>
                  <a:cubicBezTo>
                    <a:pt x="1058" y="14623"/>
                    <a:pt x="1058" y="14631"/>
                    <a:pt x="1058" y="14638"/>
                  </a:cubicBezTo>
                  <a:cubicBezTo>
                    <a:pt x="1066" y="14676"/>
                    <a:pt x="1074" y="14714"/>
                    <a:pt x="1089" y="14753"/>
                  </a:cubicBezTo>
                  <a:cubicBezTo>
                    <a:pt x="1097" y="14783"/>
                    <a:pt x="1112" y="14821"/>
                    <a:pt x="1135" y="14859"/>
                  </a:cubicBezTo>
                  <a:lnTo>
                    <a:pt x="1150" y="14889"/>
                  </a:lnTo>
                  <a:cubicBezTo>
                    <a:pt x="1157" y="14912"/>
                    <a:pt x="1173" y="14935"/>
                    <a:pt x="1188" y="14958"/>
                  </a:cubicBezTo>
                  <a:cubicBezTo>
                    <a:pt x="1203" y="14981"/>
                    <a:pt x="1195" y="14981"/>
                    <a:pt x="1203" y="14988"/>
                  </a:cubicBezTo>
                  <a:cubicBezTo>
                    <a:pt x="1218" y="15011"/>
                    <a:pt x="1241" y="15034"/>
                    <a:pt x="1256" y="15057"/>
                  </a:cubicBezTo>
                  <a:lnTo>
                    <a:pt x="1272" y="15080"/>
                  </a:lnTo>
                  <a:cubicBezTo>
                    <a:pt x="1294" y="15103"/>
                    <a:pt x="1317" y="15133"/>
                    <a:pt x="1348" y="15163"/>
                  </a:cubicBezTo>
                  <a:cubicBezTo>
                    <a:pt x="1850" y="15665"/>
                    <a:pt x="2839" y="15795"/>
                    <a:pt x="3326" y="16312"/>
                  </a:cubicBezTo>
                  <a:cubicBezTo>
                    <a:pt x="3349" y="16335"/>
                    <a:pt x="3371" y="16365"/>
                    <a:pt x="3394" y="16396"/>
                  </a:cubicBezTo>
                  <a:cubicBezTo>
                    <a:pt x="3394" y="16396"/>
                    <a:pt x="3394" y="16403"/>
                    <a:pt x="3402" y="16403"/>
                  </a:cubicBezTo>
                  <a:cubicBezTo>
                    <a:pt x="3417" y="16426"/>
                    <a:pt x="3440" y="16457"/>
                    <a:pt x="3455" y="16480"/>
                  </a:cubicBezTo>
                  <a:lnTo>
                    <a:pt x="3463" y="16502"/>
                  </a:lnTo>
                  <a:cubicBezTo>
                    <a:pt x="3478" y="16525"/>
                    <a:pt x="3493" y="16548"/>
                    <a:pt x="3508" y="16571"/>
                  </a:cubicBezTo>
                  <a:lnTo>
                    <a:pt x="3516" y="16601"/>
                  </a:lnTo>
                  <a:cubicBezTo>
                    <a:pt x="3531" y="16632"/>
                    <a:pt x="3546" y="16670"/>
                    <a:pt x="3554" y="16700"/>
                  </a:cubicBezTo>
                  <a:cubicBezTo>
                    <a:pt x="3569" y="16738"/>
                    <a:pt x="3577" y="16769"/>
                    <a:pt x="3584" y="16799"/>
                  </a:cubicBezTo>
                  <a:cubicBezTo>
                    <a:pt x="3584" y="16807"/>
                    <a:pt x="3584" y="16822"/>
                    <a:pt x="3584" y="16830"/>
                  </a:cubicBezTo>
                  <a:cubicBezTo>
                    <a:pt x="3592" y="16845"/>
                    <a:pt x="3592" y="16875"/>
                    <a:pt x="3600" y="16890"/>
                  </a:cubicBezTo>
                  <a:cubicBezTo>
                    <a:pt x="3600" y="16913"/>
                    <a:pt x="3600" y="16951"/>
                    <a:pt x="3607" y="16982"/>
                  </a:cubicBezTo>
                  <a:cubicBezTo>
                    <a:pt x="3622" y="17248"/>
                    <a:pt x="3562" y="17537"/>
                    <a:pt x="3539" y="17811"/>
                  </a:cubicBezTo>
                  <a:lnTo>
                    <a:pt x="3539" y="17841"/>
                  </a:lnTo>
                  <a:lnTo>
                    <a:pt x="3539" y="17910"/>
                  </a:lnTo>
                  <a:cubicBezTo>
                    <a:pt x="3539" y="17917"/>
                    <a:pt x="3539" y="17933"/>
                    <a:pt x="3539" y="17940"/>
                  </a:cubicBezTo>
                  <a:lnTo>
                    <a:pt x="3539" y="18070"/>
                  </a:lnTo>
                  <a:cubicBezTo>
                    <a:pt x="3539" y="18077"/>
                    <a:pt x="3539" y="18092"/>
                    <a:pt x="3539" y="18100"/>
                  </a:cubicBezTo>
                  <a:cubicBezTo>
                    <a:pt x="3539" y="18115"/>
                    <a:pt x="3539" y="18138"/>
                    <a:pt x="3546" y="18161"/>
                  </a:cubicBezTo>
                  <a:cubicBezTo>
                    <a:pt x="3546" y="18184"/>
                    <a:pt x="3546" y="18184"/>
                    <a:pt x="3546" y="18191"/>
                  </a:cubicBezTo>
                  <a:cubicBezTo>
                    <a:pt x="3546" y="18207"/>
                    <a:pt x="3546" y="18237"/>
                    <a:pt x="3554" y="18260"/>
                  </a:cubicBezTo>
                  <a:cubicBezTo>
                    <a:pt x="3554" y="18275"/>
                    <a:pt x="3554" y="18275"/>
                    <a:pt x="3562" y="18290"/>
                  </a:cubicBezTo>
                  <a:cubicBezTo>
                    <a:pt x="3569" y="18336"/>
                    <a:pt x="3584" y="18382"/>
                    <a:pt x="3607" y="18427"/>
                  </a:cubicBezTo>
                  <a:cubicBezTo>
                    <a:pt x="3622" y="18465"/>
                    <a:pt x="3645" y="18503"/>
                    <a:pt x="3668" y="18541"/>
                  </a:cubicBezTo>
                  <a:cubicBezTo>
                    <a:pt x="3858" y="18830"/>
                    <a:pt x="4231" y="18937"/>
                    <a:pt x="4573" y="19059"/>
                  </a:cubicBezTo>
                  <a:lnTo>
                    <a:pt x="4634" y="19081"/>
                  </a:lnTo>
                  <a:lnTo>
                    <a:pt x="4665" y="19097"/>
                  </a:lnTo>
                  <a:cubicBezTo>
                    <a:pt x="4855" y="19158"/>
                    <a:pt x="5022" y="19249"/>
                    <a:pt x="5167" y="19378"/>
                  </a:cubicBezTo>
                  <a:cubicBezTo>
                    <a:pt x="5212" y="19424"/>
                    <a:pt x="5251" y="19477"/>
                    <a:pt x="5289" y="19530"/>
                  </a:cubicBezTo>
                  <a:cubicBezTo>
                    <a:pt x="5327" y="19599"/>
                    <a:pt x="5365" y="19675"/>
                    <a:pt x="5380" y="19751"/>
                  </a:cubicBezTo>
                  <a:cubicBezTo>
                    <a:pt x="5387" y="19789"/>
                    <a:pt x="5395" y="19819"/>
                    <a:pt x="5403" y="19857"/>
                  </a:cubicBezTo>
                  <a:lnTo>
                    <a:pt x="5403" y="19873"/>
                  </a:lnTo>
                  <a:cubicBezTo>
                    <a:pt x="5410" y="19911"/>
                    <a:pt x="5410" y="19941"/>
                    <a:pt x="5410" y="19972"/>
                  </a:cubicBezTo>
                  <a:cubicBezTo>
                    <a:pt x="5425" y="20147"/>
                    <a:pt x="5410" y="20322"/>
                    <a:pt x="5418" y="20489"/>
                  </a:cubicBezTo>
                  <a:lnTo>
                    <a:pt x="5418" y="20504"/>
                  </a:lnTo>
                  <a:lnTo>
                    <a:pt x="5425" y="20588"/>
                  </a:lnTo>
                  <a:lnTo>
                    <a:pt x="5425" y="20618"/>
                  </a:lnTo>
                  <a:lnTo>
                    <a:pt x="5433" y="20687"/>
                  </a:lnTo>
                  <a:lnTo>
                    <a:pt x="5433" y="20717"/>
                  </a:lnTo>
                  <a:cubicBezTo>
                    <a:pt x="5441" y="20748"/>
                    <a:pt x="5448" y="20778"/>
                    <a:pt x="5456" y="20808"/>
                  </a:cubicBezTo>
                  <a:cubicBezTo>
                    <a:pt x="5509" y="21014"/>
                    <a:pt x="5623" y="21196"/>
                    <a:pt x="5775" y="21341"/>
                  </a:cubicBezTo>
                  <a:cubicBezTo>
                    <a:pt x="5882" y="21440"/>
                    <a:pt x="6004" y="21531"/>
                    <a:pt x="6133" y="21607"/>
                  </a:cubicBezTo>
                  <a:cubicBezTo>
                    <a:pt x="6415" y="21767"/>
                    <a:pt x="6711" y="21904"/>
                    <a:pt x="7008" y="22018"/>
                  </a:cubicBezTo>
                  <a:cubicBezTo>
                    <a:pt x="7175" y="22087"/>
                    <a:pt x="7495" y="22475"/>
                    <a:pt x="7875" y="22992"/>
                  </a:cubicBezTo>
                  <a:cubicBezTo>
                    <a:pt x="8225" y="23471"/>
                    <a:pt x="8636" y="24057"/>
                    <a:pt x="9016" y="24590"/>
                  </a:cubicBezTo>
                  <a:lnTo>
                    <a:pt x="9024" y="24605"/>
                  </a:lnTo>
                  <a:lnTo>
                    <a:pt x="9100" y="24696"/>
                  </a:lnTo>
                  <a:lnTo>
                    <a:pt x="9161" y="24780"/>
                  </a:lnTo>
                  <a:lnTo>
                    <a:pt x="9207" y="24856"/>
                  </a:lnTo>
                  <a:lnTo>
                    <a:pt x="9275" y="24940"/>
                  </a:lnTo>
                  <a:lnTo>
                    <a:pt x="9321" y="25008"/>
                  </a:lnTo>
                  <a:lnTo>
                    <a:pt x="9404" y="25122"/>
                  </a:lnTo>
                  <a:lnTo>
                    <a:pt x="9427" y="25153"/>
                  </a:lnTo>
                  <a:lnTo>
                    <a:pt x="9534" y="25290"/>
                  </a:lnTo>
                  <a:lnTo>
                    <a:pt x="9564" y="25335"/>
                  </a:lnTo>
                  <a:lnTo>
                    <a:pt x="9633" y="25427"/>
                  </a:lnTo>
                  <a:lnTo>
                    <a:pt x="9663" y="25472"/>
                  </a:lnTo>
                  <a:lnTo>
                    <a:pt x="9732" y="25556"/>
                  </a:lnTo>
                  <a:lnTo>
                    <a:pt x="9762" y="25594"/>
                  </a:lnTo>
                  <a:cubicBezTo>
                    <a:pt x="9763" y="25596"/>
                    <a:pt x="9765" y="25597"/>
                    <a:pt x="9766" y="25599"/>
                  </a:cubicBezTo>
                  <a:lnTo>
                    <a:pt x="9766" y="25599"/>
                  </a:lnTo>
                  <a:cubicBezTo>
                    <a:pt x="9460" y="25199"/>
                    <a:pt x="9206" y="24755"/>
                    <a:pt x="9024" y="24285"/>
                  </a:cubicBezTo>
                  <a:cubicBezTo>
                    <a:pt x="9001" y="24217"/>
                    <a:pt x="8971" y="24148"/>
                    <a:pt x="8948" y="24088"/>
                  </a:cubicBezTo>
                  <a:lnTo>
                    <a:pt x="8925" y="24019"/>
                  </a:lnTo>
                  <a:lnTo>
                    <a:pt x="8887" y="23882"/>
                  </a:lnTo>
                  <a:cubicBezTo>
                    <a:pt x="8880" y="23859"/>
                    <a:pt x="8872" y="23829"/>
                    <a:pt x="8864" y="23798"/>
                  </a:cubicBezTo>
                  <a:cubicBezTo>
                    <a:pt x="8857" y="23776"/>
                    <a:pt x="8841" y="23722"/>
                    <a:pt x="8826" y="23684"/>
                  </a:cubicBezTo>
                  <a:lnTo>
                    <a:pt x="8803" y="23585"/>
                  </a:lnTo>
                  <a:cubicBezTo>
                    <a:pt x="8796" y="23555"/>
                    <a:pt x="8788" y="23517"/>
                    <a:pt x="8781" y="23479"/>
                  </a:cubicBezTo>
                  <a:cubicBezTo>
                    <a:pt x="8773" y="23441"/>
                    <a:pt x="8765" y="23410"/>
                    <a:pt x="8758" y="23380"/>
                  </a:cubicBezTo>
                  <a:cubicBezTo>
                    <a:pt x="8750" y="23357"/>
                    <a:pt x="8743" y="23319"/>
                    <a:pt x="8743" y="23289"/>
                  </a:cubicBezTo>
                  <a:cubicBezTo>
                    <a:pt x="8712" y="23137"/>
                    <a:pt x="8689" y="22992"/>
                    <a:pt x="8674" y="22840"/>
                  </a:cubicBezTo>
                  <a:lnTo>
                    <a:pt x="8674" y="22787"/>
                  </a:lnTo>
                  <a:cubicBezTo>
                    <a:pt x="8667" y="22741"/>
                    <a:pt x="8667" y="22688"/>
                    <a:pt x="8667" y="22642"/>
                  </a:cubicBezTo>
                  <a:lnTo>
                    <a:pt x="8667" y="22589"/>
                  </a:lnTo>
                  <a:cubicBezTo>
                    <a:pt x="8667" y="22535"/>
                    <a:pt x="8659" y="22482"/>
                    <a:pt x="8659" y="22429"/>
                  </a:cubicBezTo>
                  <a:lnTo>
                    <a:pt x="8659" y="22399"/>
                  </a:lnTo>
                  <a:lnTo>
                    <a:pt x="8659" y="22224"/>
                  </a:lnTo>
                  <a:lnTo>
                    <a:pt x="8659" y="22208"/>
                  </a:lnTo>
                  <a:cubicBezTo>
                    <a:pt x="8659" y="21889"/>
                    <a:pt x="8689" y="21569"/>
                    <a:pt x="8750" y="21257"/>
                  </a:cubicBezTo>
                  <a:cubicBezTo>
                    <a:pt x="8788" y="21075"/>
                    <a:pt x="8834" y="20892"/>
                    <a:pt x="8887" y="20717"/>
                  </a:cubicBezTo>
                  <a:cubicBezTo>
                    <a:pt x="8994" y="20398"/>
                    <a:pt x="9123" y="20078"/>
                    <a:pt x="9222" y="19751"/>
                  </a:cubicBezTo>
                  <a:cubicBezTo>
                    <a:pt x="9389" y="19249"/>
                    <a:pt x="9481" y="18739"/>
                    <a:pt x="9290" y="18260"/>
                  </a:cubicBezTo>
                  <a:cubicBezTo>
                    <a:pt x="9275" y="18222"/>
                    <a:pt x="9260" y="18191"/>
                    <a:pt x="9245" y="18161"/>
                  </a:cubicBezTo>
                  <a:cubicBezTo>
                    <a:pt x="9237" y="18138"/>
                    <a:pt x="9230" y="18123"/>
                    <a:pt x="9222" y="18108"/>
                  </a:cubicBezTo>
                  <a:lnTo>
                    <a:pt x="9199" y="18062"/>
                  </a:lnTo>
                  <a:lnTo>
                    <a:pt x="9153" y="17986"/>
                  </a:lnTo>
                  <a:lnTo>
                    <a:pt x="9138" y="17971"/>
                  </a:lnTo>
                  <a:cubicBezTo>
                    <a:pt x="9047" y="17826"/>
                    <a:pt x="8948" y="17682"/>
                    <a:pt x="8841" y="17545"/>
                  </a:cubicBezTo>
                  <a:lnTo>
                    <a:pt x="8788" y="17469"/>
                  </a:lnTo>
                  <a:lnTo>
                    <a:pt x="8773" y="17446"/>
                  </a:lnTo>
                  <a:cubicBezTo>
                    <a:pt x="8606" y="17225"/>
                    <a:pt x="8469" y="16989"/>
                    <a:pt x="8438" y="16731"/>
                  </a:cubicBezTo>
                  <a:cubicBezTo>
                    <a:pt x="8431" y="16685"/>
                    <a:pt x="8423" y="16639"/>
                    <a:pt x="8423" y="16586"/>
                  </a:cubicBezTo>
                  <a:cubicBezTo>
                    <a:pt x="8431" y="16198"/>
                    <a:pt x="8697" y="15856"/>
                    <a:pt x="8849" y="15491"/>
                  </a:cubicBezTo>
                  <a:lnTo>
                    <a:pt x="8857" y="15460"/>
                  </a:lnTo>
                  <a:cubicBezTo>
                    <a:pt x="8902" y="15354"/>
                    <a:pt x="8933" y="15239"/>
                    <a:pt x="8940" y="15118"/>
                  </a:cubicBezTo>
                  <a:cubicBezTo>
                    <a:pt x="8948" y="14958"/>
                    <a:pt x="8925" y="14806"/>
                    <a:pt x="8864" y="14661"/>
                  </a:cubicBezTo>
                  <a:cubicBezTo>
                    <a:pt x="8857" y="14631"/>
                    <a:pt x="8841" y="14600"/>
                    <a:pt x="8826" y="14562"/>
                  </a:cubicBezTo>
                  <a:cubicBezTo>
                    <a:pt x="8819" y="14562"/>
                    <a:pt x="8819" y="14555"/>
                    <a:pt x="8819" y="14547"/>
                  </a:cubicBezTo>
                  <a:cubicBezTo>
                    <a:pt x="8803" y="14524"/>
                    <a:pt x="8788" y="14494"/>
                    <a:pt x="8773" y="14471"/>
                  </a:cubicBezTo>
                  <a:lnTo>
                    <a:pt x="8773" y="14463"/>
                  </a:lnTo>
                  <a:cubicBezTo>
                    <a:pt x="8735" y="14395"/>
                    <a:pt x="8689" y="14334"/>
                    <a:pt x="8651" y="14281"/>
                  </a:cubicBezTo>
                  <a:cubicBezTo>
                    <a:pt x="8484" y="14045"/>
                    <a:pt x="8271" y="13832"/>
                    <a:pt x="8073" y="13596"/>
                  </a:cubicBezTo>
                  <a:lnTo>
                    <a:pt x="7997" y="13512"/>
                  </a:lnTo>
                  <a:lnTo>
                    <a:pt x="7989" y="13497"/>
                  </a:lnTo>
                  <a:cubicBezTo>
                    <a:pt x="7967" y="13474"/>
                    <a:pt x="7944" y="13444"/>
                    <a:pt x="7921" y="13414"/>
                  </a:cubicBezTo>
                  <a:cubicBezTo>
                    <a:pt x="7875" y="13353"/>
                    <a:pt x="7837" y="13292"/>
                    <a:pt x="7792" y="13223"/>
                  </a:cubicBezTo>
                  <a:cubicBezTo>
                    <a:pt x="7731" y="13117"/>
                    <a:pt x="7677" y="13003"/>
                    <a:pt x="7639" y="12881"/>
                  </a:cubicBezTo>
                  <a:cubicBezTo>
                    <a:pt x="7579" y="12668"/>
                    <a:pt x="7563" y="12447"/>
                    <a:pt x="7601" y="12227"/>
                  </a:cubicBezTo>
                  <a:cubicBezTo>
                    <a:pt x="7601" y="12189"/>
                    <a:pt x="7609" y="12151"/>
                    <a:pt x="7617" y="12113"/>
                  </a:cubicBezTo>
                  <a:lnTo>
                    <a:pt x="7624" y="12082"/>
                  </a:lnTo>
                  <a:cubicBezTo>
                    <a:pt x="7632" y="12052"/>
                    <a:pt x="7639" y="12021"/>
                    <a:pt x="7647" y="11991"/>
                  </a:cubicBezTo>
                  <a:cubicBezTo>
                    <a:pt x="7639" y="11983"/>
                    <a:pt x="7639" y="11976"/>
                    <a:pt x="7647" y="11968"/>
                  </a:cubicBezTo>
                  <a:cubicBezTo>
                    <a:pt x="7655" y="11930"/>
                    <a:pt x="7662" y="11892"/>
                    <a:pt x="7677" y="11854"/>
                  </a:cubicBezTo>
                  <a:cubicBezTo>
                    <a:pt x="7677" y="11846"/>
                    <a:pt x="7677" y="11846"/>
                    <a:pt x="7677" y="11846"/>
                  </a:cubicBezTo>
                  <a:cubicBezTo>
                    <a:pt x="7685" y="11808"/>
                    <a:pt x="7693" y="11770"/>
                    <a:pt x="7708" y="11732"/>
                  </a:cubicBezTo>
                  <a:lnTo>
                    <a:pt x="7716" y="11702"/>
                  </a:lnTo>
                  <a:cubicBezTo>
                    <a:pt x="7723" y="11671"/>
                    <a:pt x="7738" y="11641"/>
                    <a:pt x="7746" y="11610"/>
                  </a:cubicBezTo>
                  <a:lnTo>
                    <a:pt x="7754" y="11588"/>
                  </a:lnTo>
                  <a:cubicBezTo>
                    <a:pt x="7769" y="11550"/>
                    <a:pt x="7784" y="11512"/>
                    <a:pt x="7792" y="11473"/>
                  </a:cubicBezTo>
                  <a:cubicBezTo>
                    <a:pt x="7792" y="11458"/>
                    <a:pt x="7807" y="11443"/>
                    <a:pt x="7807" y="11435"/>
                  </a:cubicBezTo>
                  <a:lnTo>
                    <a:pt x="7837" y="11359"/>
                  </a:lnTo>
                  <a:lnTo>
                    <a:pt x="7883" y="11215"/>
                  </a:lnTo>
                  <a:cubicBezTo>
                    <a:pt x="8035" y="10789"/>
                    <a:pt x="8180" y="10355"/>
                    <a:pt x="8111" y="9921"/>
                  </a:cubicBezTo>
                  <a:cubicBezTo>
                    <a:pt x="8111" y="9906"/>
                    <a:pt x="8111" y="9891"/>
                    <a:pt x="8104" y="9876"/>
                  </a:cubicBezTo>
                  <a:cubicBezTo>
                    <a:pt x="8104" y="9845"/>
                    <a:pt x="8096" y="9815"/>
                    <a:pt x="8088" y="9777"/>
                  </a:cubicBezTo>
                  <a:cubicBezTo>
                    <a:pt x="8088" y="9777"/>
                    <a:pt x="8088" y="9769"/>
                    <a:pt x="8088" y="9762"/>
                  </a:cubicBezTo>
                  <a:cubicBezTo>
                    <a:pt x="8081" y="9739"/>
                    <a:pt x="8073" y="9716"/>
                    <a:pt x="8065" y="9686"/>
                  </a:cubicBezTo>
                  <a:cubicBezTo>
                    <a:pt x="8065" y="9686"/>
                    <a:pt x="8065" y="9678"/>
                    <a:pt x="8065" y="9678"/>
                  </a:cubicBezTo>
                  <a:cubicBezTo>
                    <a:pt x="8058" y="9648"/>
                    <a:pt x="8050" y="9625"/>
                    <a:pt x="8035" y="9594"/>
                  </a:cubicBezTo>
                  <a:cubicBezTo>
                    <a:pt x="8027" y="9572"/>
                    <a:pt x="8012" y="9541"/>
                    <a:pt x="8005" y="9511"/>
                  </a:cubicBezTo>
                  <a:cubicBezTo>
                    <a:pt x="7929" y="9343"/>
                    <a:pt x="7837" y="9183"/>
                    <a:pt x="7738" y="9039"/>
                  </a:cubicBezTo>
                  <a:lnTo>
                    <a:pt x="7647" y="8910"/>
                  </a:lnTo>
                  <a:cubicBezTo>
                    <a:pt x="7571" y="8803"/>
                    <a:pt x="7495" y="8704"/>
                    <a:pt x="7426" y="8598"/>
                  </a:cubicBezTo>
                  <a:cubicBezTo>
                    <a:pt x="7381" y="8544"/>
                    <a:pt x="7343" y="8484"/>
                    <a:pt x="7305" y="8423"/>
                  </a:cubicBezTo>
                  <a:cubicBezTo>
                    <a:pt x="7229" y="8324"/>
                    <a:pt x="7168" y="8210"/>
                    <a:pt x="7107" y="8096"/>
                  </a:cubicBezTo>
                  <a:cubicBezTo>
                    <a:pt x="7084" y="8058"/>
                    <a:pt x="7069" y="8019"/>
                    <a:pt x="7046" y="7974"/>
                  </a:cubicBezTo>
                  <a:cubicBezTo>
                    <a:pt x="7031" y="7936"/>
                    <a:pt x="7016" y="7898"/>
                    <a:pt x="7000" y="7852"/>
                  </a:cubicBezTo>
                  <a:cubicBezTo>
                    <a:pt x="6947" y="7708"/>
                    <a:pt x="6924" y="7563"/>
                    <a:pt x="6924" y="7411"/>
                  </a:cubicBezTo>
                  <a:lnTo>
                    <a:pt x="6924" y="7373"/>
                  </a:lnTo>
                  <a:cubicBezTo>
                    <a:pt x="6924" y="7335"/>
                    <a:pt x="6932" y="7289"/>
                    <a:pt x="6939" y="7243"/>
                  </a:cubicBezTo>
                  <a:lnTo>
                    <a:pt x="6947" y="7205"/>
                  </a:lnTo>
                  <a:cubicBezTo>
                    <a:pt x="6955" y="7167"/>
                    <a:pt x="6962" y="7137"/>
                    <a:pt x="6970" y="7107"/>
                  </a:cubicBezTo>
                  <a:cubicBezTo>
                    <a:pt x="6978" y="7068"/>
                    <a:pt x="6985" y="7053"/>
                    <a:pt x="6993" y="7030"/>
                  </a:cubicBezTo>
                  <a:cubicBezTo>
                    <a:pt x="7099" y="6696"/>
                    <a:pt x="7328" y="6399"/>
                    <a:pt x="7548" y="6102"/>
                  </a:cubicBezTo>
                  <a:cubicBezTo>
                    <a:pt x="7693" y="5920"/>
                    <a:pt x="7814" y="5729"/>
                    <a:pt x="7921" y="5532"/>
                  </a:cubicBezTo>
                  <a:cubicBezTo>
                    <a:pt x="7989" y="5395"/>
                    <a:pt x="8035" y="5250"/>
                    <a:pt x="8065" y="5106"/>
                  </a:cubicBezTo>
                  <a:cubicBezTo>
                    <a:pt x="8187" y="4489"/>
                    <a:pt x="7860" y="3926"/>
                    <a:pt x="7541" y="3348"/>
                  </a:cubicBezTo>
                  <a:cubicBezTo>
                    <a:pt x="7449" y="3181"/>
                    <a:pt x="7358" y="3006"/>
                    <a:pt x="7282" y="2831"/>
                  </a:cubicBezTo>
                  <a:cubicBezTo>
                    <a:pt x="7236" y="2740"/>
                    <a:pt x="7198" y="2641"/>
                    <a:pt x="7168" y="2549"/>
                  </a:cubicBezTo>
                  <a:cubicBezTo>
                    <a:pt x="7122" y="2405"/>
                    <a:pt x="7084" y="2260"/>
                    <a:pt x="7069" y="2116"/>
                  </a:cubicBezTo>
                  <a:cubicBezTo>
                    <a:pt x="7054" y="2002"/>
                    <a:pt x="7046" y="1887"/>
                    <a:pt x="7046" y="1773"/>
                  </a:cubicBezTo>
                  <a:cubicBezTo>
                    <a:pt x="7046" y="1712"/>
                    <a:pt x="7046" y="1652"/>
                    <a:pt x="7054" y="1598"/>
                  </a:cubicBezTo>
                  <a:cubicBezTo>
                    <a:pt x="7054" y="1537"/>
                    <a:pt x="7061" y="1484"/>
                    <a:pt x="7069" y="1423"/>
                  </a:cubicBezTo>
                  <a:cubicBezTo>
                    <a:pt x="7092" y="1241"/>
                    <a:pt x="7137" y="1058"/>
                    <a:pt x="7198" y="883"/>
                  </a:cubicBezTo>
                  <a:lnTo>
                    <a:pt x="7213" y="845"/>
                  </a:lnTo>
                  <a:cubicBezTo>
                    <a:pt x="7229" y="815"/>
                    <a:pt x="7236" y="777"/>
                    <a:pt x="7251" y="746"/>
                  </a:cubicBezTo>
                  <a:lnTo>
                    <a:pt x="7274" y="693"/>
                  </a:lnTo>
                  <a:cubicBezTo>
                    <a:pt x="7289" y="663"/>
                    <a:pt x="7305" y="632"/>
                    <a:pt x="7320" y="594"/>
                  </a:cubicBezTo>
                  <a:cubicBezTo>
                    <a:pt x="7328" y="579"/>
                    <a:pt x="7335" y="564"/>
                    <a:pt x="7343" y="548"/>
                  </a:cubicBezTo>
                  <a:cubicBezTo>
                    <a:pt x="7366" y="503"/>
                    <a:pt x="7388" y="457"/>
                    <a:pt x="7419" y="419"/>
                  </a:cubicBezTo>
                  <a:lnTo>
                    <a:pt x="7426" y="396"/>
                  </a:lnTo>
                  <a:cubicBezTo>
                    <a:pt x="7449" y="358"/>
                    <a:pt x="7472" y="320"/>
                    <a:pt x="7495" y="290"/>
                  </a:cubicBezTo>
                  <a:lnTo>
                    <a:pt x="7525" y="244"/>
                  </a:lnTo>
                  <a:cubicBezTo>
                    <a:pt x="7548" y="214"/>
                    <a:pt x="7571" y="183"/>
                    <a:pt x="7594" y="160"/>
                  </a:cubicBezTo>
                  <a:lnTo>
                    <a:pt x="7624" y="122"/>
                  </a:lnTo>
                  <a:cubicBezTo>
                    <a:pt x="7655" y="77"/>
                    <a:pt x="7685" y="39"/>
                    <a:pt x="7716" y="1"/>
                  </a:cubicBezTo>
                  <a:close/>
                  <a:moveTo>
                    <a:pt x="9766" y="25599"/>
                  </a:moveTo>
                  <a:cubicBezTo>
                    <a:pt x="9792" y="25633"/>
                    <a:pt x="9819" y="25667"/>
                    <a:pt x="9846" y="25700"/>
                  </a:cubicBezTo>
                  <a:cubicBezTo>
                    <a:pt x="9824" y="25664"/>
                    <a:pt x="9795" y="25635"/>
                    <a:pt x="9766" y="25599"/>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9"/>
            <p:cNvSpPr/>
            <p:nvPr/>
          </p:nvSpPr>
          <p:spPr>
            <a:xfrm>
              <a:off x="6807963" y="2973233"/>
              <a:ext cx="12965" cy="12541"/>
            </a:xfrm>
            <a:custGeom>
              <a:rect b="b" l="l" r="r" t="t"/>
              <a:pathLst>
                <a:path extrusionOk="0" h="207" w="214">
                  <a:moveTo>
                    <a:pt x="213" y="1"/>
                  </a:moveTo>
                  <a:cubicBezTo>
                    <a:pt x="137" y="62"/>
                    <a:pt x="69" y="130"/>
                    <a:pt x="0" y="206"/>
                  </a:cubicBezTo>
                  <a:cubicBezTo>
                    <a:pt x="76" y="138"/>
                    <a:pt x="152" y="69"/>
                    <a:pt x="213" y="1"/>
                  </a:cubicBezTo>
                  <a:close/>
                </a:path>
              </a:pathLst>
            </a:custGeom>
            <a:solidFill>
              <a:srgbClr val="AEB5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9"/>
            <p:cNvSpPr/>
            <p:nvPr/>
          </p:nvSpPr>
          <p:spPr>
            <a:xfrm>
              <a:off x="6332748" y="2999526"/>
              <a:ext cx="605704" cy="1542733"/>
            </a:xfrm>
            <a:custGeom>
              <a:rect b="b" l="l" r="r" t="t"/>
              <a:pathLst>
                <a:path extrusionOk="0" h="25465" w="9998">
                  <a:moveTo>
                    <a:pt x="7472" y="1"/>
                  </a:moveTo>
                  <a:lnTo>
                    <a:pt x="7472" y="1"/>
                  </a:lnTo>
                  <a:cubicBezTo>
                    <a:pt x="6696" y="358"/>
                    <a:pt x="5638" y="252"/>
                    <a:pt x="4786" y="564"/>
                  </a:cubicBezTo>
                  <a:cubicBezTo>
                    <a:pt x="3957" y="860"/>
                    <a:pt x="3333" y="1553"/>
                    <a:pt x="2755" y="2222"/>
                  </a:cubicBezTo>
                  <a:cubicBezTo>
                    <a:pt x="2374" y="2663"/>
                    <a:pt x="1979" y="3127"/>
                    <a:pt x="1872" y="3698"/>
                  </a:cubicBezTo>
                  <a:cubicBezTo>
                    <a:pt x="1773" y="4170"/>
                    <a:pt x="1887" y="4718"/>
                    <a:pt x="1583" y="5098"/>
                  </a:cubicBezTo>
                  <a:cubicBezTo>
                    <a:pt x="1317" y="5440"/>
                    <a:pt x="792" y="5539"/>
                    <a:pt x="601" y="5920"/>
                  </a:cubicBezTo>
                  <a:cubicBezTo>
                    <a:pt x="274" y="6589"/>
                    <a:pt x="1203" y="7259"/>
                    <a:pt x="1172" y="8004"/>
                  </a:cubicBezTo>
                  <a:cubicBezTo>
                    <a:pt x="1142" y="8628"/>
                    <a:pt x="457" y="9008"/>
                    <a:pt x="229" y="9594"/>
                  </a:cubicBezTo>
                  <a:cubicBezTo>
                    <a:pt x="0" y="10172"/>
                    <a:pt x="274" y="10834"/>
                    <a:pt x="594" y="11374"/>
                  </a:cubicBezTo>
                  <a:cubicBezTo>
                    <a:pt x="913" y="11915"/>
                    <a:pt x="1301" y="12462"/>
                    <a:pt x="1309" y="13094"/>
                  </a:cubicBezTo>
                  <a:cubicBezTo>
                    <a:pt x="1309" y="13573"/>
                    <a:pt x="1088" y="14068"/>
                    <a:pt x="1241" y="14524"/>
                  </a:cubicBezTo>
                  <a:cubicBezTo>
                    <a:pt x="1583" y="15559"/>
                    <a:pt x="3386" y="15445"/>
                    <a:pt x="3713" y="16479"/>
                  </a:cubicBezTo>
                  <a:cubicBezTo>
                    <a:pt x="3903" y="17080"/>
                    <a:pt x="3477" y="17803"/>
                    <a:pt x="3827" y="18321"/>
                  </a:cubicBezTo>
                  <a:cubicBezTo>
                    <a:pt x="4185" y="18861"/>
                    <a:pt x="5113" y="18762"/>
                    <a:pt x="5448" y="19310"/>
                  </a:cubicBezTo>
                  <a:cubicBezTo>
                    <a:pt x="5668" y="19682"/>
                    <a:pt x="5509" y="20169"/>
                    <a:pt x="5623" y="20595"/>
                  </a:cubicBezTo>
                  <a:cubicBezTo>
                    <a:pt x="5790" y="21250"/>
                    <a:pt x="6543" y="21546"/>
                    <a:pt x="7175" y="21805"/>
                  </a:cubicBezTo>
                  <a:cubicBezTo>
                    <a:pt x="7608" y="21980"/>
                    <a:pt x="9214" y="24536"/>
                    <a:pt x="9997" y="25464"/>
                  </a:cubicBezTo>
                  <a:cubicBezTo>
                    <a:pt x="9647" y="25038"/>
                    <a:pt x="9374" y="24567"/>
                    <a:pt x="9168" y="24049"/>
                  </a:cubicBezTo>
                  <a:cubicBezTo>
                    <a:pt x="9069" y="23867"/>
                    <a:pt x="8978" y="23684"/>
                    <a:pt x="8894" y="23486"/>
                  </a:cubicBezTo>
                  <a:cubicBezTo>
                    <a:pt x="7677" y="20641"/>
                    <a:pt x="6734" y="17803"/>
                    <a:pt x="5258" y="14935"/>
                  </a:cubicBezTo>
                  <a:cubicBezTo>
                    <a:pt x="4071" y="12691"/>
                    <a:pt x="3774" y="10180"/>
                    <a:pt x="3766" y="7548"/>
                  </a:cubicBezTo>
                  <a:cubicBezTo>
                    <a:pt x="3812" y="4504"/>
                    <a:pt x="5524" y="2123"/>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9"/>
            <p:cNvSpPr/>
            <p:nvPr/>
          </p:nvSpPr>
          <p:spPr>
            <a:xfrm>
              <a:off x="6543396" y="3958015"/>
              <a:ext cx="159090" cy="64823"/>
            </a:xfrm>
            <a:custGeom>
              <a:rect b="b" l="l" r="r" t="t"/>
              <a:pathLst>
                <a:path extrusionOk="0" h="1070" w="2626">
                  <a:moveTo>
                    <a:pt x="1960" y="0"/>
                  </a:moveTo>
                  <a:cubicBezTo>
                    <a:pt x="1525" y="0"/>
                    <a:pt x="1095" y="32"/>
                    <a:pt x="670" y="95"/>
                  </a:cubicBezTo>
                  <a:cubicBezTo>
                    <a:pt x="442" y="133"/>
                    <a:pt x="213" y="187"/>
                    <a:pt x="0" y="270"/>
                  </a:cubicBezTo>
                  <a:cubicBezTo>
                    <a:pt x="107" y="377"/>
                    <a:pt x="183" y="514"/>
                    <a:pt x="236" y="658"/>
                  </a:cubicBezTo>
                  <a:cubicBezTo>
                    <a:pt x="259" y="750"/>
                    <a:pt x="274" y="841"/>
                    <a:pt x="282" y="940"/>
                  </a:cubicBezTo>
                  <a:cubicBezTo>
                    <a:pt x="487" y="993"/>
                    <a:pt x="693" y="1031"/>
                    <a:pt x="906" y="1069"/>
                  </a:cubicBezTo>
                  <a:cubicBezTo>
                    <a:pt x="1362" y="963"/>
                    <a:pt x="1834" y="894"/>
                    <a:pt x="2306" y="879"/>
                  </a:cubicBezTo>
                  <a:cubicBezTo>
                    <a:pt x="2412" y="871"/>
                    <a:pt x="2519" y="871"/>
                    <a:pt x="2625" y="864"/>
                  </a:cubicBezTo>
                  <a:cubicBezTo>
                    <a:pt x="2496" y="582"/>
                    <a:pt x="2359" y="293"/>
                    <a:pt x="2222" y="4"/>
                  </a:cubicBezTo>
                  <a:cubicBezTo>
                    <a:pt x="2134" y="2"/>
                    <a:pt x="2047" y="0"/>
                    <a:pt x="19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9"/>
            <p:cNvSpPr/>
            <p:nvPr/>
          </p:nvSpPr>
          <p:spPr>
            <a:xfrm>
              <a:off x="6376973" y="3702414"/>
              <a:ext cx="179809" cy="38773"/>
            </a:xfrm>
            <a:custGeom>
              <a:rect b="b" l="l" r="r" t="t"/>
              <a:pathLst>
                <a:path extrusionOk="0" h="640" w="2968">
                  <a:moveTo>
                    <a:pt x="1" y="1"/>
                  </a:moveTo>
                  <a:lnTo>
                    <a:pt x="1" y="1"/>
                  </a:lnTo>
                  <a:cubicBezTo>
                    <a:pt x="130" y="206"/>
                    <a:pt x="244" y="419"/>
                    <a:pt x="351" y="640"/>
                  </a:cubicBezTo>
                  <a:cubicBezTo>
                    <a:pt x="503" y="617"/>
                    <a:pt x="647" y="594"/>
                    <a:pt x="792" y="571"/>
                  </a:cubicBezTo>
                  <a:cubicBezTo>
                    <a:pt x="1445" y="489"/>
                    <a:pt x="2103" y="456"/>
                    <a:pt x="2757" y="456"/>
                  </a:cubicBezTo>
                  <a:cubicBezTo>
                    <a:pt x="2827" y="456"/>
                    <a:pt x="2898" y="456"/>
                    <a:pt x="2968" y="457"/>
                  </a:cubicBezTo>
                  <a:cubicBezTo>
                    <a:pt x="1987" y="259"/>
                    <a:pt x="997" y="10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9"/>
            <p:cNvSpPr/>
            <p:nvPr/>
          </p:nvSpPr>
          <p:spPr>
            <a:xfrm>
              <a:off x="6405084" y="3865141"/>
              <a:ext cx="83483" cy="39682"/>
            </a:xfrm>
            <a:custGeom>
              <a:rect b="b" l="l" r="r" t="t"/>
              <a:pathLst>
                <a:path extrusionOk="0" h="655" w="1378">
                  <a:moveTo>
                    <a:pt x="1" y="0"/>
                  </a:moveTo>
                  <a:lnTo>
                    <a:pt x="1" y="0"/>
                  </a:lnTo>
                  <a:cubicBezTo>
                    <a:pt x="9" y="84"/>
                    <a:pt x="24" y="160"/>
                    <a:pt x="47" y="236"/>
                  </a:cubicBezTo>
                  <a:cubicBezTo>
                    <a:pt x="100" y="396"/>
                    <a:pt x="191" y="541"/>
                    <a:pt x="305" y="655"/>
                  </a:cubicBezTo>
                  <a:cubicBezTo>
                    <a:pt x="655" y="502"/>
                    <a:pt x="1013" y="388"/>
                    <a:pt x="1378" y="305"/>
                  </a:cubicBezTo>
                  <a:cubicBezTo>
                    <a:pt x="1203" y="282"/>
                    <a:pt x="1036" y="251"/>
                    <a:pt x="868" y="221"/>
                  </a:cubicBezTo>
                  <a:cubicBezTo>
                    <a:pt x="572" y="168"/>
                    <a:pt x="282" y="9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9"/>
            <p:cNvSpPr/>
            <p:nvPr/>
          </p:nvSpPr>
          <p:spPr>
            <a:xfrm>
              <a:off x="6766948" y="4296554"/>
              <a:ext cx="60885" cy="19871"/>
            </a:xfrm>
            <a:custGeom>
              <a:rect b="b" l="l" r="r" t="t"/>
              <a:pathLst>
                <a:path extrusionOk="0" h="328" w="1005">
                  <a:moveTo>
                    <a:pt x="868" y="0"/>
                  </a:moveTo>
                  <a:cubicBezTo>
                    <a:pt x="586" y="84"/>
                    <a:pt x="297" y="153"/>
                    <a:pt x="0" y="198"/>
                  </a:cubicBezTo>
                  <a:cubicBezTo>
                    <a:pt x="24" y="198"/>
                    <a:pt x="48" y="197"/>
                    <a:pt x="72" y="197"/>
                  </a:cubicBezTo>
                  <a:cubicBezTo>
                    <a:pt x="384" y="197"/>
                    <a:pt x="701" y="243"/>
                    <a:pt x="1004" y="328"/>
                  </a:cubicBezTo>
                  <a:lnTo>
                    <a:pt x="868" y="0"/>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9"/>
            <p:cNvSpPr/>
            <p:nvPr/>
          </p:nvSpPr>
          <p:spPr>
            <a:xfrm>
              <a:off x="6692249" y="4279046"/>
              <a:ext cx="99174" cy="16660"/>
            </a:xfrm>
            <a:custGeom>
              <a:rect b="b" l="l" r="r" t="t"/>
              <a:pathLst>
                <a:path extrusionOk="0" h="275" w="1637">
                  <a:moveTo>
                    <a:pt x="1" y="0"/>
                  </a:moveTo>
                  <a:cubicBezTo>
                    <a:pt x="107" y="107"/>
                    <a:pt x="229" y="198"/>
                    <a:pt x="358" y="274"/>
                  </a:cubicBezTo>
                  <a:cubicBezTo>
                    <a:pt x="784" y="191"/>
                    <a:pt x="1210" y="130"/>
                    <a:pt x="1636" y="31"/>
                  </a:cubicBezTo>
                  <a:cubicBezTo>
                    <a:pt x="1517" y="26"/>
                    <a:pt x="1397" y="24"/>
                    <a:pt x="1277" y="24"/>
                  </a:cubicBezTo>
                  <a:cubicBezTo>
                    <a:pt x="1036" y="24"/>
                    <a:pt x="794" y="31"/>
                    <a:pt x="556" y="31"/>
                  </a:cubicBezTo>
                  <a:cubicBezTo>
                    <a:pt x="381" y="23"/>
                    <a:pt x="191" y="1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9"/>
            <p:cNvSpPr/>
            <p:nvPr/>
          </p:nvSpPr>
          <p:spPr>
            <a:xfrm>
              <a:off x="6554907" y="4046285"/>
              <a:ext cx="186715" cy="66398"/>
            </a:xfrm>
            <a:custGeom>
              <a:rect b="b" l="l" r="r" t="t"/>
              <a:pathLst>
                <a:path extrusionOk="0" h="1096" w="3082">
                  <a:moveTo>
                    <a:pt x="746" y="0"/>
                  </a:moveTo>
                  <a:cubicBezTo>
                    <a:pt x="503" y="54"/>
                    <a:pt x="259" y="137"/>
                    <a:pt x="31" y="236"/>
                  </a:cubicBezTo>
                  <a:cubicBezTo>
                    <a:pt x="8" y="480"/>
                    <a:pt x="1" y="715"/>
                    <a:pt x="92" y="928"/>
                  </a:cubicBezTo>
                  <a:cubicBezTo>
                    <a:pt x="427" y="1012"/>
                    <a:pt x="761" y="1073"/>
                    <a:pt x="1104" y="1096"/>
                  </a:cubicBezTo>
                  <a:cubicBezTo>
                    <a:pt x="1522" y="1005"/>
                    <a:pt x="1941" y="951"/>
                    <a:pt x="2367" y="936"/>
                  </a:cubicBezTo>
                  <a:cubicBezTo>
                    <a:pt x="2610" y="921"/>
                    <a:pt x="2846" y="913"/>
                    <a:pt x="3082" y="913"/>
                  </a:cubicBezTo>
                  <a:cubicBezTo>
                    <a:pt x="2975" y="647"/>
                    <a:pt x="2854" y="373"/>
                    <a:pt x="2739" y="107"/>
                  </a:cubicBezTo>
                  <a:cubicBezTo>
                    <a:pt x="2632" y="109"/>
                    <a:pt x="2525" y="111"/>
                    <a:pt x="2417" y="111"/>
                  </a:cubicBezTo>
                  <a:cubicBezTo>
                    <a:pt x="1863" y="111"/>
                    <a:pt x="1308" y="77"/>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9"/>
            <p:cNvSpPr/>
            <p:nvPr/>
          </p:nvSpPr>
          <p:spPr>
            <a:xfrm>
              <a:off x="6530916" y="3086160"/>
              <a:ext cx="81181" cy="188593"/>
            </a:xfrm>
            <a:custGeom>
              <a:rect b="b" l="l" r="r" t="t"/>
              <a:pathLst>
                <a:path extrusionOk="0" h="3113" w="1340">
                  <a:moveTo>
                    <a:pt x="222" y="1"/>
                  </a:moveTo>
                  <a:cubicBezTo>
                    <a:pt x="153" y="69"/>
                    <a:pt x="77" y="145"/>
                    <a:pt x="1" y="222"/>
                  </a:cubicBezTo>
                  <a:cubicBezTo>
                    <a:pt x="168" y="921"/>
                    <a:pt x="404" y="1599"/>
                    <a:pt x="701" y="2253"/>
                  </a:cubicBezTo>
                  <a:cubicBezTo>
                    <a:pt x="830" y="2542"/>
                    <a:pt x="960" y="2831"/>
                    <a:pt x="1104" y="3113"/>
                  </a:cubicBezTo>
                  <a:cubicBezTo>
                    <a:pt x="1180" y="2930"/>
                    <a:pt x="1256" y="2747"/>
                    <a:pt x="1340" y="2565"/>
                  </a:cubicBezTo>
                  <a:cubicBezTo>
                    <a:pt x="921" y="1735"/>
                    <a:pt x="571" y="868"/>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9"/>
            <p:cNvSpPr/>
            <p:nvPr/>
          </p:nvSpPr>
          <p:spPr>
            <a:xfrm>
              <a:off x="6625426" y="3029939"/>
              <a:ext cx="39257" cy="151699"/>
            </a:xfrm>
            <a:custGeom>
              <a:rect b="b" l="l" r="r" t="t"/>
              <a:pathLst>
                <a:path extrusionOk="0" h="2504" w="648">
                  <a:moveTo>
                    <a:pt x="137" y="1"/>
                  </a:moveTo>
                  <a:cubicBezTo>
                    <a:pt x="92" y="16"/>
                    <a:pt x="46" y="31"/>
                    <a:pt x="1" y="46"/>
                  </a:cubicBezTo>
                  <a:cubicBezTo>
                    <a:pt x="16" y="876"/>
                    <a:pt x="122" y="1697"/>
                    <a:pt x="320" y="2504"/>
                  </a:cubicBezTo>
                  <a:cubicBezTo>
                    <a:pt x="427" y="2329"/>
                    <a:pt x="533" y="2154"/>
                    <a:pt x="647" y="1979"/>
                  </a:cubicBezTo>
                  <a:cubicBezTo>
                    <a:pt x="404" y="1347"/>
                    <a:pt x="267" y="678"/>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9"/>
            <p:cNvSpPr/>
            <p:nvPr/>
          </p:nvSpPr>
          <p:spPr>
            <a:xfrm>
              <a:off x="6656323" y="3018428"/>
              <a:ext cx="45679" cy="107897"/>
            </a:xfrm>
            <a:custGeom>
              <a:rect b="b" l="l" r="r" t="t"/>
              <a:pathLst>
                <a:path extrusionOk="0" h="1781" w="754">
                  <a:moveTo>
                    <a:pt x="753" y="1"/>
                  </a:moveTo>
                  <a:cubicBezTo>
                    <a:pt x="495" y="31"/>
                    <a:pt x="244" y="61"/>
                    <a:pt x="0" y="107"/>
                  </a:cubicBezTo>
                  <a:cubicBezTo>
                    <a:pt x="99" y="670"/>
                    <a:pt x="236" y="1233"/>
                    <a:pt x="411" y="1781"/>
                  </a:cubicBezTo>
                  <a:cubicBezTo>
                    <a:pt x="510" y="1629"/>
                    <a:pt x="624" y="1484"/>
                    <a:pt x="731" y="1340"/>
                  </a:cubicBezTo>
                  <a:cubicBezTo>
                    <a:pt x="723" y="1050"/>
                    <a:pt x="715" y="769"/>
                    <a:pt x="723" y="480"/>
                  </a:cubicBezTo>
                  <a:cubicBezTo>
                    <a:pt x="731" y="320"/>
                    <a:pt x="738" y="160"/>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9"/>
            <p:cNvSpPr/>
            <p:nvPr/>
          </p:nvSpPr>
          <p:spPr>
            <a:xfrm>
              <a:off x="6667834" y="4181809"/>
              <a:ext cx="44770" cy="14782"/>
            </a:xfrm>
            <a:custGeom>
              <a:rect b="b" l="l" r="r" t="t"/>
              <a:pathLst>
                <a:path extrusionOk="0" h="244" w="739">
                  <a:moveTo>
                    <a:pt x="738" y="0"/>
                  </a:moveTo>
                  <a:lnTo>
                    <a:pt x="738" y="0"/>
                  </a:lnTo>
                  <a:cubicBezTo>
                    <a:pt x="487" y="8"/>
                    <a:pt x="244" y="15"/>
                    <a:pt x="0" y="23"/>
                  </a:cubicBezTo>
                  <a:cubicBezTo>
                    <a:pt x="16" y="91"/>
                    <a:pt x="23" y="167"/>
                    <a:pt x="31" y="243"/>
                  </a:cubicBezTo>
                  <a:cubicBezTo>
                    <a:pt x="168" y="183"/>
                    <a:pt x="305" y="137"/>
                    <a:pt x="442" y="91"/>
                  </a:cubicBezTo>
                  <a:cubicBezTo>
                    <a:pt x="541" y="61"/>
                    <a:pt x="640" y="30"/>
                    <a:pt x="7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9"/>
            <p:cNvSpPr/>
            <p:nvPr/>
          </p:nvSpPr>
          <p:spPr>
            <a:xfrm>
              <a:off x="6406478" y="3753183"/>
              <a:ext cx="193682" cy="26293"/>
            </a:xfrm>
            <a:custGeom>
              <a:rect b="b" l="l" r="r" t="t"/>
              <a:pathLst>
                <a:path extrusionOk="0" h="434" w="3197">
                  <a:moveTo>
                    <a:pt x="2227" y="1"/>
                  </a:moveTo>
                  <a:cubicBezTo>
                    <a:pt x="1483" y="1"/>
                    <a:pt x="738" y="38"/>
                    <a:pt x="1" y="159"/>
                  </a:cubicBezTo>
                  <a:cubicBezTo>
                    <a:pt x="24" y="213"/>
                    <a:pt x="31" y="258"/>
                    <a:pt x="46" y="304"/>
                  </a:cubicBezTo>
                  <a:lnTo>
                    <a:pt x="259" y="372"/>
                  </a:lnTo>
                  <a:cubicBezTo>
                    <a:pt x="343" y="395"/>
                    <a:pt x="427" y="418"/>
                    <a:pt x="510" y="433"/>
                  </a:cubicBezTo>
                  <a:cubicBezTo>
                    <a:pt x="978" y="366"/>
                    <a:pt x="1453" y="327"/>
                    <a:pt x="1931" y="327"/>
                  </a:cubicBezTo>
                  <a:cubicBezTo>
                    <a:pt x="2099" y="327"/>
                    <a:pt x="2267" y="332"/>
                    <a:pt x="2435" y="342"/>
                  </a:cubicBezTo>
                  <a:cubicBezTo>
                    <a:pt x="2686" y="350"/>
                    <a:pt x="2945" y="372"/>
                    <a:pt x="3196" y="403"/>
                  </a:cubicBezTo>
                  <a:cubicBezTo>
                    <a:pt x="3158" y="273"/>
                    <a:pt x="3120" y="144"/>
                    <a:pt x="3082" y="15"/>
                  </a:cubicBezTo>
                  <a:cubicBezTo>
                    <a:pt x="2797" y="6"/>
                    <a:pt x="2512" y="1"/>
                    <a:pt x="2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9"/>
            <p:cNvSpPr/>
            <p:nvPr/>
          </p:nvSpPr>
          <p:spPr>
            <a:xfrm>
              <a:off x="6611613" y="4132919"/>
              <a:ext cx="153516" cy="27747"/>
            </a:xfrm>
            <a:custGeom>
              <a:rect b="b" l="l" r="r" t="t"/>
              <a:pathLst>
                <a:path extrusionOk="0" h="458" w="2534">
                  <a:moveTo>
                    <a:pt x="2359" y="1"/>
                  </a:moveTo>
                  <a:cubicBezTo>
                    <a:pt x="2275" y="8"/>
                    <a:pt x="2199" y="16"/>
                    <a:pt x="2115" y="16"/>
                  </a:cubicBezTo>
                  <a:cubicBezTo>
                    <a:pt x="1734" y="52"/>
                    <a:pt x="1352" y="69"/>
                    <a:pt x="971" y="69"/>
                  </a:cubicBezTo>
                  <a:cubicBezTo>
                    <a:pt x="713" y="69"/>
                    <a:pt x="456" y="62"/>
                    <a:pt x="198" y="46"/>
                  </a:cubicBezTo>
                  <a:cubicBezTo>
                    <a:pt x="137" y="54"/>
                    <a:pt x="69" y="69"/>
                    <a:pt x="0" y="92"/>
                  </a:cubicBezTo>
                  <a:cubicBezTo>
                    <a:pt x="267" y="183"/>
                    <a:pt x="533" y="274"/>
                    <a:pt x="715" y="457"/>
                  </a:cubicBezTo>
                  <a:cubicBezTo>
                    <a:pt x="1237" y="457"/>
                    <a:pt x="1759" y="424"/>
                    <a:pt x="2276" y="424"/>
                  </a:cubicBezTo>
                  <a:cubicBezTo>
                    <a:pt x="2362" y="424"/>
                    <a:pt x="2448" y="424"/>
                    <a:pt x="2534" y="427"/>
                  </a:cubicBezTo>
                  <a:lnTo>
                    <a:pt x="23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9"/>
            <p:cNvSpPr/>
            <p:nvPr/>
          </p:nvSpPr>
          <p:spPr>
            <a:xfrm>
              <a:off x="6465970" y="3160860"/>
              <a:ext cx="118984" cy="167389"/>
            </a:xfrm>
            <a:custGeom>
              <a:rect b="b" l="l" r="r" t="t"/>
              <a:pathLst>
                <a:path extrusionOk="0" h="2763" w="1964">
                  <a:moveTo>
                    <a:pt x="190" y="0"/>
                  </a:moveTo>
                  <a:cubicBezTo>
                    <a:pt x="122" y="84"/>
                    <a:pt x="61" y="175"/>
                    <a:pt x="0" y="259"/>
                  </a:cubicBezTo>
                  <a:cubicBezTo>
                    <a:pt x="411" y="974"/>
                    <a:pt x="898" y="1644"/>
                    <a:pt x="1438" y="2260"/>
                  </a:cubicBezTo>
                  <a:cubicBezTo>
                    <a:pt x="1583" y="2427"/>
                    <a:pt x="1727" y="2595"/>
                    <a:pt x="1879" y="2762"/>
                  </a:cubicBezTo>
                  <a:cubicBezTo>
                    <a:pt x="1902" y="2671"/>
                    <a:pt x="1933" y="2564"/>
                    <a:pt x="1963" y="2465"/>
                  </a:cubicBezTo>
                  <a:lnTo>
                    <a:pt x="1955" y="2458"/>
                  </a:lnTo>
                  <a:cubicBezTo>
                    <a:pt x="1377" y="1628"/>
                    <a:pt x="784" y="814"/>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9"/>
            <p:cNvSpPr/>
            <p:nvPr/>
          </p:nvSpPr>
          <p:spPr>
            <a:xfrm>
              <a:off x="6386182" y="3325404"/>
              <a:ext cx="175689" cy="148912"/>
            </a:xfrm>
            <a:custGeom>
              <a:rect b="b" l="l" r="r" t="t"/>
              <a:pathLst>
                <a:path extrusionOk="0" h="2458" w="2900">
                  <a:moveTo>
                    <a:pt x="366" y="0"/>
                  </a:moveTo>
                  <a:cubicBezTo>
                    <a:pt x="244" y="84"/>
                    <a:pt x="115" y="153"/>
                    <a:pt x="1" y="236"/>
                  </a:cubicBezTo>
                  <a:cubicBezTo>
                    <a:pt x="191" y="396"/>
                    <a:pt x="381" y="541"/>
                    <a:pt x="579" y="685"/>
                  </a:cubicBezTo>
                  <a:cubicBezTo>
                    <a:pt x="891" y="921"/>
                    <a:pt x="1180" y="1164"/>
                    <a:pt x="1477" y="1408"/>
                  </a:cubicBezTo>
                  <a:cubicBezTo>
                    <a:pt x="1713" y="1613"/>
                    <a:pt x="1949" y="1811"/>
                    <a:pt x="2184" y="2009"/>
                  </a:cubicBezTo>
                  <a:cubicBezTo>
                    <a:pt x="2420" y="2153"/>
                    <a:pt x="2656" y="2306"/>
                    <a:pt x="2884" y="2458"/>
                  </a:cubicBezTo>
                  <a:lnTo>
                    <a:pt x="2884" y="2169"/>
                  </a:lnTo>
                  <a:cubicBezTo>
                    <a:pt x="2884" y="2070"/>
                    <a:pt x="2892" y="1956"/>
                    <a:pt x="2900" y="1857"/>
                  </a:cubicBezTo>
                  <a:cubicBezTo>
                    <a:pt x="2496" y="1621"/>
                    <a:pt x="2093" y="1385"/>
                    <a:pt x="1698" y="1142"/>
                  </a:cubicBezTo>
                  <a:cubicBezTo>
                    <a:pt x="1370" y="929"/>
                    <a:pt x="1097" y="655"/>
                    <a:pt x="807" y="396"/>
                  </a:cubicBezTo>
                  <a:cubicBezTo>
                    <a:pt x="663" y="267"/>
                    <a:pt x="518" y="13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9"/>
            <p:cNvSpPr/>
            <p:nvPr/>
          </p:nvSpPr>
          <p:spPr>
            <a:xfrm>
              <a:off x="6439677" y="3251189"/>
              <a:ext cx="130495" cy="150305"/>
            </a:xfrm>
            <a:custGeom>
              <a:rect b="b" l="l" r="r" t="t"/>
              <a:pathLst>
                <a:path extrusionOk="0" h="2481" w="2154">
                  <a:moveTo>
                    <a:pt x="61" y="1"/>
                  </a:moveTo>
                  <a:cubicBezTo>
                    <a:pt x="54" y="191"/>
                    <a:pt x="39" y="381"/>
                    <a:pt x="1" y="571"/>
                  </a:cubicBezTo>
                  <a:cubicBezTo>
                    <a:pt x="320" y="891"/>
                    <a:pt x="655" y="1187"/>
                    <a:pt x="982" y="1499"/>
                  </a:cubicBezTo>
                  <a:cubicBezTo>
                    <a:pt x="1332" y="1842"/>
                    <a:pt x="1697" y="2169"/>
                    <a:pt x="2062" y="2481"/>
                  </a:cubicBezTo>
                  <a:cubicBezTo>
                    <a:pt x="2093" y="2291"/>
                    <a:pt x="2116" y="2116"/>
                    <a:pt x="2154" y="1933"/>
                  </a:cubicBezTo>
                  <a:cubicBezTo>
                    <a:pt x="1545" y="1454"/>
                    <a:pt x="967" y="936"/>
                    <a:pt x="419" y="381"/>
                  </a:cubicBezTo>
                  <a:cubicBezTo>
                    <a:pt x="305" y="252"/>
                    <a:pt x="183" y="122"/>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9"/>
            <p:cNvSpPr/>
            <p:nvPr/>
          </p:nvSpPr>
          <p:spPr>
            <a:xfrm>
              <a:off x="6446584" y="3200481"/>
              <a:ext cx="78394" cy="99598"/>
            </a:xfrm>
            <a:custGeom>
              <a:rect b="b" l="l" r="r" t="t"/>
              <a:pathLst>
                <a:path extrusionOk="0" h="1644" w="1294">
                  <a:moveTo>
                    <a:pt x="115" y="1"/>
                  </a:moveTo>
                  <a:cubicBezTo>
                    <a:pt x="61" y="107"/>
                    <a:pt x="23" y="229"/>
                    <a:pt x="1" y="343"/>
                  </a:cubicBezTo>
                  <a:cubicBezTo>
                    <a:pt x="214" y="556"/>
                    <a:pt x="411" y="777"/>
                    <a:pt x="624" y="997"/>
                  </a:cubicBezTo>
                  <a:cubicBezTo>
                    <a:pt x="830" y="1210"/>
                    <a:pt x="1058" y="1439"/>
                    <a:pt x="1294" y="1644"/>
                  </a:cubicBezTo>
                  <a:cubicBezTo>
                    <a:pt x="929" y="1203"/>
                    <a:pt x="594" y="746"/>
                    <a:pt x="282" y="275"/>
                  </a:cubicBezTo>
                  <a:cubicBezTo>
                    <a:pt x="229" y="183"/>
                    <a:pt x="168" y="92"/>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9"/>
            <p:cNvSpPr/>
            <p:nvPr/>
          </p:nvSpPr>
          <p:spPr>
            <a:xfrm>
              <a:off x="6816687" y="4346778"/>
              <a:ext cx="30049" cy="16176"/>
            </a:xfrm>
            <a:custGeom>
              <a:rect b="b" l="l" r="r" t="t"/>
              <a:pathLst>
                <a:path extrusionOk="0" h="267" w="496">
                  <a:moveTo>
                    <a:pt x="381" y="1"/>
                  </a:moveTo>
                  <a:cubicBezTo>
                    <a:pt x="260" y="46"/>
                    <a:pt x="130" y="84"/>
                    <a:pt x="1" y="115"/>
                  </a:cubicBezTo>
                  <a:cubicBezTo>
                    <a:pt x="161" y="168"/>
                    <a:pt x="328" y="221"/>
                    <a:pt x="495" y="267"/>
                  </a:cubicBezTo>
                  <a:lnTo>
                    <a:pt x="381" y="1"/>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9"/>
            <p:cNvSpPr/>
            <p:nvPr/>
          </p:nvSpPr>
          <p:spPr>
            <a:xfrm>
              <a:off x="6362676" y="3526359"/>
              <a:ext cx="153092" cy="66883"/>
            </a:xfrm>
            <a:custGeom>
              <a:rect b="b" l="l" r="r" t="t"/>
              <a:pathLst>
                <a:path extrusionOk="0" h="1104" w="2527">
                  <a:moveTo>
                    <a:pt x="374" y="0"/>
                  </a:moveTo>
                  <a:cubicBezTo>
                    <a:pt x="252" y="153"/>
                    <a:pt x="123" y="297"/>
                    <a:pt x="1" y="457"/>
                  </a:cubicBezTo>
                  <a:cubicBezTo>
                    <a:pt x="853" y="624"/>
                    <a:pt x="1698" y="837"/>
                    <a:pt x="2527" y="1104"/>
                  </a:cubicBezTo>
                  <a:cubicBezTo>
                    <a:pt x="1895" y="761"/>
                    <a:pt x="1272" y="419"/>
                    <a:pt x="625" y="115"/>
                  </a:cubicBezTo>
                  <a:lnTo>
                    <a:pt x="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9"/>
            <p:cNvSpPr/>
            <p:nvPr/>
          </p:nvSpPr>
          <p:spPr>
            <a:xfrm>
              <a:off x="6562722" y="3042419"/>
              <a:ext cx="65066" cy="173327"/>
            </a:xfrm>
            <a:custGeom>
              <a:rect b="b" l="l" r="r" t="t"/>
              <a:pathLst>
                <a:path extrusionOk="0" h="2861" w="1074">
                  <a:moveTo>
                    <a:pt x="663" y="0"/>
                  </a:moveTo>
                  <a:cubicBezTo>
                    <a:pt x="427" y="122"/>
                    <a:pt x="206" y="274"/>
                    <a:pt x="1" y="441"/>
                  </a:cubicBezTo>
                  <a:cubicBezTo>
                    <a:pt x="320" y="1255"/>
                    <a:pt x="648" y="2069"/>
                    <a:pt x="1028" y="2861"/>
                  </a:cubicBezTo>
                  <a:cubicBezTo>
                    <a:pt x="1043" y="2830"/>
                    <a:pt x="1058" y="2807"/>
                    <a:pt x="1074" y="2777"/>
                  </a:cubicBezTo>
                  <a:cubicBezTo>
                    <a:pt x="830" y="1872"/>
                    <a:pt x="693" y="93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9"/>
            <p:cNvSpPr/>
            <p:nvPr/>
          </p:nvSpPr>
          <p:spPr>
            <a:xfrm>
              <a:off x="6365463" y="3377021"/>
              <a:ext cx="198711" cy="177991"/>
            </a:xfrm>
            <a:custGeom>
              <a:rect b="b" l="l" r="r" t="t"/>
              <a:pathLst>
                <a:path extrusionOk="0" h="2938" w="3280">
                  <a:moveTo>
                    <a:pt x="1" y="1"/>
                  </a:moveTo>
                  <a:cubicBezTo>
                    <a:pt x="1" y="252"/>
                    <a:pt x="138" y="510"/>
                    <a:pt x="282" y="777"/>
                  </a:cubicBezTo>
                  <a:cubicBezTo>
                    <a:pt x="830" y="1187"/>
                    <a:pt x="1416" y="1537"/>
                    <a:pt x="1956" y="1956"/>
                  </a:cubicBezTo>
                  <a:cubicBezTo>
                    <a:pt x="2291" y="2199"/>
                    <a:pt x="2610" y="2450"/>
                    <a:pt x="2937" y="2701"/>
                  </a:cubicBezTo>
                  <a:cubicBezTo>
                    <a:pt x="3051" y="2777"/>
                    <a:pt x="3166" y="2853"/>
                    <a:pt x="3280" y="2937"/>
                  </a:cubicBezTo>
                  <a:cubicBezTo>
                    <a:pt x="3264" y="2694"/>
                    <a:pt x="3257" y="2450"/>
                    <a:pt x="3249" y="2207"/>
                  </a:cubicBezTo>
                  <a:cubicBezTo>
                    <a:pt x="3067" y="2070"/>
                    <a:pt x="2884" y="1933"/>
                    <a:pt x="2709" y="1788"/>
                  </a:cubicBezTo>
                  <a:cubicBezTo>
                    <a:pt x="2565" y="1674"/>
                    <a:pt x="2420" y="1560"/>
                    <a:pt x="2283" y="1446"/>
                  </a:cubicBezTo>
                  <a:cubicBezTo>
                    <a:pt x="1804" y="1142"/>
                    <a:pt x="1332" y="845"/>
                    <a:pt x="853" y="533"/>
                  </a:cubicBezTo>
                  <a:cubicBezTo>
                    <a:pt x="571" y="343"/>
                    <a:pt x="282"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9"/>
            <p:cNvSpPr/>
            <p:nvPr/>
          </p:nvSpPr>
          <p:spPr>
            <a:xfrm>
              <a:off x="6723146" y="2999526"/>
              <a:ext cx="62279" cy="71972"/>
            </a:xfrm>
            <a:custGeom>
              <a:rect b="b" l="l" r="r" t="t"/>
              <a:pathLst>
                <a:path extrusionOk="0" h="1188" w="1028">
                  <a:moveTo>
                    <a:pt x="1028" y="1"/>
                  </a:moveTo>
                  <a:lnTo>
                    <a:pt x="1028" y="1"/>
                  </a:lnTo>
                  <a:cubicBezTo>
                    <a:pt x="716" y="130"/>
                    <a:pt x="381" y="221"/>
                    <a:pt x="38" y="259"/>
                  </a:cubicBezTo>
                  <a:cubicBezTo>
                    <a:pt x="8" y="564"/>
                    <a:pt x="0" y="875"/>
                    <a:pt x="0" y="1187"/>
                  </a:cubicBezTo>
                  <a:cubicBezTo>
                    <a:pt x="328" y="777"/>
                    <a:pt x="678" y="389"/>
                    <a:pt x="1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9"/>
            <p:cNvSpPr/>
            <p:nvPr/>
          </p:nvSpPr>
          <p:spPr>
            <a:xfrm>
              <a:off x="6818989" y="4379069"/>
              <a:ext cx="118984" cy="163209"/>
            </a:xfrm>
            <a:custGeom>
              <a:rect b="b" l="l" r="r" t="t"/>
              <a:pathLst>
                <a:path extrusionOk="0" h="2694" w="1964">
                  <a:moveTo>
                    <a:pt x="1" y="0"/>
                  </a:moveTo>
                  <a:lnTo>
                    <a:pt x="1" y="0"/>
                  </a:lnTo>
                  <a:cubicBezTo>
                    <a:pt x="648" y="875"/>
                    <a:pt x="1469" y="2108"/>
                    <a:pt x="1964" y="2693"/>
                  </a:cubicBezTo>
                  <a:cubicBezTo>
                    <a:pt x="1614" y="2267"/>
                    <a:pt x="1332" y="1796"/>
                    <a:pt x="1135" y="1278"/>
                  </a:cubicBezTo>
                  <a:cubicBezTo>
                    <a:pt x="1036" y="1096"/>
                    <a:pt x="937" y="913"/>
                    <a:pt x="853" y="715"/>
                  </a:cubicBezTo>
                  <a:cubicBezTo>
                    <a:pt x="777" y="540"/>
                    <a:pt x="708" y="358"/>
                    <a:pt x="632" y="183"/>
                  </a:cubicBezTo>
                  <a:cubicBezTo>
                    <a:pt x="427" y="122"/>
                    <a:pt x="214" y="69"/>
                    <a:pt x="1" y="0"/>
                  </a:cubicBez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9"/>
            <p:cNvSpPr/>
            <p:nvPr/>
          </p:nvSpPr>
          <p:spPr>
            <a:xfrm>
              <a:off x="6492688" y="3119845"/>
              <a:ext cx="52162" cy="94509"/>
            </a:xfrm>
            <a:custGeom>
              <a:rect b="b" l="l" r="r" t="t"/>
              <a:pathLst>
                <a:path extrusionOk="0" h="1560" w="861">
                  <a:moveTo>
                    <a:pt x="328" y="0"/>
                  </a:moveTo>
                  <a:cubicBezTo>
                    <a:pt x="251" y="76"/>
                    <a:pt x="183" y="160"/>
                    <a:pt x="115" y="236"/>
                  </a:cubicBezTo>
                  <a:lnTo>
                    <a:pt x="0" y="373"/>
                  </a:lnTo>
                  <a:lnTo>
                    <a:pt x="860" y="1560"/>
                  </a:lnTo>
                  <a:cubicBezTo>
                    <a:pt x="685" y="1134"/>
                    <a:pt x="525" y="700"/>
                    <a:pt x="396" y="259"/>
                  </a:cubicBezTo>
                  <a:cubicBezTo>
                    <a:pt x="373" y="175"/>
                    <a:pt x="350" y="84"/>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9"/>
            <p:cNvSpPr/>
            <p:nvPr/>
          </p:nvSpPr>
          <p:spPr>
            <a:xfrm>
              <a:off x="6426288" y="3307895"/>
              <a:ext cx="72457" cy="65066"/>
            </a:xfrm>
            <a:custGeom>
              <a:rect b="b" l="l" r="r" t="t"/>
              <a:pathLst>
                <a:path extrusionOk="0" h="1074" w="1196">
                  <a:moveTo>
                    <a:pt x="54" y="0"/>
                  </a:moveTo>
                  <a:lnTo>
                    <a:pt x="47" y="8"/>
                  </a:lnTo>
                  <a:cubicBezTo>
                    <a:pt x="31" y="23"/>
                    <a:pt x="16" y="38"/>
                    <a:pt x="1" y="54"/>
                  </a:cubicBezTo>
                  <a:cubicBezTo>
                    <a:pt x="396" y="396"/>
                    <a:pt x="769" y="769"/>
                    <a:pt x="1195" y="1073"/>
                  </a:cubicBezTo>
                  <a:cubicBezTo>
                    <a:pt x="1058" y="936"/>
                    <a:pt x="914" y="807"/>
                    <a:pt x="769" y="677"/>
                  </a:cubicBezTo>
                  <a:cubicBezTo>
                    <a:pt x="533" y="449"/>
                    <a:pt x="290" y="229"/>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9"/>
            <p:cNvSpPr/>
            <p:nvPr/>
          </p:nvSpPr>
          <p:spPr>
            <a:xfrm>
              <a:off x="6406053" y="3802921"/>
              <a:ext cx="226336" cy="65005"/>
            </a:xfrm>
            <a:custGeom>
              <a:rect b="b" l="l" r="r" t="t"/>
              <a:pathLst>
                <a:path extrusionOk="0" h="1073" w="3736">
                  <a:moveTo>
                    <a:pt x="495" y="0"/>
                  </a:moveTo>
                  <a:cubicBezTo>
                    <a:pt x="358" y="23"/>
                    <a:pt x="221" y="54"/>
                    <a:pt x="76" y="84"/>
                  </a:cubicBezTo>
                  <a:cubicBezTo>
                    <a:pt x="61" y="267"/>
                    <a:pt x="23" y="449"/>
                    <a:pt x="0" y="624"/>
                  </a:cubicBezTo>
                  <a:cubicBezTo>
                    <a:pt x="381" y="769"/>
                    <a:pt x="784" y="860"/>
                    <a:pt x="1187" y="921"/>
                  </a:cubicBezTo>
                  <a:cubicBezTo>
                    <a:pt x="1666" y="989"/>
                    <a:pt x="2153" y="1035"/>
                    <a:pt x="2640" y="1058"/>
                  </a:cubicBezTo>
                  <a:cubicBezTo>
                    <a:pt x="2754" y="1065"/>
                    <a:pt x="2868" y="1073"/>
                    <a:pt x="2982" y="1073"/>
                  </a:cubicBezTo>
                  <a:cubicBezTo>
                    <a:pt x="3234" y="1050"/>
                    <a:pt x="3485" y="1035"/>
                    <a:pt x="3736" y="1027"/>
                  </a:cubicBezTo>
                  <a:cubicBezTo>
                    <a:pt x="3622" y="784"/>
                    <a:pt x="3523" y="540"/>
                    <a:pt x="3431" y="289"/>
                  </a:cubicBezTo>
                  <a:lnTo>
                    <a:pt x="3264" y="289"/>
                  </a:lnTo>
                  <a:cubicBezTo>
                    <a:pt x="2518" y="289"/>
                    <a:pt x="1773" y="236"/>
                    <a:pt x="1042" y="107"/>
                  </a:cubicBezTo>
                  <a:cubicBezTo>
                    <a:pt x="860" y="76"/>
                    <a:pt x="677" y="38"/>
                    <a:pt x="4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9"/>
            <p:cNvSpPr/>
            <p:nvPr/>
          </p:nvSpPr>
          <p:spPr>
            <a:xfrm>
              <a:off x="6447977" y="3891434"/>
              <a:ext cx="218097" cy="41984"/>
            </a:xfrm>
            <a:custGeom>
              <a:rect b="b" l="l" r="r" t="t"/>
              <a:pathLst>
                <a:path extrusionOk="0" h="693" w="3600">
                  <a:moveTo>
                    <a:pt x="2275" y="0"/>
                  </a:moveTo>
                  <a:cubicBezTo>
                    <a:pt x="2146" y="8"/>
                    <a:pt x="2017" y="23"/>
                    <a:pt x="1895" y="38"/>
                  </a:cubicBezTo>
                  <a:cubicBezTo>
                    <a:pt x="1248" y="107"/>
                    <a:pt x="609" y="251"/>
                    <a:pt x="0" y="464"/>
                  </a:cubicBezTo>
                  <a:lnTo>
                    <a:pt x="38" y="479"/>
                  </a:lnTo>
                  <a:cubicBezTo>
                    <a:pt x="183" y="533"/>
                    <a:pt x="328" y="571"/>
                    <a:pt x="480" y="593"/>
                  </a:cubicBezTo>
                  <a:cubicBezTo>
                    <a:pt x="852" y="657"/>
                    <a:pt x="1229" y="672"/>
                    <a:pt x="1607" y="672"/>
                  </a:cubicBezTo>
                  <a:cubicBezTo>
                    <a:pt x="1863" y="672"/>
                    <a:pt x="2119" y="665"/>
                    <a:pt x="2374" y="662"/>
                  </a:cubicBezTo>
                  <a:cubicBezTo>
                    <a:pt x="2777" y="662"/>
                    <a:pt x="3188" y="677"/>
                    <a:pt x="3599" y="692"/>
                  </a:cubicBezTo>
                  <a:cubicBezTo>
                    <a:pt x="3515" y="533"/>
                    <a:pt x="3439" y="373"/>
                    <a:pt x="3356" y="213"/>
                  </a:cubicBezTo>
                  <a:cubicBezTo>
                    <a:pt x="3318" y="145"/>
                    <a:pt x="3287" y="76"/>
                    <a:pt x="3249" y="8"/>
                  </a:cubicBezTo>
                  <a:lnTo>
                    <a:pt x="3082" y="8"/>
                  </a:lnTo>
                  <a:cubicBezTo>
                    <a:pt x="2815" y="8"/>
                    <a:pt x="2542" y="8"/>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9"/>
            <p:cNvSpPr/>
            <p:nvPr/>
          </p:nvSpPr>
          <p:spPr>
            <a:xfrm>
              <a:off x="6397269" y="3489948"/>
              <a:ext cx="169207" cy="103778"/>
            </a:xfrm>
            <a:custGeom>
              <a:rect b="b" l="l" r="r" t="t"/>
              <a:pathLst>
                <a:path extrusionOk="0" h="1713" w="2793">
                  <a:moveTo>
                    <a:pt x="92" y="0"/>
                  </a:moveTo>
                  <a:cubicBezTo>
                    <a:pt x="77" y="92"/>
                    <a:pt x="46" y="191"/>
                    <a:pt x="1" y="274"/>
                  </a:cubicBezTo>
                  <a:lnTo>
                    <a:pt x="411" y="465"/>
                  </a:lnTo>
                  <a:cubicBezTo>
                    <a:pt x="769" y="632"/>
                    <a:pt x="1119" y="822"/>
                    <a:pt x="1469" y="1012"/>
                  </a:cubicBezTo>
                  <a:cubicBezTo>
                    <a:pt x="1910" y="1248"/>
                    <a:pt x="2351" y="1476"/>
                    <a:pt x="2793" y="1712"/>
                  </a:cubicBezTo>
                  <a:lnTo>
                    <a:pt x="2785" y="1606"/>
                  </a:lnTo>
                  <a:lnTo>
                    <a:pt x="2618" y="1484"/>
                  </a:lnTo>
                  <a:cubicBezTo>
                    <a:pt x="2526" y="1408"/>
                    <a:pt x="2420" y="1332"/>
                    <a:pt x="2321" y="1256"/>
                  </a:cubicBezTo>
                  <a:cubicBezTo>
                    <a:pt x="1865" y="936"/>
                    <a:pt x="1385" y="647"/>
                    <a:pt x="898" y="388"/>
                  </a:cubicBezTo>
                  <a:cubicBezTo>
                    <a:pt x="640" y="244"/>
                    <a:pt x="366" y="115"/>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9"/>
            <p:cNvSpPr/>
            <p:nvPr/>
          </p:nvSpPr>
          <p:spPr>
            <a:xfrm>
              <a:off x="6669651" y="4189140"/>
              <a:ext cx="134675" cy="68761"/>
            </a:xfrm>
            <a:custGeom>
              <a:rect b="b" l="l" r="r" t="t"/>
              <a:pathLst>
                <a:path extrusionOk="0" h="1135" w="2223">
                  <a:moveTo>
                    <a:pt x="1774" y="1"/>
                  </a:moveTo>
                  <a:cubicBezTo>
                    <a:pt x="1386" y="107"/>
                    <a:pt x="982" y="183"/>
                    <a:pt x="594" y="305"/>
                  </a:cubicBezTo>
                  <a:cubicBezTo>
                    <a:pt x="397" y="366"/>
                    <a:pt x="199" y="442"/>
                    <a:pt x="9" y="533"/>
                  </a:cubicBezTo>
                  <a:cubicBezTo>
                    <a:pt x="1" y="678"/>
                    <a:pt x="16" y="815"/>
                    <a:pt x="54" y="959"/>
                  </a:cubicBezTo>
                  <a:cubicBezTo>
                    <a:pt x="62" y="997"/>
                    <a:pt x="77" y="1043"/>
                    <a:pt x="92" y="1081"/>
                  </a:cubicBezTo>
                  <a:cubicBezTo>
                    <a:pt x="404" y="1119"/>
                    <a:pt x="716" y="1127"/>
                    <a:pt x="1028" y="1127"/>
                  </a:cubicBezTo>
                  <a:cubicBezTo>
                    <a:pt x="1226" y="1127"/>
                    <a:pt x="1426" y="1125"/>
                    <a:pt x="1625" y="1125"/>
                  </a:cubicBezTo>
                  <a:cubicBezTo>
                    <a:pt x="1825" y="1125"/>
                    <a:pt x="2025" y="1127"/>
                    <a:pt x="2222" y="1134"/>
                  </a:cubicBezTo>
                  <a:cubicBezTo>
                    <a:pt x="2078" y="754"/>
                    <a:pt x="1926" y="374"/>
                    <a:pt x="1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9"/>
            <p:cNvSpPr/>
            <p:nvPr/>
          </p:nvSpPr>
          <p:spPr>
            <a:xfrm>
              <a:off x="6347954" y="3574765"/>
              <a:ext cx="226397" cy="82998"/>
            </a:xfrm>
            <a:custGeom>
              <a:rect b="b" l="l" r="r" t="t"/>
              <a:pathLst>
                <a:path extrusionOk="0" h="1370" w="3737">
                  <a:moveTo>
                    <a:pt x="16" y="0"/>
                  </a:moveTo>
                  <a:lnTo>
                    <a:pt x="1" y="38"/>
                  </a:lnTo>
                  <a:lnTo>
                    <a:pt x="198" y="114"/>
                  </a:lnTo>
                  <a:cubicBezTo>
                    <a:pt x="1096" y="419"/>
                    <a:pt x="2001" y="685"/>
                    <a:pt x="2892" y="1027"/>
                  </a:cubicBezTo>
                  <a:cubicBezTo>
                    <a:pt x="3173" y="1142"/>
                    <a:pt x="3455" y="1256"/>
                    <a:pt x="3736" y="1370"/>
                  </a:cubicBezTo>
                  <a:cubicBezTo>
                    <a:pt x="3713" y="1240"/>
                    <a:pt x="3698" y="1111"/>
                    <a:pt x="3683" y="982"/>
                  </a:cubicBezTo>
                  <a:lnTo>
                    <a:pt x="3363" y="883"/>
                  </a:lnTo>
                  <a:cubicBezTo>
                    <a:pt x="2268" y="540"/>
                    <a:pt x="1149" y="206"/>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9"/>
            <p:cNvSpPr/>
            <p:nvPr/>
          </p:nvSpPr>
          <p:spPr>
            <a:xfrm>
              <a:off x="6339169" y="3599664"/>
              <a:ext cx="239786" cy="88087"/>
            </a:xfrm>
            <a:custGeom>
              <a:rect b="b" l="l" r="r" t="t"/>
              <a:pathLst>
                <a:path extrusionOk="0" h="1454" w="3958">
                  <a:moveTo>
                    <a:pt x="47" y="0"/>
                  </a:moveTo>
                  <a:lnTo>
                    <a:pt x="47" y="0"/>
                  </a:lnTo>
                  <a:cubicBezTo>
                    <a:pt x="1" y="419"/>
                    <a:pt x="153" y="852"/>
                    <a:pt x="366" y="1248"/>
                  </a:cubicBezTo>
                  <a:lnTo>
                    <a:pt x="937" y="1263"/>
                  </a:lnTo>
                  <a:cubicBezTo>
                    <a:pt x="1949" y="1294"/>
                    <a:pt x="2960" y="1332"/>
                    <a:pt x="3957" y="1453"/>
                  </a:cubicBezTo>
                  <a:cubicBezTo>
                    <a:pt x="3957" y="1438"/>
                    <a:pt x="3957" y="1423"/>
                    <a:pt x="3950" y="1408"/>
                  </a:cubicBezTo>
                  <a:cubicBezTo>
                    <a:pt x="3105" y="1050"/>
                    <a:pt x="2253" y="715"/>
                    <a:pt x="1386" y="441"/>
                  </a:cubicBezTo>
                  <a:cubicBezTo>
                    <a:pt x="937" y="297"/>
                    <a:pt x="488" y="16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9"/>
            <p:cNvSpPr/>
            <p:nvPr/>
          </p:nvSpPr>
          <p:spPr>
            <a:xfrm>
              <a:off x="6560904" y="2985229"/>
              <a:ext cx="361859" cy="1471307"/>
            </a:xfrm>
            <a:custGeom>
              <a:rect b="b" l="l" r="r" t="t"/>
              <a:pathLst>
                <a:path extrusionOk="0" h="24286" w="5973">
                  <a:moveTo>
                    <a:pt x="4078" y="1"/>
                  </a:moveTo>
                  <a:cubicBezTo>
                    <a:pt x="3964" y="92"/>
                    <a:pt x="3835" y="168"/>
                    <a:pt x="3706" y="229"/>
                  </a:cubicBezTo>
                  <a:cubicBezTo>
                    <a:pt x="1758" y="2359"/>
                    <a:pt x="46" y="4740"/>
                    <a:pt x="0" y="7784"/>
                  </a:cubicBezTo>
                  <a:cubicBezTo>
                    <a:pt x="8" y="10416"/>
                    <a:pt x="305" y="12927"/>
                    <a:pt x="1492" y="15171"/>
                  </a:cubicBezTo>
                  <a:cubicBezTo>
                    <a:pt x="2968" y="18039"/>
                    <a:pt x="3911" y="20877"/>
                    <a:pt x="5121" y="23722"/>
                  </a:cubicBezTo>
                  <a:cubicBezTo>
                    <a:pt x="5204" y="23920"/>
                    <a:pt x="5296" y="24103"/>
                    <a:pt x="5402" y="24285"/>
                  </a:cubicBezTo>
                  <a:cubicBezTo>
                    <a:pt x="4946" y="23152"/>
                    <a:pt x="4900" y="21896"/>
                    <a:pt x="5258" y="20725"/>
                  </a:cubicBezTo>
                  <a:cubicBezTo>
                    <a:pt x="5516" y="19918"/>
                    <a:pt x="5973" y="19059"/>
                    <a:pt x="5661" y="18267"/>
                  </a:cubicBezTo>
                  <a:cubicBezTo>
                    <a:pt x="5425" y="17682"/>
                    <a:pt x="4786" y="17240"/>
                    <a:pt x="4793" y="16601"/>
                  </a:cubicBezTo>
                  <a:cubicBezTo>
                    <a:pt x="4809" y="16076"/>
                    <a:pt x="5273" y="15650"/>
                    <a:pt x="5311" y="15125"/>
                  </a:cubicBezTo>
                  <a:cubicBezTo>
                    <a:pt x="5372" y="14250"/>
                    <a:pt x="4261" y="13733"/>
                    <a:pt x="4010" y="12889"/>
                  </a:cubicBezTo>
                  <a:cubicBezTo>
                    <a:pt x="3706" y="11907"/>
                    <a:pt x="4664" y="10903"/>
                    <a:pt x="4482" y="9883"/>
                  </a:cubicBezTo>
                  <a:cubicBezTo>
                    <a:pt x="4322" y="8963"/>
                    <a:pt x="3257" y="8324"/>
                    <a:pt x="3287" y="7388"/>
                  </a:cubicBezTo>
                  <a:cubicBezTo>
                    <a:pt x="3325" y="6528"/>
                    <a:pt x="4276" y="5958"/>
                    <a:pt x="4428" y="5113"/>
                  </a:cubicBezTo>
                  <a:cubicBezTo>
                    <a:pt x="4603" y="4208"/>
                    <a:pt x="3827" y="3424"/>
                    <a:pt x="3531" y="2542"/>
                  </a:cubicBezTo>
                  <a:cubicBezTo>
                    <a:pt x="3241" y="1659"/>
                    <a:pt x="3454" y="693"/>
                    <a:pt x="4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9"/>
            <p:cNvSpPr/>
            <p:nvPr/>
          </p:nvSpPr>
          <p:spPr>
            <a:xfrm>
              <a:off x="6792757" y="3827821"/>
              <a:ext cx="57190" cy="84815"/>
            </a:xfrm>
            <a:custGeom>
              <a:rect b="b" l="l" r="r" t="t"/>
              <a:pathLst>
                <a:path extrusionOk="0" h="1400" w="944">
                  <a:moveTo>
                    <a:pt x="875" y="0"/>
                  </a:moveTo>
                  <a:cubicBezTo>
                    <a:pt x="586" y="472"/>
                    <a:pt x="297" y="936"/>
                    <a:pt x="0" y="1400"/>
                  </a:cubicBezTo>
                  <a:cubicBezTo>
                    <a:pt x="114" y="1248"/>
                    <a:pt x="221" y="1096"/>
                    <a:pt x="335" y="943"/>
                  </a:cubicBezTo>
                  <a:cubicBezTo>
                    <a:pt x="533" y="654"/>
                    <a:pt x="731" y="358"/>
                    <a:pt x="944" y="76"/>
                  </a:cubicBezTo>
                  <a:lnTo>
                    <a:pt x="8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9"/>
            <p:cNvSpPr/>
            <p:nvPr/>
          </p:nvSpPr>
          <p:spPr>
            <a:xfrm>
              <a:off x="6678436" y="3786746"/>
              <a:ext cx="151214" cy="228214"/>
            </a:xfrm>
            <a:custGeom>
              <a:rect b="b" l="l" r="r" t="t"/>
              <a:pathLst>
                <a:path extrusionOk="0" h="3767" w="2496">
                  <a:moveTo>
                    <a:pt x="2222" y="1"/>
                  </a:moveTo>
                  <a:cubicBezTo>
                    <a:pt x="1705" y="541"/>
                    <a:pt x="1225" y="1119"/>
                    <a:pt x="776" y="1720"/>
                  </a:cubicBezTo>
                  <a:cubicBezTo>
                    <a:pt x="510" y="2086"/>
                    <a:pt x="244" y="2466"/>
                    <a:pt x="0" y="2854"/>
                  </a:cubicBezTo>
                  <a:cubicBezTo>
                    <a:pt x="145" y="3158"/>
                    <a:pt x="290" y="3463"/>
                    <a:pt x="427" y="3767"/>
                  </a:cubicBezTo>
                  <a:cubicBezTo>
                    <a:pt x="1081" y="2618"/>
                    <a:pt x="1804" y="1507"/>
                    <a:pt x="2496" y="381"/>
                  </a:cubicBezTo>
                  <a:cubicBezTo>
                    <a:pt x="2397" y="260"/>
                    <a:pt x="2306" y="138"/>
                    <a:pt x="2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9"/>
            <p:cNvSpPr/>
            <p:nvPr/>
          </p:nvSpPr>
          <p:spPr>
            <a:xfrm>
              <a:off x="6573809" y="3461353"/>
              <a:ext cx="197317" cy="234697"/>
            </a:xfrm>
            <a:custGeom>
              <a:rect b="b" l="l" r="r" t="t"/>
              <a:pathLst>
                <a:path extrusionOk="0" h="3874" w="3257">
                  <a:moveTo>
                    <a:pt x="3150" y="1"/>
                  </a:moveTo>
                  <a:lnTo>
                    <a:pt x="3120" y="31"/>
                  </a:lnTo>
                  <a:cubicBezTo>
                    <a:pt x="2694" y="419"/>
                    <a:pt x="2260" y="815"/>
                    <a:pt x="1834" y="1210"/>
                  </a:cubicBezTo>
                  <a:cubicBezTo>
                    <a:pt x="1164" y="1819"/>
                    <a:pt x="548" y="2489"/>
                    <a:pt x="0" y="3204"/>
                  </a:cubicBezTo>
                  <a:cubicBezTo>
                    <a:pt x="38" y="3432"/>
                    <a:pt x="69" y="3653"/>
                    <a:pt x="115" y="3873"/>
                  </a:cubicBezTo>
                  <a:cubicBezTo>
                    <a:pt x="830" y="2770"/>
                    <a:pt x="1613" y="1690"/>
                    <a:pt x="2595" y="807"/>
                  </a:cubicBezTo>
                  <a:cubicBezTo>
                    <a:pt x="2815" y="617"/>
                    <a:pt x="3036" y="427"/>
                    <a:pt x="3257" y="252"/>
                  </a:cubicBezTo>
                  <a:cubicBezTo>
                    <a:pt x="3219" y="168"/>
                    <a:pt x="3181" y="84"/>
                    <a:pt x="3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9"/>
            <p:cNvSpPr/>
            <p:nvPr/>
          </p:nvSpPr>
          <p:spPr>
            <a:xfrm>
              <a:off x="6654021" y="3411614"/>
              <a:ext cx="110200" cy="120802"/>
            </a:xfrm>
            <a:custGeom>
              <a:rect b="b" l="l" r="r" t="t"/>
              <a:pathLst>
                <a:path extrusionOk="0" h="1994" w="1819">
                  <a:moveTo>
                    <a:pt x="1819" y="0"/>
                  </a:moveTo>
                  <a:lnTo>
                    <a:pt x="1819" y="0"/>
                  </a:lnTo>
                  <a:cubicBezTo>
                    <a:pt x="1674" y="122"/>
                    <a:pt x="1537" y="244"/>
                    <a:pt x="1408" y="381"/>
                  </a:cubicBezTo>
                  <a:cubicBezTo>
                    <a:pt x="898" y="883"/>
                    <a:pt x="426" y="1423"/>
                    <a:pt x="0" y="1993"/>
                  </a:cubicBezTo>
                  <a:cubicBezTo>
                    <a:pt x="160" y="1834"/>
                    <a:pt x="320" y="1681"/>
                    <a:pt x="487" y="1537"/>
                  </a:cubicBezTo>
                  <a:cubicBezTo>
                    <a:pt x="913" y="1157"/>
                    <a:pt x="1324" y="753"/>
                    <a:pt x="1750" y="381"/>
                  </a:cubicBezTo>
                  <a:lnTo>
                    <a:pt x="1750" y="350"/>
                  </a:lnTo>
                  <a:cubicBezTo>
                    <a:pt x="1758" y="228"/>
                    <a:pt x="1781" y="114"/>
                    <a:pt x="1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9"/>
            <p:cNvSpPr/>
            <p:nvPr/>
          </p:nvSpPr>
          <p:spPr>
            <a:xfrm>
              <a:off x="6624517" y="3665579"/>
              <a:ext cx="194530" cy="268259"/>
            </a:xfrm>
            <a:custGeom>
              <a:rect b="b" l="l" r="r" t="t"/>
              <a:pathLst>
                <a:path extrusionOk="0" h="4428" w="3211">
                  <a:moveTo>
                    <a:pt x="3211" y="0"/>
                  </a:moveTo>
                  <a:cubicBezTo>
                    <a:pt x="3165" y="46"/>
                    <a:pt x="3120" y="99"/>
                    <a:pt x="3074" y="152"/>
                  </a:cubicBezTo>
                  <a:cubicBezTo>
                    <a:pt x="2716" y="540"/>
                    <a:pt x="2336" y="913"/>
                    <a:pt x="1948" y="1271"/>
                  </a:cubicBezTo>
                  <a:cubicBezTo>
                    <a:pt x="1309" y="1864"/>
                    <a:pt x="639" y="2419"/>
                    <a:pt x="0" y="3005"/>
                  </a:cubicBezTo>
                  <a:cubicBezTo>
                    <a:pt x="130" y="3325"/>
                    <a:pt x="274" y="3637"/>
                    <a:pt x="434" y="3941"/>
                  </a:cubicBezTo>
                  <a:cubicBezTo>
                    <a:pt x="518" y="4101"/>
                    <a:pt x="601" y="4268"/>
                    <a:pt x="685" y="4428"/>
                  </a:cubicBezTo>
                  <a:cubicBezTo>
                    <a:pt x="769" y="4276"/>
                    <a:pt x="852" y="4124"/>
                    <a:pt x="944" y="3971"/>
                  </a:cubicBezTo>
                  <a:cubicBezTo>
                    <a:pt x="1301" y="3340"/>
                    <a:pt x="1674" y="2716"/>
                    <a:pt x="2085" y="2115"/>
                  </a:cubicBezTo>
                  <a:cubicBezTo>
                    <a:pt x="2344" y="1735"/>
                    <a:pt x="2625" y="1370"/>
                    <a:pt x="2914" y="1004"/>
                  </a:cubicBezTo>
                  <a:cubicBezTo>
                    <a:pt x="2975" y="662"/>
                    <a:pt x="3074" y="327"/>
                    <a:pt x="3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9"/>
            <p:cNvSpPr/>
            <p:nvPr/>
          </p:nvSpPr>
          <p:spPr>
            <a:xfrm>
              <a:off x="6584895" y="3166857"/>
              <a:ext cx="147518" cy="144308"/>
            </a:xfrm>
            <a:custGeom>
              <a:rect b="b" l="l" r="r" t="t"/>
              <a:pathLst>
                <a:path extrusionOk="0" h="2382" w="2435">
                  <a:moveTo>
                    <a:pt x="2435" y="0"/>
                  </a:moveTo>
                  <a:lnTo>
                    <a:pt x="2435" y="0"/>
                  </a:lnTo>
                  <a:cubicBezTo>
                    <a:pt x="1773" y="495"/>
                    <a:pt x="1149" y="1043"/>
                    <a:pt x="563" y="1628"/>
                  </a:cubicBezTo>
                  <a:cubicBezTo>
                    <a:pt x="403" y="1781"/>
                    <a:pt x="251" y="1940"/>
                    <a:pt x="91" y="2100"/>
                  </a:cubicBezTo>
                  <a:cubicBezTo>
                    <a:pt x="61" y="2199"/>
                    <a:pt x="30" y="2290"/>
                    <a:pt x="0" y="2382"/>
                  </a:cubicBezTo>
                  <a:cubicBezTo>
                    <a:pt x="616" y="1651"/>
                    <a:pt x="1293" y="974"/>
                    <a:pt x="2016" y="350"/>
                  </a:cubicBezTo>
                  <a:cubicBezTo>
                    <a:pt x="2153" y="229"/>
                    <a:pt x="2298" y="114"/>
                    <a:pt x="2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9"/>
            <p:cNvSpPr/>
            <p:nvPr/>
          </p:nvSpPr>
          <p:spPr>
            <a:xfrm>
              <a:off x="6802874" y="4069306"/>
              <a:ext cx="101900" cy="160483"/>
            </a:xfrm>
            <a:custGeom>
              <a:rect b="b" l="l" r="r" t="t"/>
              <a:pathLst>
                <a:path extrusionOk="0" h="2649" w="1682">
                  <a:moveTo>
                    <a:pt x="1461" y="1"/>
                  </a:moveTo>
                  <a:cubicBezTo>
                    <a:pt x="1241" y="373"/>
                    <a:pt x="1020" y="754"/>
                    <a:pt x="799" y="1127"/>
                  </a:cubicBezTo>
                  <a:cubicBezTo>
                    <a:pt x="510" y="1614"/>
                    <a:pt x="236" y="2123"/>
                    <a:pt x="1" y="2648"/>
                  </a:cubicBezTo>
                  <a:cubicBezTo>
                    <a:pt x="39" y="2595"/>
                    <a:pt x="69" y="2549"/>
                    <a:pt x="100" y="2496"/>
                  </a:cubicBezTo>
                  <a:cubicBezTo>
                    <a:pt x="366" y="2116"/>
                    <a:pt x="632" y="1735"/>
                    <a:pt x="914" y="1363"/>
                  </a:cubicBezTo>
                  <a:cubicBezTo>
                    <a:pt x="1134" y="1073"/>
                    <a:pt x="1378" y="784"/>
                    <a:pt x="1614" y="495"/>
                  </a:cubicBezTo>
                  <a:cubicBezTo>
                    <a:pt x="1636" y="472"/>
                    <a:pt x="1659" y="442"/>
                    <a:pt x="1682" y="412"/>
                  </a:cubicBezTo>
                  <a:cubicBezTo>
                    <a:pt x="1674" y="404"/>
                    <a:pt x="1674" y="389"/>
                    <a:pt x="1667" y="373"/>
                  </a:cubicBezTo>
                  <a:cubicBezTo>
                    <a:pt x="1614" y="244"/>
                    <a:pt x="1545" y="115"/>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9"/>
            <p:cNvSpPr/>
            <p:nvPr/>
          </p:nvSpPr>
          <p:spPr>
            <a:xfrm>
              <a:off x="6867395" y="3919060"/>
              <a:ext cx="11571" cy="19447"/>
            </a:xfrm>
            <a:custGeom>
              <a:rect b="b" l="l" r="r" t="t"/>
              <a:pathLst>
                <a:path extrusionOk="0" h="321" w="191">
                  <a:moveTo>
                    <a:pt x="191" y="0"/>
                  </a:moveTo>
                  <a:lnTo>
                    <a:pt x="1" y="320"/>
                  </a:lnTo>
                  <a:cubicBezTo>
                    <a:pt x="39" y="274"/>
                    <a:pt x="84" y="221"/>
                    <a:pt x="122" y="175"/>
                  </a:cubicBezTo>
                  <a:cubicBezTo>
                    <a:pt x="145" y="115"/>
                    <a:pt x="168" y="61"/>
                    <a:pt x="191" y="0"/>
                  </a:cubicBezTo>
                  <a:close/>
                </a:path>
              </a:pathLst>
            </a:custGeom>
            <a:solidFill>
              <a:srgbClr val="89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9"/>
            <p:cNvSpPr/>
            <p:nvPr/>
          </p:nvSpPr>
          <p:spPr>
            <a:xfrm>
              <a:off x="6719451" y="3851328"/>
              <a:ext cx="158605" cy="265957"/>
            </a:xfrm>
            <a:custGeom>
              <a:rect b="b" l="l" r="r" t="t"/>
              <a:pathLst>
                <a:path extrusionOk="0" h="4390" w="2618">
                  <a:moveTo>
                    <a:pt x="2405" y="0"/>
                  </a:moveTo>
                  <a:cubicBezTo>
                    <a:pt x="2169" y="304"/>
                    <a:pt x="1956" y="632"/>
                    <a:pt x="1728" y="951"/>
                  </a:cubicBezTo>
                  <a:cubicBezTo>
                    <a:pt x="1446" y="1362"/>
                    <a:pt x="1142" y="1750"/>
                    <a:pt x="830" y="2146"/>
                  </a:cubicBezTo>
                  <a:cubicBezTo>
                    <a:pt x="548" y="2511"/>
                    <a:pt x="267" y="2884"/>
                    <a:pt x="1" y="3272"/>
                  </a:cubicBezTo>
                  <a:cubicBezTo>
                    <a:pt x="160" y="3644"/>
                    <a:pt x="320" y="4017"/>
                    <a:pt x="480" y="4390"/>
                  </a:cubicBezTo>
                  <a:cubicBezTo>
                    <a:pt x="564" y="4230"/>
                    <a:pt x="655" y="4070"/>
                    <a:pt x="746" y="3911"/>
                  </a:cubicBezTo>
                  <a:cubicBezTo>
                    <a:pt x="959" y="3431"/>
                    <a:pt x="1165" y="2944"/>
                    <a:pt x="1416" y="2488"/>
                  </a:cubicBezTo>
                  <a:cubicBezTo>
                    <a:pt x="1652" y="2047"/>
                    <a:pt x="1910" y="1613"/>
                    <a:pt x="2161" y="1179"/>
                  </a:cubicBezTo>
                  <a:cubicBezTo>
                    <a:pt x="2313" y="921"/>
                    <a:pt x="2473" y="647"/>
                    <a:pt x="2618" y="381"/>
                  </a:cubicBezTo>
                  <a:cubicBezTo>
                    <a:pt x="2564" y="244"/>
                    <a:pt x="2488" y="114"/>
                    <a:pt x="2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9"/>
            <p:cNvSpPr/>
            <p:nvPr/>
          </p:nvSpPr>
          <p:spPr>
            <a:xfrm>
              <a:off x="6807054" y="4124195"/>
              <a:ext cx="103293" cy="184413"/>
            </a:xfrm>
            <a:custGeom>
              <a:rect b="b" l="l" r="r" t="t"/>
              <a:pathLst>
                <a:path extrusionOk="0" h="3044" w="1705">
                  <a:moveTo>
                    <a:pt x="1704" y="0"/>
                  </a:moveTo>
                  <a:cubicBezTo>
                    <a:pt x="1453" y="297"/>
                    <a:pt x="1210" y="601"/>
                    <a:pt x="982" y="913"/>
                  </a:cubicBezTo>
                  <a:cubicBezTo>
                    <a:pt x="647" y="1369"/>
                    <a:pt x="327" y="1841"/>
                    <a:pt x="0" y="2313"/>
                  </a:cubicBezTo>
                  <a:cubicBezTo>
                    <a:pt x="99" y="2556"/>
                    <a:pt x="190" y="2800"/>
                    <a:pt x="289" y="3043"/>
                  </a:cubicBezTo>
                  <a:cubicBezTo>
                    <a:pt x="594" y="2465"/>
                    <a:pt x="936" y="1910"/>
                    <a:pt x="1309" y="1369"/>
                  </a:cubicBezTo>
                  <a:lnTo>
                    <a:pt x="1484" y="1096"/>
                  </a:lnTo>
                  <a:cubicBezTo>
                    <a:pt x="1621" y="746"/>
                    <a:pt x="1697" y="373"/>
                    <a:pt x="1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9"/>
            <p:cNvSpPr/>
            <p:nvPr/>
          </p:nvSpPr>
          <p:spPr>
            <a:xfrm>
              <a:off x="6613915" y="3071439"/>
              <a:ext cx="154909" cy="167814"/>
            </a:xfrm>
            <a:custGeom>
              <a:rect b="b" l="l" r="r" t="t"/>
              <a:pathLst>
                <a:path extrusionOk="0" h="2770" w="2557">
                  <a:moveTo>
                    <a:pt x="2557" y="0"/>
                  </a:moveTo>
                  <a:lnTo>
                    <a:pt x="2557" y="0"/>
                  </a:lnTo>
                  <a:cubicBezTo>
                    <a:pt x="1956" y="396"/>
                    <a:pt x="1385" y="830"/>
                    <a:pt x="845" y="1294"/>
                  </a:cubicBezTo>
                  <a:cubicBezTo>
                    <a:pt x="525" y="1765"/>
                    <a:pt x="244" y="2260"/>
                    <a:pt x="0" y="2770"/>
                  </a:cubicBezTo>
                  <a:cubicBezTo>
                    <a:pt x="510" y="2268"/>
                    <a:pt x="1050" y="1796"/>
                    <a:pt x="1621" y="1355"/>
                  </a:cubicBezTo>
                  <a:cubicBezTo>
                    <a:pt x="1925" y="1126"/>
                    <a:pt x="2237" y="906"/>
                    <a:pt x="2557" y="693"/>
                  </a:cubicBezTo>
                  <a:cubicBezTo>
                    <a:pt x="2526" y="465"/>
                    <a:pt x="2526" y="229"/>
                    <a:pt x="2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9"/>
            <p:cNvSpPr/>
            <p:nvPr/>
          </p:nvSpPr>
          <p:spPr>
            <a:xfrm>
              <a:off x="6566417" y="3157164"/>
              <a:ext cx="231425" cy="231425"/>
            </a:xfrm>
            <a:custGeom>
              <a:rect b="b" l="l" r="r" t="t"/>
              <a:pathLst>
                <a:path extrusionOk="0" h="3820" w="3820">
                  <a:moveTo>
                    <a:pt x="3554" y="1"/>
                  </a:moveTo>
                  <a:cubicBezTo>
                    <a:pt x="2557" y="746"/>
                    <a:pt x="1644" y="1591"/>
                    <a:pt x="822" y="2526"/>
                  </a:cubicBezTo>
                  <a:cubicBezTo>
                    <a:pt x="556" y="2823"/>
                    <a:pt x="305" y="3135"/>
                    <a:pt x="69" y="3462"/>
                  </a:cubicBezTo>
                  <a:cubicBezTo>
                    <a:pt x="46" y="3576"/>
                    <a:pt x="24" y="3698"/>
                    <a:pt x="1" y="3820"/>
                  </a:cubicBezTo>
                  <a:cubicBezTo>
                    <a:pt x="526" y="3287"/>
                    <a:pt x="1104" y="2808"/>
                    <a:pt x="1667" y="2321"/>
                  </a:cubicBezTo>
                  <a:cubicBezTo>
                    <a:pt x="2123" y="1925"/>
                    <a:pt x="2580" y="1537"/>
                    <a:pt x="3036" y="1157"/>
                  </a:cubicBezTo>
                  <a:cubicBezTo>
                    <a:pt x="3287" y="944"/>
                    <a:pt x="3546" y="723"/>
                    <a:pt x="3820" y="518"/>
                  </a:cubicBezTo>
                  <a:cubicBezTo>
                    <a:pt x="3721" y="343"/>
                    <a:pt x="3630" y="175"/>
                    <a:pt x="3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9"/>
            <p:cNvSpPr/>
            <p:nvPr/>
          </p:nvSpPr>
          <p:spPr>
            <a:xfrm>
              <a:off x="6836558" y="4273957"/>
              <a:ext cx="51192" cy="182596"/>
            </a:xfrm>
            <a:custGeom>
              <a:rect b="b" l="l" r="r" t="t"/>
              <a:pathLst>
                <a:path extrusionOk="0" h="3014" w="845">
                  <a:moveTo>
                    <a:pt x="571" y="1"/>
                  </a:moveTo>
                  <a:cubicBezTo>
                    <a:pt x="418" y="244"/>
                    <a:pt x="282" y="503"/>
                    <a:pt x="145" y="761"/>
                  </a:cubicBezTo>
                  <a:cubicBezTo>
                    <a:pt x="91" y="853"/>
                    <a:pt x="46" y="959"/>
                    <a:pt x="0" y="1058"/>
                  </a:cubicBezTo>
                  <a:cubicBezTo>
                    <a:pt x="190" y="1522"/>
                    <a:pt x="380" y="1986"/>
                    <a:pt x="571" y="2450"/>
                  </a:cubicBezTo>
                  <a:cubicBezTo>
                    <a:pt x="647" y="2648"/>
                    <a:pt x="746" y="2831"/>
                    <a:pt x="845" y="3013"/>
                  </a:cubicBezTo>
                  <a:cubicBezTo>
                    <a:pt x="472" y="2055"/>
                    <a:pt x="373" y="1012"/>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9"/>
            <p:cNvSpPr/>
            <p:nvPr/>
          </p:nvSpPr>
          <p:spPr>
            <a:xfrm>
              <a:off x="6560420" y="3209266"/>
              <a:ext cx="256325" cy="275226"/>
            </a:xfrm>
            <a:custGeom>
              <a:rect b="b" l="l" r="r" t="t"/>
              <a:pathLst>
                <a:path extrusionOk="0" h="4543" w="4231">
                  <a:moveTo>
                    <a:pt x="4094" y="0"/>
                  </a:moveTo>
                  <a:cubicBezTo>
                    <a:pt x="3774" y="251"/>
                    <a:pt x="3455" y="518"/>
                    <a:pt x="3143" y="791"/>
                  </a:cubicBezTo>
                  <a:cubicBezTo>
                    <a:pt x="2664" y="1195"/>
                    <a:pt x="2192" y="1598"/>
                    <a:pt x="1713" y="2001"/>
                  </a:cubicBezTo>
                  <a:cubicBezTo>
                    <a:pt x="1119" y="2496"/>
                    <a:pt x="556" y="3021"/>
                    <a:pt x="31" y="3584"/>
                  </a:cubicBezTo>
                  <a:cubicBezTo>
                    <a:pt x="16" y="3751"/>
                    <a:pt x="8" y="3918"/>
                    <a:pt x="1" y="4086"/>
                  </a:cubicBezTo>
                  <a:lnTo>
                    <a:pt x="1" y="4542"/>
                  </a:lnTo>
                  <a:cubicBezTo>
                    <a:pt x="701" y="3462"/>
                    <a:pt x="1515" y="2450"/>
                    <a:pt x="2496" y="1613"/>
                  </a:cubicBezTo>
                  <a:cubicBezTo>
                    <a:pt x="3052" y="1134"/>
                    <a:pt x="3645" y="708"/>
                    <a:pt x="4231" y="266"/>
                  </a:cubicBezTo>
                  <a:cubicBezTo>
                    <a:pt x="4185" y="175"/>
                    <a:pt x="4140" y="91"/>
                    <a:pt x="4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9"/>
            <p:cNvSpPr/>
            <p:nvPr/>
          </p:nvSpPr>
          <p:spPr>
            <a:xfrm>
              <a:off x="6716240" y="2985713"/>
              <a:ext cx="91782" cy="94509"/>
            </a:xfrm>
            <a:custGeom>
              <a:rect b="b" l="l" r="r" t="t"/>
              <a:pathLst>
                <a:path extrusionOk="0" h="1560" w="1515">
                  <a:moveTo>
                    <a:pt x="1514" y="0"/>
                  </a:moveTo>
                  <a:cubicBezTo>
                    <a:pt x="1400" y="92"/>
                    <a:pt x="1278" y="168"/>
                    <a:pt x="1142" y="229"/>
                  </a:cubicBezTo>
                  <a:cubicBezTo>
                    <a:pt x="746" y="655"/>
                    <a:pt x="366" y="1103"/>
                    <a:pt x="0" y="1560"/>
                  </a:cubicBezTo>
                  <a:cubicBezTo>
                    <a:pt x="320" y="1317"/>
                    <a:pt x="655" y="1096"/>
                    <a:pt x="997" y="875"/>
                  </a:cubicBezTo>
                  <a:cubicBezTo>
                    <a:pt x="1111" y="548"/>
                    <a:pt x="1286" y="251"/>
                    <a:pt x="15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9"/>
            <p:cNvSpPr/>
            <p:nvPr/>
          </p:nvSpPr>
          <p:spPr>
            <a:xfrm>
              <a:off x="6663230" y="3496370"/>
              <a:ext cx="127708" cy="122255"/>
            </a:xfrm>
            <a:custGeom>
              <a:rect b="b" l="l" r="r" t="t"/>
              <a:pathLst>
                <a:path extrusionOk="0" h="2018" w="2108">
                  <a:moveTo>
                    <a:pt x="1994" y="1"/>
                  </a:moveTo>
                  <a:cubicBezTo>
                    <a:pt x="1712" y="222"/>
                    <a:pt x="1454" y="442"/>
                    <a:pt x="1202" y="678"/>
                  </a:cubicBezTo>
                  <a:cubicBezTo>
                    <a:pt x="761" y="1089"/>
                    <a:pt x="366" y="1538"/>
                    <a:pt x="0" y="2017"/>
                  </a:cubicBezTo>
                  <a:cubicBezTo>
                    <a:pt x="464" y="1591"/>
                    <a:pt x="951" y="1195"/>
                    <a:pt x="1431" y="785"/>
                  </a:cubicBezTo>
                  <a:lnTo>
                    <a:pt x="2108" y="176"/>
                  </a:lnTo>
                  <a:cubicBezTo>
                    <a:pt x="2070" y="115"/>
                    <a:pt x="2032" y="62"/>
                    <a:pt x="19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9"/>
            <p:cNvSpPr/>
            <p:nvPr/>
          </p:nvSpPr>
          <p:spPr>
            <a:xfrm>
              <a:off x="6583926" y="3247494"/>
              <a:ext cx="247601" cy="244329"/>
            </a:xfrm>
            <a:custGeom>
              <a:rect b="b" l="l" r="r" t="t"/>
              <a:pathLst>
                <a:path extrusionOk="0" h="4033" w="4087">
                  <a:moveTo>
                    <a:pt x="3987" y="1"/>
                  </a:moveTo>
                  <a:cubicBezTo>
                    <a:pt x="3379" y="465"/>
                    <a:pt x="2755" y="921"/>
                    <a:pt x="2177" y="1431"/>
                  </a:cubicBezTo>
                  <a:cubicBezTo>
                    <a:pt x="1629" y="1933"/>
                    <a:pt x="1127" y="2481"/>
                    <a:pt x="678" y="3074"/>
                  </a:cubicBezTo>
                  <a:cubicBezTo>
                    <a:pt x="442" y="3386"/>
                    <a:pt x="214" y="3706"/>
                    <a:pt x="1" y="4033"/>
                  </a:cubicBezTo>
                  <a:cubicBezTo>
                    <a:pt x="320" y="3691"/>
                    <a:pt x="663" y="3356"/>
                    <a:pt x="1020" y="3036"/>
                  </a:cubicBezTo>
                  <a:cubicBezTo>
                    <a:pt x="1500" y="2603"/>
                    <a:pt x="2017" y="2199"/>
                    <a:pt x="2519" y="1789"/>
                  </a:cubicBezTo>
                  <a:cubicBezTo>
                    <a:pt x="2998" y="1385"/>
                    <a:pt x="3501" y="1013"/>
                    <a:pt x="4018" y="670"/>
                  </a:cubicBezTo>
                  <a:lnTo>
                    <a:pt x="4071" y="640"/>
                  </a:lnTo>
                  <a:cubicBezTo>
                    <a:pt x="4086" y="419"/>
                    <a:pt x="4064" y="206"/>
                    <a:pt x="39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9"/>
            <p:cNvSpPr/>
            <p:nvPr/>
          </p:nvSpPr>
          <p:spPr>
            <a:xfrm>
              <a:off x="6588106" y="3525450"/>
              <a:ext cx="221308" cy="244329"/>
            </a:xfrm>
            <a:custGeom>
              <a:rect b="b" l="l" r="r" t="t"/>
              <a:pathLst>
                <a:path extrusionOk="0" h="4033" w="3653">
                  <a:moveTo>
                    <a:pt x="3561" y="0"/>
                  </a:moveTo>
                  <a:cubicBezTo>
                    <a:pt x="3279" y="251"/>
                    <a:pt x="2998" y="502"/>
                    <a:pt x="2716" y="753"/>
                  </a:cubicBezTo>
                  <a:cubicBezTo>
                    <a:pt x="2214" y="1195"/>
                    <a:pt x="1697" y="1613"/>
                    <a:pt x="1218" y="2077"/>
                  </a:cubicBezTo>
                  <a:cubicBezTo>
                    <a:pt x="784" y="2496"/>
                    <a:pt x="373" y="2937"/>
                    <a:pt x="0" y="3409"/>
                  </a:cubicBezTo>
                  <a:cubicBezTo>
                    <a:pt x="46" y="3622"/>
                    <a:pt x="99" y="3827"/>
                    <a:pt x="160" y="4032"/>
                  </a:cubicBezTo>
                  <a:cubicBezTo>
                    <a:pt x="365" y="3804"/>
                    <a:pt x="571" y="3584"/>
                    <a:pt x="784" y="3363"/>
                  </a:cubicBezTo>
                  <a:cubicBezTo>
                    <a:pt x="1590" y="2389"/>
                    <a:pt x="2366" y="1393"/>
                    <a:pt x="3264" y="510"/>
                  </a:cubicBezTo>
                  <a:cubicBezTo>
                    <a:pt x="3393" y="381"/>
                    <a:pt x="3523" y="259"/>
                    <a:pt x="3652" y="130"/>
                  </a:cubicBezTo>
                  <a:lnTo>
                    <a:pt x="35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9"/>
            <p:cNvSpPr/>
            <p:nvPr/>
          </p:nvSpPr>
          <p:spPr>
            <a:xfrm>
              <a:off x="6607008" y="3561860"/>
              <a:ext cx="226336" cy="260929"/>
            </a:xfrm>
            <a:custGeom>
              <a:rect b="b" l="l" r="r" t="t"/>
              <a:pathLst>
                <a:path extrusionOk="0" h="4307" w="3736">
                  <a:moveTo>
                    <a:pt x="3606" y="0"/>
                  </a:moveTo>
                  <a:lnTo>
                    <a:pt x="3340" y="327"/>
                  </a:lnTo>
                  <a:cubicBezTo>
                    <a:pt x="2983" y="761"/>
                    <a:pt x="2610" y="1172"/>
                    <a:pt x="2214" y="1568"/>
                  </a:cubicBezTo>
                  <a:cubicBezTo>
                    <a:pt x="1742" y="2054"/>
                    <a:pt x="1240" y="2519"/>
                    <a:pt x="761" y="3013"/>
                  </a:cubicBezTo>
                  <a:cubicBezTo>
                    <a:pt x="510" y="3317"/>
                    <a:pt x="251" y="3622"/>
                    <a:pt x="0" y="3926"/>
                  </a:cubicBezTo>
                  <a:cubicBezTo>
                    <a:pt x="46" y="4055"/>
                    <a:pt x="92" y="4185"/>
                    <a:pt x="137" y="4306"/>
                  </a:cubicBezTo>
                  <a:cubicBezTo>
                    <a:pt x="472" y="3964"/>
                    <a:pt x="807" y="3614"/>
                    <a:pt x="1134" y="3257"/>
                  </a:cubicBezTo>
                  <a:cubicBezTo>
                    <a:pt x="1613" y="2739"/>
                    <a:pt x="2085" y="2207"/>
                    <a:pt x="2549" y="1674"/>
                  </a:cubicBezTo>
                  <a:cubicBezTo>
                    <a:pt x="2922" y="1240"/>
                    <a:pt x="3310" y="837"/>
                    <a:pt x="3713" y="426"/>
                  </a:cubicBezTo>
                  <a:lnTo>
                    <a:pt x="3736" y="404"/>
                  </a:lnTo>
                  <a:cubicBezTo>
                    <a:pt x="3736" y="388"/>
                    <a:pt x="3736" y="373"/>
                    <a:pt x="3728" y="358"/>
                  </a:cubicBezTo>
                  <a:cubicBezTo>
                    <a:pt x="3698" y="236"/>
                    <a:pt x="3660" y="114"/>
                    <a:pt x="3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9"/>
            <p:cNvSpPr/>
            <p:nvPr/>
          </p:nvSpPr>
          <p:spPr>
            <a:xfrm>
              <a:off x="6563691" y="3320800"/>
              <a:ext cx="257233" cy="293159"/>
            </a:xfrm>
            <a:custGeom>
              <a:rect b="b" l="l" r="r" t="t"/>
              <a:pathLst>
                <a:path extrusionOk="0" h="4839" w="4246">
                  <a:moveTo>
                    <a:pt x="4245" y="0"/>
                  </a:moveTo>
                  <a:cubicBezTo>
                    <a:pt x="3781" y="320"/>
                    <a:pt x="3340" y="677"/>
                    <a:pt x="2899" y="1043"/>
                  </a:cubicBezTo>
                  <a:cubicBezTo>
                    <a:pt x="2389" y="1453"/>
                    <a:pt x="1864" y="1864"/>
                    <a:pt x="1377" y="2313"/>
                  </a:cubicBezTo>
                  <a:cubicBezTo>
                    <a:pt x="883" y="2777"/>
                    <a:pt x="426" y="3272"/>
                    <a:pt x="0" y="3797"/>
                  </a:cubicBezTo>
                  <a:cubicBezTo>
                    <a:pt x="15" y="4147"/>
                    <a:pt x="46" y="4497"/>
                    <a:pt x="84" y="4839"/>
                  </a:cubicBezTo>
                  <a:lnTo>
                    <a:pt x="114" y="4786"/>
                  </a:lnTo>
                  <a:cubicBezTo>
                    <a:pt x="875" y="3607"/>
                    <a:pt x="1735" y="2450"/>
                    <a:pt x="2762" y="1476"/>
                  </a:cubicBezTo>
                  <a:cubicBezTo>
                    <a:pt x="3112" y="1157"/>
                    <a:pt x="3485" y="852"/>
                    <a:pt x="3873" y="571"/>
                  </a:cubicBezTo>
                  <a:cubicBezTo>
                    <a:pt x="4009" y="388"/>
                    <a:pt x="4131" y="198"/>
                    <a:pt x="4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9"/>
            <p:cNvSpPr/>
            <p:nvPr/>
          </p:nvSpPr>
          <p:spPr>
            <a:xfrm>
              <a:off x="6761859" y="3999272"/>
              <a:ext cx="114804" cy="212039"/>
            </a:xfrm>
            <a:custGeom>
              <a:rect b="b" l="l" r="r" t="t"/>
              <a:pathLst>
                <a:path extrusionOk="0" h="3500" w="1895">
                  <a:moveTo>
                    <a:pt x="1484" y="0"/>
                  </a:moveTo>
                  <a:cubicBezTo>
                    <a:pt x="1233" y="365"/>
                    <a:pt x="974" y="723"/>
                    <a:pt x="723" y="1088"/>
                  </a:cubicBezTo>
                  <a:cubicBezTo>
                    <a:pt x="609" y="1271"/>
                    <a:pt x="487" y="1461"/>
                    <a:pt x="373" y="1644"/>
                  </a:cubicBezTo>
                  <a:cubicBezTo>
                    <a:pt x="312" y="1803"/>
                    <a:pt x="244" y="1956"/>
                    <a:pt x="175" y="2108"/>
                  </a:cubicBezTo>
                  <a:lnTo>
                    <a:pt x="1" y="2511"/>
                  </a:lnTo>
                  <a:cubicBezTo>
                    <a:pt x="130" y="2838"/>
                    <a:pt x="259" y="3165"/>
                    <a:pt x="396" y="3500"/>
                  </a:cubicBezTo>
                  <a:cubicBezTo>
                    <a:pt x="411" y="3454"/>
                    <a:pt x="434" y="3416"/>
                    <a:pt x="457" y="3371"/>
                  </a:cubicBezTo>
                  <a:cubicBezTo>
                    <a:pt x="883" y="2488"/>
                    <a:pt x="1408" y="1666"/>
                    <a:pt x="1895" y="822"/>
                  </a:cubicBezTo>
                  <a:cubicBezTo>
                    <a:pt x="1705" y="563"/>
                    <a:pt x="1522" y="297"/>
                    <a:pt x="1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48" name="Google Shape;2348;p9"/>
          <p:cNvGrpSpPr/>
          <p:nvPr/>
        </p:nvGrpSpPr>
        <p:grpSpPr>
          <a:xfrm rot="10800000">
            <a:off x="5714827" y="-303097"/>
            <a:ext cx="1479857" cy="1812370"/>
            <a:chOff x="7597349" y="3429306"/>
            <a:chExt cx="1207653" cy="1479003"/>
          </a:xfrm>
        </p:grpSpPr>
        <p:sp>
          <p:nvSpPr>
            <p:cNvPr id="2349" name="Google Shape;2349;p9"/>
            <p:cNvSpPr/>
            <p:nvPr/>
          </p:nvSpPr>
          <p:spPr>
            <a:xfrm>
              <a:off x="7597349" y="3588943"/>
              <a:ext cx="1123321" cy="1319366"/>
            </a:xfrm>
            <a:custGeom>
              <a:rect b="b" l="l" r="r" t="t"/>
              <a:pathLst>
                <a:path extrusionOk="0" h="21778" w="18542">
                  <a:moveTo>
                    <a:pt x="11253" y="2384"/>
                  </a:moveTo>
                  <a:cubicBezTo>
                    <a:pt x="11489" y="2392"/>
                    <a:pt x="11709" y="2407"/>
                    <a:pt x="11930" y="2438"/>
                  </a:cubicBezTo>
                  <a:cubicBezTo>
                    <a:pt x="11709" y="2407"/>
                    <a:pt x="11481" y="2392"/>
                    <a:pt x="11253" y="2384"/>
                  </a:cubicBezTo>
                  <a:close/>
                  <a:moveTo>
                    <a:pt x="9678" y="2460"/>
                  </a:moveTo>
                  <a:lnTo>
                    <a:pt x="9686" y="2468"/>
                  </a:lnTo>
                  <a:cubicBezTo>
                    <a:pt x="9617" y="2468"/>
                    <a:pt x="9556" y="2483"/>
                    <a:pt x="9495" y="2491"/>
                  </a:cubicBezTo>
                  <a:cubicBezTo>
                    <a:pt x="9549" y="2483"/>
                    <a:pt x="9609" y="2468"/>
                    <a:pt x="9678" y="2460"/>
                  </a:cubicBezTo>
                  <a:close/>
                  <a:moveTo>
                    <a:pt x="8628" y="2651"/>
                  </a:moveTo>
                  <a:cubicBezTo>
                    <a:pt x="8576" y="2662"/>
                    <a:pt x="8525" y="2673"/>
                    <a:pt x="8474" y="2684"/>
                  </a:cubicBezTo>
                  <a:lnTo>
                    <a:pt x="8474" y="2684"/>
                  </a:lnTo>
                  <a:cubicBezTo>
                    <a:pt x="8523" y="2673"/>
                    <a:pt x="8572" y="2661"/>
                    <a:pt x="8620" y="2651"/>
                  </a:cubicBezTo>
                  <a:close/>
                  <a:moveTo>
                    <a:pt x="12348" y="2491"/>
                  </a:moveTo>
                  <a:cubicBezTo>
                    <a:pt x="12698" y="2544"/>
                    <a:pt x="13041" y="2613"/>
                    <a:pt x="13375" y="2704"/>
                  </a:cubicBezTo>
                  <a:cubicBezTo>
                    <a:pt x="13033" y="2613"/>
                    <a:pt x="12691" y="2544"/>
                    <a:pt x="12348" y="2491"/>
                  </a:cubicBezTo>
                  <a:close/>
                  <a:moveTo>
                    <a:pt x="13672" y="2795"/>
                  </a:moveTo>
                  <a:cubicBezTo>
                    <a:pt x="13724" y="2811"/>
                    <a:pt x="13774" y="2829"/>
                    <a:pt x="13823" y="2846"/>
                  </a:cubicBezTo>
                  <a:lnTo>
                    <a:pt x="13823" y="2846"/>
                  </a:lnTo>
                  <a:cubicBezTo>
                    <a:pt x="13771" y="2829"/>
                    <a:pt x="13718" y="2812"/>
                    <a:pt x="13665" y="2795"/>
                  </a:cubicBezTo>
                  <a:close/>
                  <a:moveTo>
                    <a:pt x="14577" y="3145"/>
                  </a:moveTo>
                  <a:lnTo>
                    <a:pt x="14577" y="3145"/>
                  </a:lnTo>
                  <a:cubicBezTo>
                    <a:pt x="14722" y="3206"/>
                    <a:pt x="14859" y="3282"/>
                    <a:pt x="14996" y="3351"/>
                  </a:cubicBezTo>
                  <a:cubicBezTo>
                    <a:pt x="14859" y="3282"/>
                    <a:pt x="14722" y="3214"/>
                    <a:pt x="14577" y="3145"/>
                  </a:cubicBezTo>
                  <a:close/>
                  <a:moveTo>
                    <a:pt x="6003" y="3609"/>
                  </a:moveTo>
                  <a:lnTo>
                    <a:pt x="6011" y="3617"/>
                  </a:lnTo>
                  <a:cubicBezTo>
                    <a:pt x="5912" y="3662"/>
                    <a:pt x="5821" y="3716"/>
                    <a:pt x="5729" y="3777"/>
                  </a:cubicBezTo>
                  <a:cubicBezTo>
                    <a:pt x="5813" y="3716"/>
                    <a:pt x="5912" y="3662"/>
                    <a:pt x="6003" y="3609"/>
                  </a:cubicBezTo>
                  <a:close/>
                  <a:moveTo>
                    <a:pt x="15985" y="3974"/>
                  </a:moveTo>
                  <a:lnTo>
                    <a:pt x="15985" y="3974"/>
                  </a:lnTo>
                  <a:cubicBezTo>
                    <a:pt x="16099" y="4050"/>
                    <a:pt x="16206" y="4142"/>
                    <a:pt x="16312" y="4225"/>
                  </a:cubicBezTo>
                  <a:cubicBezTo>
                    <a:pt x="16206" y="4142"/>
                    <a:pt x="16099" y="4058"/>
                    <a:pt x="15985" y="3974"/>
                  </a:cubicBezTo>
                  <a:close/>
                  <a:moveTo>
                    <a:pt x="4664" y="4537"/>
                  </a:moveTo>
                  <a:cubicBezTo>
                    <a:pt x="4550" y="4629"/>
                    <a:pt x="4436" y="4728"/>
                    <a:pt x="4329" y="4834"/>
                  </a:cubicBezTo>
                  <a:cubicBezTo>
                    <a:pt x="4436" y="4728"/>
                    <a:pt x="4543" y="4629"/>
                    <a:pt x="4657" y="4537"/>
                  </a:cubicBezTo>
                  <a:close/>
                  <a:moveTo>
                    <a:pt x="17225" y="5066"/>
                  </a:moveTo>
                  <a:lnTo>
                    <a:pt x="17256" y="5100"/>
                  </a:lnTo>
                  <a:cubicBezTo>
                    <a:pt x="17244" y="5089"/>
                    <a:pt x="17235" y="5078"/>
                    <a:pt x="17225" y="5066"/>
                  </a:cubicBezTo>
                  <a:close/>
                  <a:moveTo>
                    <a:pt x="1720" y="10723"/>
                  </a:moveTo>
                  <a:cubicBezTo>
                    <a:pt x="1689" y="10951"/>
                    <a:pt x="1674" y="11179"/>
                    <a:pt x="1659" y="11407"/>
                  </a:cubicBezTo>
                  <a:cubicBezTo>
                    <a:pt x="1667" y="11179"/>
                    <a:pt x="1682" y="10951"/>
                    <a:pt x="1712" y="10723"/>
                  </a:cubicBezTo>
                  <a:close/>
                  <a:moveTo>
                    <a:pt x="8674" y="0"/>
                  </a:moveTo>
                  <a:cubicBezTo>
                    <a:pt x="8504" y="0"/>
                    <a:pt x="8332" y="16"/>
                    <a:pt x="8164" y="49"/>
                  </a:cubicBezTo>
                  <a:lnTo>
                    <a:pt x="8133" y="56"/>
                  </a:lnTo>
                  <a:cubicBezTo>
                    <a:pt x="8065" y="72"/>
                    <a:pt x="7997" y="87"/>
                    <a:pt x="7928" y="102"/>
                  </a:cubicBezTo>
                  <a:lnTo>
                    <a:pt x="7920" y="102"/>
                  </a:lnTo>
                  <a:cubicBezTo>
                    <a:pt x="7852" y="117"/>
                    <a:pt x="7784" y="132"/>
                    <a:pt x="7715" y="155"/>
                  </a:cubicBezTo>
                  <a:lnTo>
                    <a:pt x="7654" y="178"/>
                  </a:lnTo>
                  <a:cubicBezTo>
                    <a:pt x="7601" y="193"/>
                    <a:pt x="7548" y="208"/>
                    <a:pt x="7502" y="224"/>
                  </a:cubicBezTo>
                  <a:lnTo>
                    <a:pt x="7449" y="239"/>
                  </a:lnTo>
                  <a:cubicBezTo>
                    <a:pt x="7373" y="269"/>
                    <a:pt x="7304" y="292"/>
                    <a:pt x="7236" y="323"/>
                  </a:cubicBezTo>
                  <a:cubicBezTo>
                    <a:pt x="6977" y="421"/>
                    <a:pt x="6726" y="543"/>
                    <a:pt x="6483" y="680"/>
                  </a:cubicBezTo>
                  <a:cubicBezTo>
                    <a:pt x="6231" y="817"/>
                    <a:pt x="5980" y="969"/>
                    <a:pt x="5737" y="1121"/>
                  </a:cubicBezTo>
                  <a:cubicBezTo>
                    <a:pt x="5592" y="1213"/>
                    <a:pt x="5448" y="1312"/>
                    <a:pt x="5303" y="1395"/>
                  </a:cubicBezTo>
                  <a:cubicBezTo>
                    <a:pt x="5144" y="1494"/>
                    <a:pt x="4991" y="1585"/>
                    <a:pt x="4839" y="1677"/>
                  </a:cubicBezTo>
                  <a:lnTo>
                    <a:pt x="4733" y="1738"/>
                  </a:lnTo>
                  <a:cubicBezTo>
                    <a:pt x="4573" y="1821"/>
                    <a:pt x="4421" y="1905"/>
                    <a:pt x="4253" y="1974"/>
                  </a:cubicBezTo>
                  <a:cubicBezTo>
                    <a:pt x="4162" y="2019"/>
                    <a:pt x="4063" y="2050"/>
                    <a:pt x="3964" y="2088"/>
                  </a:cubicBezTo>
                  <a:cubicBezTo>
                    <a:pt x="3858" y="2126"/>
                    <a:pt x="3751" y="2164"/>
                    <a:pt x="3652" y="2202"/>
                  </a:cubicBezTo>
                  <a:cubicBezTo>
                    <a:pt x="3386" y="2278"/>
                    <a:pt x="3135" y="2392"/>
                    <a:pt x="2899" y="2529"/>
                  </a:cubicBezTo>
                  <a:cubicBezTo>
                    <a:pt x="2892" y="2529"/>
                    <a:pt x="2884" y="2544"/>
                    <a:pt x="2876" y="2544"/>
                  </a:cubicBezTo>
                  <a:cubicBezTo>
                    <a:pt x="2846" y="2567"/>
                    <a:pt x="2815" y="2582"/>
                    <a:pt x="2793" y="2605"/>
                  </a:cubicBezTo>
                  <a:cubicBezTo>
                    <a:pt x="2762" y="2620"/>
                    <a:pt x="2762" y="2620"/>
                    <a:pt x="2747" y="2635"/>
                  </a:cubicBezTo>
                  <a:cubicBezTo>
                    <a:pt x="2709" y="2666"/>
                    <a:pt x="2671" y="2689"/>
                    <a:pt x="2633" y="2719"/>
                  </a:cubicBezTo>
                  <a:cubicBezTo>
                    <a:pt x="2466" y="2871"/>
                    <a:pt x="2329" y="3039"/>
                    <a:pt x="2214" y="3229"/>
                  </a:cubicBezTo>
                  <a:cubicBezTo>
                    <a:pt x="1735" y="4035"/>
                    <a:pt x="1811" y="5047"/>
                    <a:pt x="1537" y="5914"/>
                  </a:cubicBezTo>
                  <a:cubicBezTo>
                    <a:pt x="1476" y="6097"/>
                    <a:pt x="1400" y="6280"/>
                    <a:pt x="1301" y="6447"/>
                  </a:cubicBezTo>
                  <a:cubicBezTo>
                    <a:pt x="1241" y="6546"/>
                    <a:pt x="1180" y="6645"/>
                    <a:pt x="1111" y="6736"/>
                  </a:cubicBezTo>
                  <a:cubicBezTo>
                    <a:pt x="913" y="6987"/>
                    <a:pt x="685" y="7193"/>
                    <a:pt x="487" y="7428"/>
                  </a:cubicBezTo>
                  <a:cubicBezTo>
                    <a:pt x="487" y="7428"/>
                    <a:pt x="480" y="7436"/>
                    <a:pt x="480" y="7444"/>
                  </a:cubicBezTo>
                  <a:lnTo>
                    <a:pt x="427" y="7512"/>
                  </a:lnTo>
                  <a:lnTo>
                    <a:pt x="389" y="7550"/>
                  </a:lnTo>
                  <a:cubicBezTo>
                    <a:pt x="373" y="7573"/>
                    <a:pt x="366" y="7596"/>
                    <a:pt x="350" y="7619"/>
                  </a:cubicBezTo>
                  <a:cubicBezTo>
                    <a:pt x="335" y="7641"/>
                    <a:pt x="312" y="7672"/>
                    <a:pt x="297" y="7702"/>
                  </a:cubicBezTo>
                  <a:cubicBezTo>
                    <a:pt x="290" y="7710"/>
                    <a:pt x="282" y="7718"/>
                    <a:pt x="282" y="7725"/>
                  </a:cubicBezTo>
                  <a:cubicBezTo>
                    <a:pt x="259" y="7756"/>
                    <a:pt x="244" y="7786"/>
                    <a:pt x="229" y="7824"/>
                  </a:cubicBezTo>
                  <a:cubicBezTo>
                    <a:pt x="229" y="7824"/>
                    <a:pt x="221" y="7832"/>
                    <a:pt x="221" y="7839"/>
                  </a:cubicBezTo>
                  <a:cubicBezTo>
                    <a:pt x="183" y="7923"/>
                    <a:pt x="153" y="7999"/>
                    <a:pt x="122" y="8083"/>
                  </a:cubicBezTo>
                  <a:cubicBezTo>
                    <a:pt x="107" y="8136"/>
                    <a:pt x="92" y="8197"/>
                    <a:pt x="84" y="8258"/>
                  </a:cubicBezTo>
                  <a:cubicBezTo>
                    <a:pt x="1" y="8783"/>
                    <a:pt x="168" y="9262"/>
                    <a:pt x="305" y="9749"/>
                  </a:cubicBezTo>
                  <a:cubicBezTo>
                    <a:pt x="381" y="9985"/>
                    <a:pt x="434" y="10236"/>
                    <a:pt x="465" y="10479"/>
                  </a:cubicBezTo>
                  <a:cubicBezTo>
                    <a:pt x="472" y="10571"/>
                    <a:pt x="480" y="10654"/>
                    <a:pt x="480" y="10746"/>
                  </a:cubicBezTo>
                  <a:cubicBezTo>
                    <a:pt x="480" y="10852"/>
                    <a:pt x="472" y="10959"/>
                    <a:pt x="457" y="11065"/>
                  </a:cubicBezTo>
                  <a:cubicBezTo>
                    <a:pt x="449" y="11111"/>
                    <a:pt x="442" y="11156"/>
                    <a:pt x="427" y="11202"/>
                  </a:cubicBezTo>
                  <a:lnTo>
                    <a:pt x="427" y="11210"/>
                  </a:lnTo>
                  <a:cubicBezTo>
                    <a:pt x="419" y="11255"/>
                    <a:pt x="411" y="11293"/>
                    <a:pt x="404" y="11339"/>
                  </a:cubicBezTo>
                  <a:cubicBezTo>
                    <a:pt x="366" y="11499"/>
                    <a:pt x="320" y="11651"/>
                    <a:pt x="282" y="11811"/>
                  </a:cubicBezTo>
                  <a:cubicBezTo>
                    <a:pt x="274" y="11841"/>
                    <a:pt x="259" y="11879"/>
                    <a:pt x="252" y="11917"/>
                  </a:cubicBezTo>
                  <a:cubicBezTo>
                    <a:pt x="252" y="11932"/>
                    <a:pt x="252" y="11948"/>
                    <a:pt x="244" y="11970"/>
                  </a:cubicBezTo>
                  <a:cubicBezTo>
                    <a:pt x="244" y="11986"/>
                    <a:pt x="236" y="12008"/>
                    <a:pt x="236" y="12024"/>
                  </a:cubicBezTo>
                  <a:cubicBezTo>
                    <a:pt x="229" y="12046"/>
                    <a:pt x="229" y="12069"/>
                    <a:pt x="221" y="12092"/>
                  </a:cubicBezTo>
                  <a:cubicBezTo>
                    <a:pt x="221" y="12115"/>
                    <a:pt x="221" y="12123"/>
                    <a:pt x="221" y="12145"/>
                  </a:cubicBezTo>
                  <a:cubicBezTo>
                    <a:pt x="214" y="12161"/>
                    <a:pt x="214" y="12183"/>
                    <a:pt x="214" y="12206"/>
                  </a:cubicBezTo>
                  <a:cubicBezTo>
                    <a:pt x="214" y="12244"/>
                    <a:pt x="206" y="12282"/>
                    <a:pt x="206" y="12328"/>
                  </a:cubicBezTo>
                  <a:cubicBezTo>
                    <a:pt x="198" y="12632"/>
                    <a:pt x="244" y="12937"/>
                    <a:pt x="343" y="13233"/>
                  </a:cubicBezTo>
                  <a:lnTo>
                    <a:pt x="350" y="13249"/>
                  </a:lnTo>
                  <a:cubicBezTo>
                    <a:pt x="373" y="13332"/>
                    <a:pt x="404" y="13408"/>
                    <a:pt x="434" y="13484"/>
                  </a:cubicBezTo>
                  <a:lnTo>
                    <a:pt x="457" y="13545"/>
                  </a:lnTo>
                  <a:lnTo>
                    <a:pt x="495" y="13644"/>
                  </a:lnTo>
                  <a:cubicBezTo>
                    <a:pt x="503" y="13667"/>
                    <a:pt x="518" y="13690"/>
                    <a:pt x="525" y="13713"/>
                  </a:cubicBezTo>
                  <a:cubicBezTo>
                    <a:pt x="533" y="13735"/>
                    <a:pt x="556" y="13781"/>
                    <a:pt x="571" y="13812"/>
                  </a:cubicBezTo>
                  <a:cubicBezTo>
                    <a:pt x="579" y="13827"/>
                    <a:pt x="579" y="13842"/>
                    <a:pt x="586" y="13857"/>
                  </a:cubicBezTo>
                  <a:cubicBezTo>
                    <a:pt x="792" y="14276"/>
                    <a:pt x="1035" y="14679"/>
                    <a:pt x="1294" y="15067"/>
                  </a:cubicBezTo>
                  <a:cubicBezTo>
                    <a:pt x="1446" y="15287"/>
                    <a:pt x="1735" y="16063"/>
                    <a:pt x="2230" y="17045"/>
                  </a:cubicBezTo>
                  <a:cubicBezTo>
                    <a:pt x="2526" y="17646"/>
                    <a:pt x="2854" y="18224"/>
                    <a:pt x="3219" y="18780"/>
                  </a:cubicBezTo>
                  <a:lnTo>
                    <a:pt x="3219" y="18795"/>
                  </a:lnTo>
                  <a:lnTo>
                    <a:pt x="3310" y="18924"/>
                  </a:lnTo>
                  <a:cubicBezTo>
                    <a:pt x="3576" y="19343"/>
                    <a:pt x="3873" y="19761"/>
                    <a:pt x="4162" y="20164"/>
                  </a:cubicBezTo>
                  <a:cubicBezTo>
                    <a:pt x="4573" y="20727"/>
                    <a:pt x="5022" y="21267"/>
                    <a:pt x="5501" y="21777"/>
                  </a:cubicBezTo>
                  <a:cubicBezTo>
                    <a:pt x="4824" y="21054"/>
                    <a:pt x="4238" y="20248"/>
                    <a:pt x="3744" y="19388"/>
                  </a:cubicBezTo>
                  <a:cubicBezTo>
                    <a:pt x="3690" y="19289"/>
                    <a:pt x="3637" y="19190"/>
                    <a:pt x="3584" y="19091"/>
                  </a:cubicBezTo>
                  <a:cubicBezTo>
                    <a:pt x="3553" y="19046"/>
                    <a:pt x="3531" y="18993"/>
                    <a:pt x="3508" y="18947"/>
                  </a:cubicBezTo>
                  <a:cubicBezTo>
                    <a:pt x="3485" y="18894"/>
                    <a:pt x="3455" y="18848"/>
                    <a:pt x="3432" y="18795"/>
                  </a:cubicBezTo>
                  <a:cubicBezTo>
                    <a:pt x="3409" y="18741"/>
                    <a:pt x="3386" y="18688"/>
                    <a:pt x="3356" y="18635"/>
                  </a:cubicBezTo>
                  <a:cubicBezTo>
                    <a:pt x="3333" y="18574"/>
                    <a:pt x="3318" y="18544"/>
                    <a:pt x="3302" y="18498"/>
                  </a:cubicBezTo>
                  <a:cubicBezTo>
                    <a:pt x="3280" y="18460"/>
                    <a:pt x="3249" y="18392"/>
                    <a:pt x="3226" y="18331"/>
                  </a:cubicBezTo>
                  <a:lnTo>
                    <a:pt x="3173" y="18209"/>
                  </a:lnTo>
                  <a:cubicBezTo>
                    <a:pt x="3150" y="18148"/>
                    <a:pt x="3127" y="18095"/>
                    <a:pt x="3105" y="18042"/>
                  </a:cubicBezTo>
                  <a:cubicBezTo>
                    <a:pt x="3089" y="17996"/>
                    <a:pt x="3082" y="17958"/>
                    <a:pt x="3067" y="17920"/>
                  </a:cubicBezTo>
                  <a:cubicBezTo>
                    <a:pt x="3036" y="17829"/>
                    <a:pt x="2998" y="17730"/>
                    <a:pt x="2968" y="17638"/>
                  </a:cubicBezTo>
                  <a:cubicBezTo>
                    <a:pt x="2960" y="17585"/>
                    <a:pt x="2937" y="17539"/>
                    <a:pt x="2930" y="17494"/>
                  </a:cubicBezTo>
                  <a:cubicBezTo>
                    <a:pt x="2914" y="17448"/>
                    <a:pt x="2907" y="17402"/>
                    <a:pt x="2892" y="17364"/>
                  </a:cubicBezTo>
                  <a:cubicBezTo>
                    <a:pt x="2876" y="17319"/>
                    <a:pt x="2869" y="17266"/>
                    <a:pt x="2854" y="17212"/>
                  </a:cubicBezTo>
                  <a:cubicBezTo>
                    <a:pt x="2838" y="17159"/>
                    <a:pt x="2838" y="17129"/>
                    <a:pt x="2823" y="17091"/>
                  </a:cubicBezTo>
                  <a:cubicBezTo>
                    <a:pt x="2815" y="17053"/>
                    <a:pt x="2808" y="16992"/>
                    <a:pt x="2793" y="16938"/>
                  </a:cubicBezTo>
                  <a:cubicBezTo>
                    <a:pt x="2785" y="16893"/>
                    <a:pt x="2777" y="16862"/>
                    <a:pt x="2770" y="16824"/>
                  </a:cubicBezTo>
                  <a:cubicBezTo>
                    <a:pt x="2770" y="16786"/>
                    <a:pt x="2755" y="16725"/>
                    <a:pt x="2747" y="16672"/>
                  </a:cubicBezTo>
                  <a:cubicBezTo>
                    <a:pt x="2739" y="16619"/>
                    <a:pt x="2739" y="16604"/>
                    <a:pt x="2732" y="16566"/>
                  </a:cubicBezTo>
                  <a:cubicBezTo>
                    <a:pt x="2724" y="16512"/>
                    <a:pt x="2724" y="16467"/>
                    <a:pt x="2717" y="16413"/>
                  </a:cubicBezTo>
                  <a:cubicBezTo>
                    <a:pt x="2717" y="16375"/>
                    <a:pt x="2709" y="16345"/>
                    <a:pt x="2709" y="16307"/>
                  </a:cubicBezTo>
                  <a:cubicBezTo>
                    <a:pt x="2701" y="16276"/>
                    <a:pt x="2701" y="16216"/>
                    <a:pt x="2701" y="16170"/>
                  </a:cubicBezTo>
                  <a:cubicBezTo>
                    <a:pt x="2686" y="15934"/>
                    <a:pt x="2694" y="15698"/>
                    <a:pt x="2724" y="15470"/>
                  </a:cubicBezTo>
                  <a:cubicBezTo>
                    <a:pt x="2747" y="15295"/>
                    <a:pt x="2785" y="15120"/>
                    <a:pt x="2838" y="14953"/>
                  </a:cubicBezTo>
                  <a:cubicBezTo>
                    <a:pt x="2930" y="14671"/>
                    <a:pt x="3051" y="14413"/>
                    <a:pt x="3165" y="14146"/>
                  </a:cubicBezTo>
                  <a:cubicBezTo>
                    <a:pt x="3165" y="14146"/>
                    <a:pt x="3165" y="14139"/>
                    <a:pt x="3165" y="14139"/>
                  </a:cubicBezTo>
                  <a:cubicBezTo>
                    <a:pt x="3181" y="14108"/>
                    <a:pt x="3196" y="14070"/>
                    <a:pt x="3211" y="14040"/>
                  </a:cubicBezTo>
                  <a:lnTo>
                    <a:pt x="3226" y="14009"/>
                  </a:lnTo>
                  <a:cubicBezTo>
                    <a:pt x="3409" y="13591"/>
                    <a:pt x="3500" y="13142"/>
                    <a:pt x="3500" y="12686"/>
                  </a:cubicBezTo>
                  <a:cubicBezTo>
                    <a:pt x="3500" y="12625"/>
                    <a:pt x="3500" y="12556"/>
                    <a:pt x="3493" y="12488"/>
                  </a:cubicBezTo>
                  <a:cubicBezTo>
                    <a:pt x="3485" y="12419"/>
                    <a:pt x="3485" y="12374"/>
                    <a:pt x="3477" y="12320"/>
                  </a:cubicBezTo>
                  <a:cubicBezTo>
                    <a:pt x="3477" y="12290"/>
                    <a:pt x="3477" y="12259"/>
                    <a:pt x="3470" y="12229"/>
                  </a:cubicBezTo>
                  <a:cubicBezTo>
                    <a:pt x="3462" y="12199"/>
                    <a:pt x="3470" y="12191"/>
                    <a:pt x="3470" y="12176"/>
                  </a:cubicBezTo>
                  <a:cubicBezTo>
                    <a:pt x="3447" y="11910"/>
                    <a:pt x="3417" y="11636"/>
                    <a:pt x="3417" y="11377"/>
                  </a:cubicBezTo>
                  <a:lnTo>
                    <a:pt x="3417" y="11248"/>
                  </a:lnTo>
                  <a:cubicBezTo>
                    <a:pt x="3409" y="11042"/>
                    <a:pt x="3447" y="10829"/>
                    <a:pt x="3515" y="10631"/>
                  </a:cubicBezTo>
                  <a:cubicBezTo>
                    <a:pt x="3531" y="10586"/>
                    <a:pt x="3553" y="10548"/>
                    <a:pt x="3576" y="10502"/>
                  </a:cubicBezTo>
                  <a:cubicBezTo>
                    <a:pt x="3835" y="10068"/>
                    <a:pt x="4307" y="10091"/>
                    <a:pt x="4611" y="9726"/>
                  </a:cubicBezTo>
                  <a:cubicBezTo>
                    <a:pt x="4702" y="9604"/>
                    <a:pt x="4778" y="9475"/>
                    <a:pt x="4832" y="9330"/>
                  </a:cubicBezTo>
                  <a:cubicBezTo>
                    <a:pt x="4847" y="9300"/>
                    <a:pt x="4854" y="9270"/>
                    <a:pt x="4870" y="9239"/>
                  </a:cubicBezTo>
                  <a:cubicBezTo>
                    <a:pt x="4877" y="9209"/>
                    <a:pt x="4885" y="9186"/>
                    <a:pt x="4892" y="9163"/>
                  </a:cubicBezTo>
                  <a:cubicBezTo>
                    <a:pt x="4900" y="9140"/>
                    <a:pt x="4915" y="9095"/>
                    <a:pt x="4923" y="9064"/>
                  </a:cubicBezTo>
                  <a:cubicBezTo>
                    <a:pt x="4938" y="9018"/>
                    <a:pt x="4953" y="8973"/>
                    <a:pt x="4961" y="8920"/>
                  </a:cubicBezTo>
                  <a:cubicBezTo>
                    <a:pt x="4969" y="8912"/>
                    <a:pt x="4969" y="8912"/>
                    <a:pt x="4969" y="8904"/>
                  </a:cubicBezTo>
                  <a:cubicBezTo>
                    <a:pt x="5045" y="8608"/>
                    <a:pt x="5098" y="8296"/>
                    <a:pt x="5189" y="7999"/>
                  </a:cubicBezTo>
                  <a:cubicBezTo>
                    <a:pt x="5197" y="7969"/>
                    <a:pt x="5212" y="7931"/>
                    <a:pt x="5220" y="7900"/>
                  </a:cubicBezTo>
                  <a:cubicBezTo>
                    <a:pt x="5220" y="7893"/>
                    <a:pt x="5227" y="7885"/>
                    <a:pt x="5227" y="7870"/>
                  </a:cubicBezTo>
                  <a:cubicBezTo>
                    <a:pt x="5265" y="7756"/>
                    <a:pt x="5311" y="7649"/>
                    <a:pt x="5364" y="7543"/>
                  </a:cubicBezTo>
                  <a:cubicBezTo>
                    <a:pt x="5425" y="7421"/>
                    <a:pt x="5494" y="7314"/>
                    <a:pt x="5577" y="7215"/>
                  </a:cubicBezTo>
                  <a:cubicBezTo>
                    <a:pt x="5783" y="6980"/>
                    <a:pt x="6049" y="6805"/>
                    <a:pt x="6353" y="6713"/>
                  </a:cubicBezTo>
                  <a:lnTo>
                    <a:pt x="6414" y="6690"/>
                  </a:lnTo>
                  <a:lnTo>
                    <a:pt x="6429" y="6690"/>
                  </a:lnTo>
                  <a:cubicBezTo>
                    <a:pt x="6619" y="6637"/>
                    <a:pt x="6810" y="6592"/>
                    <a:pt x="7000" y="6561"/>
                  </a:cubicBezTo>
                  <a:cubicBezTo>
                    <a:pt x="7418" y="6485"/>
                    <a:pt x="7837" y="6409"/>
                    <a:pt x="8217" y="6188"/>
                  </a:cubicBezTo>
                  <a:cubicBezTo>
                    <a:pt x="8324" y="6127"/>
                    <a:pt x="8423" y="6059"/>
                    <a:pt x="8522" y="5983"/>
                  </a:cubicBezTo>
                  <a:cubicBezTo>
                    <a:pt x="8658" y="5876"/>
                    <a:pt x="8795" y="5755"/>
                    <a:pt x="8932" y="5633"/>
                  </a:cubicBezTo>
                  <a:cubicBezTo>
                    <a:pt x="8948" y="5625"/>
                    <a:pt x="8955" y="5610"/>
                    <a:pt x="8970" y="5603"/>
                  </a:cubicBezTo>
                  <a:cubicBezTo>
                    <a:pt x="9123" y="5466"/>
                    <a:pt x="9267" y="5336"/>
                    <a:pt x="9427" y="5207"/>
                  </a:cubicBezTo>
                  <a:lnTo>
                    <a:pt x="9442" y="5199"/>
                  </a:lnTo>
                  <a:cubicBezTo>
                    <a:pt x="9564" y="5100"/>
                    <a:pt x="9686" y="5017"/>
                    <a:pt x="9822" y="4941"/>
                  </a:cubicBezTo>
                  <a:cubicBezTo>
                    <a:pt x="9853" y="4918"/>
                    <a:pt x="9891" y="4903"/>
                    <a:pt x="9914" y="4887"/>
                  </a:cubicBezTo>
                  <a:lnTo>
                    <a:pt x="9937" y="4872"/>
                  </a:lnTo>
                  <a:cubicBezTo>
                    <a:pt x="9975" y="4857"/>
                    <a:pt x="10013" y="4842"/>
                    <a:pt x="10051" y="4819"/>
                  </a:cubicBezTo>
                  <a:cubicBezTo>
                    <a:pt x="10203" y="4758"/>
                    <a:pt x="10370" y="4712"/>
                    <a:pt x="10538" y="4697"/>
                  </a:cubicBezTo>
                  <a:cubicBezTo>
                    <a:pt x="10593" y="4692"/>
                    <a:pt x="10646" y="4690"/>
                    <a:pt x="10698" y="4690"/>
                  </a:cubicBezTo>
                  <a:cubicBezTo>
                    <a:pt x="11123" y="4690"/>
                    <a:pt x="11462" y="4846"/>
                    <a:pt x="11801" y="5001"/>
                  </a:cubicBezTo>
                  <a:lnTo>
                    <a:pt x="11953" y="5070"/>
                  </a:lnTo>
                  <a:cubicBezTo>
                    <a:pt x="12204" y="5199"/>
                    <a:pt x="12478" y="5283"/>
                    <a:pt x="12752" y="5321"/>
                  </a:cubicBezTo>
                  <a:cubicBezTo>
                    <a:pt x="12797" y="5329"/>
                    <a:pt x="12850" y="5329"/>
                    <a:pt x="12896" y="5336"/>
                  </a:cubicBezTo>
                  <a:lnTo>
                    <a:pt x="13231" y="5336"/>
                  </a:lnTo>
                  <a:lnTo>
                    <a:pt x="13292" y="5329"/>
                  </a:lnTo>
                  <a:lnTo>
                    <a:pt x="13391" y="5321"/>
                  </a:lnTo>
                  <a:lnTo>
                    <a:pt x="13497" y="5306"/>
                  </a:lnTo>
                  <a:lnTo>
                    <a:pt x="13535" y="5306"/>
                  </a:lnTo>
                  <a:cubicBezTo>
                    <a:pt x="13878" y="5260"/>
                    <a:pt x="14235" y="5176"/>
                    <a:pt x="14600" y="5116"/>
                  </a:cubicBezTo>
                  <a:cubicBezTo>
                    <a:pt x="14798" y="5085"/>
                    <a:pt x="14996" y="5055"/>
                    <a:pt x="15194" y="5040"/>
                  </a:cubicBezTo>
                  <a:cubicBezTo>
                    <a:pt x="15300" y="5032"/>
                    <a:pt x="15414" y="5032"/>
                    <a:pt x="15521" y="5032"/>
                  </a:cubicBezTo>
                  <a:cubicBezTo>
                    <a:pt x="15681" y="5032"/>
                    <a:pt x="15840" y="5047"/>
                    <a:pt x="16000" y="5070"/>
                  </a:cubicBezTo>
                  <a:cubicBezTo>
                    <a:pt x="16122" y="5085"/>
                    <a:pt x="16244" y="5116"/>
                    <a:pt x="16365" y="5146"/>
                  </a:cubicBezTo>
                  <a:lnTo>
                    <a:pt x="16525" y="5184"/>
                  </a:lnTo>
                  <a:lnTo>
                    <a:pt x="16556" y="5192"/>
                  </a:lnTo>
                  <a:cubicBezTo>
                    <a:pt x="16601" y="5207"/>
                    <a:pt x="16647" y="5222"/>
                    <a:pt x="16685" y="5237"/>
                  </a:cubicBezTo>
                  <a:cubicBezTo>
                    <a:pt x="16868" y="5306"/>
                    <a:pt x="17050" y="5382"/>
                    <a:pt x="17217" y="5473"/>
                  </a:cubicBezTo>
                  <a:lnTo>
                    <a:pt x="17240" y="5488"/>
                  </a:lnTo>
                  <a:cubicBezTo>
                    <a:pt x="17271" y="5511"/>
                    <a:pt x="17301" y="5526"/>
                    <a:pt x="17332" y="5542"/>
                  </a:cubicBezTo>
                  <a:lnTo>
                    <a:pt x="17400" y="5587"/>
                  </a:lnTo>
                  <a:lnTo>
                    <a:pt x="17438" y="5610"/>
                  </a:lnTo>
                  <a:cubicBezTo>
                    <a:pt x="17583" y="5709"/>
                    <a:pt x="17712" y="5823"/>
                    <a:pt x="17826" y="5945"/>
                  </a:cubicBezTo>
                  <a:cubicBezTo>
                    <a:pt x="17849" y="5975"/>
                    <a:pt x="17864" y="5998"/>
                    <a:pt x="17887" y="6021"/>
                  </a:cubicBezTo>
                  <a:cubicBezTo>
                    <a:pt x="17841" y="5937"/>
                    <a:pt x="17819" y="5854"/>
                    <a:pt x="17803" y="5762"/>
                  </a:cubicBezTo>
                  <a:cubicBezTo>
                    <a:pt x="17796" y="5587"/>
                    <a:pt x="17841" y="5420"/>
                    <a:pt x="17925" y="5268"/>
                  </a:cubicBezTo>
                  <a:cubicBezTo>
                    <a:pt x="17933" y="5253"/>
                    <a:pt x="17948" y="5230"/>
                    <a:pt x="17955" y="5215"/>
                  </a:cubicBezTo>
                  <a:lnTo>
                    <a:pt x="17963" y="5207"/>
                  </a:lnTo>
                  <a:cubicBezTo>
                    <a:pt x="18054" y="5055"/>
                    <a:pt x="18168" y="4903"/>
                    <a:pt x="18267" y="4750"/>
                  </a:cubicBezTo>
                  <a:cubicBezTo>
                    <a:pt x="18305" y="4705"/>
                    <a:pt x="18336" y="4659"/>
                    <a:pt x="18366" y="4606"/>
                  </a:cubicBezTo>
                  <a:cubicBezTo>
                    <a:pt x="18404" y="4545"/>
                    <a:pt x="18442" y="4477"/>
                    <a:pt x="18473" y="4408"/>
                  </a:cubicBezTo>
                  <a:cubicBezTo>
                    <a:pt x="18480" y="4385"/>
                    <a:pt x="18488" y="4355"/>
                    <a:pt x="18496" y="4332"/>
                  </a:cubicBezTo>
                  <a:lnTo>
                    <a:pt x="18503" y="4309"/>
                  </a:lnTo>
                  <a:cubicBezTo>
                    <a:pt x="18541" y="4165"/>
                    <a:pt x="18541" y="4012"/>
                    <a:pt x="18496" y="3875"/>
                  </a:cubicBezTo>
                  <a:lnTo>
                    <a:pt x="18503" y="3853"/>
                  </a:lnTo>
                  <a:cubicBezTo>
                    <a:pt x="18496" y="3822"/>
                    <a:pt x="18480" y="3784"/>
                    <a:pt x="18465" y="3754"/>
                  </a:cubicBezTo>
                  <a:cubicBezTo>
                    <a:pt x="18465" y="3746"/>
                    <a:pt x="18465" y="3739"/>
                    <a:pt x="18458" y="3731"/>
                  </a:cubicBezTo>
                  <a:cubicBezTo>
                    <a:pt x="18450" y="3693"/>
                    <a:pt x="18427" y="3655"/>
                    <a:pt x="18412" y="3624"/>
                  </a:cubicBezTo>
                  <a:lnTo>
                    <a:pt x="18412" y="3617"/>
                  </a:lnTo>
                  <a:cubicBezTo>
                    <a:pt x="18366" y="3533"/>
                    <a:pt x="18321" y="3449"/>
                    <a:pt x="18267" y="3366"/>
                  </a:cubicBezTo>
                  <a:lnTo>
                    <a:pt x="18260" y="3358"/>
                  </a:lnTo>
                  <a:lnTo>
                    <a:pt x="18199" y="3274"/>
                  </a:lnTo>
                  <a:lnTo>
                    <a:pt x="18199" y="3267"/>
                  </a:lnTo>
                  <a:cubicBezTo>
                    <a:pt x="18054" y="3077"/>
                    <a:pt x="17895" y="2886"/>
                    <a:pt x="17727" y="2711"/>
                  </a:cubicBezTo>
                  <a:lnTo>
                    <a:pt x="17651" y="2620"/>
                  </a:lnTo>
                  <a:lnTo>
                    <a:pt x="17628" y="2605"/>
                  </a:lnTo>
                  <a:cubicBezTo>
                    <a:pt x="17560" y="2529"/>
                    <a:pt x="17484" y="2445"/>
                    <a:pt x="17392" y="2369"/>
                  </a:cubicBezTo>
                  <a:cubicBezTo>
                    <a:pt x="17362" y="2339"/>
                    <a:pt x="17332" y="2308"/>
                    <a:pt x="17294" y="2278"/>
                  </a:cubicBezTo>
                  <a:cubicBezTo>
                    <a:pt x="17134" y="2141"/>
                    <a:pt x="16966" y="2027"/>
                    <a:pt x="16791" y="1935"/>
                  </a:cubicBezTo>
                  <a:lnTo>
                    <a:pt x="16761" y="1920"/>
                  </a:lnTo>
                  <a:lnTo>
                    <a:pt x="16700" y="1890"/>
                  </a:lnTo>
                  <a:lnTo>
                    <a:pt x="16662" y="1875"/>
                  </a:lnTo>
                  <a:lnTo>
                    <a:pt x="16533" y="1814"/>
                  </a:lnTo>
                  <a:lnTo>
                    <a:pt x="16495" y="1799"/>
                  </a:lnTo>
                  <a:lnTo>
                    <a:pt x="16411" y="1768"/>
                  </a:lnTo>
                  <a:lnTo>
                    <a:pt x="16388" y="1760"/>
                  </a:lnTo>
                  <a:lnTo>
                    <a:pt x="16350" y="1745"/>
                  </a:lnTo>
                  <a:cubicBezTo>
                    <a:pt x="16130" y="1669"/>
                    <a:pt x="15901" y="1608"/>
                    <a:pt x="15665" y="1555"/>
                  </a:cubicBezTo>
                  <a:cubicBezTo>
                    <a:pt x="15445" y="1502"/>
                    <a:pt x="15224" y="1449"/>
                    <a:pt x="15034" y="1388"/>
                  </a:cubicBezTo>
                  <a:cubicBezTo>
                    <a:pt x="14882" y="1342"/>
                    <a:pt x="14737" y="1281"/>
                    <a:pt x="14608" y="1197"/>
                  </a:cubicBezTo>
                  <a:cubicBezTo>
                    <a:pt x="14593" y="1182"/>
                    <a:pt x="14577" y="1175"/>
                    <a:pt x="14570" y="1159"/>
                  </a:cubicBezTo>
                  <a:cubicBezTo>
                    <a:pt x="14494" y="1099"/>
                    <a:pt x="14441" y="1023"/>
                    <a:pt x="14410" y="939"/>
                  </a:cubicBezTo>
                  <a:lnTo>
                    <a:pt x="14380" y="886"/>
                  </a:lnTo>
                  <a:cubicBezTo>
                    <a:pt x="14357" y="817"/>
                    <a:pt x="14326" y="749"/>
                    <a:pt x="14288" y="688"/>
                  </a:cubicBezTo>
                  <a:cubicBezTo>
                    <a:pt x="14220" y="581"/>
                    <a:pt x="14121" y="505"/>
                    <a:pt x="14015" y="460"/>
                  </a:cubicBezTo>
                  <a:cubicBezTo>
                    <a:pt x="13808" y="371"/>
                    <a:pt x="13565" y="337"/>
                    <a:pt x="13296" y="337"/>
                  </a:cubicBezTo>
                  <a:cubicBezTo>
                    <a:pt x="13218" y="337"/>
                    <a:pt x="13138" y="340"/>
                    <a:pt x="13056" y="345"/>
                  </a:cubicBezTo>
                  <a:lnTo>
                    <a:pt x="12927" y="353"/>
                  </a:lnTo>
                  <a:lnTo>
                    <a:pt x="12911" y="353"/>
                  </a:lnTo>
                  <a:cubicBezTo>
                    <a:pt x="12729" y="368"/>
                    <a:pt x="12539" y="391"/>
                    <a:pt x="12348" y="414"/>
                  </a:cubicBezTo>
                  <a:lnTo>
                    <a:pt x="12341" y="414"/>
                  </a:lnTo>
                  <a:cubicBezTo>
                    <a:pt x="11808" y="490"/>
                    <a:pt x="11260" y="596"/>
                    <a:pt x="10819" y="596"/>
                  </a:cubicBezTo>
                  <a:cubicBezTo>
                    <a:pt x="10781" y="596"/>
                    <a:pt x="10735" y="596"/>
                    <a:pt x="10697" y="589"/>
                  </a:cubicBezTo>
                  <a:cubicBezTo>
                    <a:pt x="10583" y="581"/>
                    <a:pt x="10469" y="566"/>
                    <a:pt x="10355" y="536"/>
                  </a:cubicBezTo>
                  <a:cubicBezTo>
                    <a:pt x="10226" y="505"/>
                    <a:pt x="10104" y="460"/>
                    <a:pt x="9982" y="399"/>
                  </a:cubicBezTo>
                  <a:lnTo>
                    <a:pt x="9906" y="368"/>
                  </a:lnTo>
                  <a:cubicBezTo>
                    <a:pt x="9777" y="307"/>
                    <a:pt x="9663" y="239"/>
                    <a:pt x="9533" y="186"/>
                  </a:cubicBezTo>
                  <a:lnTo>
                    <a:pt x="9503" y="170"/>
                  </a:lnTo>
                  <a:cubicBezTo>
                    <a:pt x="9374" y="117"/>
                    <a:pt x="9244" y="72"/>
                    <a:pt x="9107" y="41"/>
                  </a:cubicBezTo>
                  <a:lnTo>
                    <a:pt x="9062" y="33"/>
                  </a:lnTo>
                  <a:lnTo>
                    <a:pt x="8993" y="18"/>
                  </a:lnTo>
                  <a:cubicBezTo>
                    <a:pt x="8888" y="7"/>
                    <a:pt x="8781" y="0"/>
                    <a:pt x="8674"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9"/>
            <p:cNvSpPr/>
            <p:nvPr/>
          </p:nvSpPr>
          <p:spPr>
            <a:xfrm>
              <a:off x="8757943" y="3793715"/>
              <a:ext cx="6967" cy="10238"/>
            </a:xfrm>
            <a:custGeom>
              <a:rect b="b" l="l" r="r" t="t"/>
              <a:pathLst>
                <a:path extrusionOk="0" h="169" w="115">
                  <a:moveTo>
                    <a:pt x="1" y="1"/>
                  </a:moveTo>
                  <a:cubicBezTo>
                    <a:pt x="31" y="62"/>
                    <a:pt x="69" y="115"/>
                    <a:pt x="115" y="168"/>
                  </a:cubicBezTo>
                  <a:cubicBezTo>
                    <a:pt x="77" y="107"/>
                    <a:pt x="39" y="54"/>
                    <a:pt x="1" y="1"/>
                  </a:cubicBezTo>
                  <a:close/>
                </a:path>
              </a:pathLst>
            </a:custGeom>
            <a:solidFill>
              <a:srgbClr val="7088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9"/>
            <p:cNvSpPr/>
            <p:nvPr/>
          </p:nvSpPr>
          <p:spPr>
            <a:xfrm>
              <a:off x="7670170" y="3429306"/>
              <a:ext cx="1134831" cy="1319972"/>
            </a:xfrm>
            <a:custGeom>
              <a:rect b="b" l="l" r="r" t="t"/>
              <a:pathLst>
                <a:path extrusionOk="0" h="21788" w="18732">
                  <a:moveTo>
                    <a:pt x="8758" y="1"/>
                  </a:moveTo>
                  <a:cubicBezTo>
                    <a:pt x="8069" y="1"/>
                    <a:pt x="7207" y="304"/>
                    <a:pt x="6536" y="683"/>
                  </a:cubicBezTo>
                  <a:cubicBezTo>
                    <a:pt x="5767" y="1124"/>
                    <a:pt x="5045" y="1664"/>
                    <a:pt x="4314" y="1984"/>
                  </a:cubicBezTo>
                  <a:cubicBezTo>
                    <a:pt x="3751" y="2227"/>
                    <a:pt x="3188" y="2303"/>
                    <a:pt x="2694" y="2729"/>
                  </a:cubicBezTo>
                  <a:cubicBezTo>
                    <a:pt x="1575" y="3726"/>
                    <a:pt x="2040" y="5316"/>
                    <a:pt x="1362" y="6457"/>
                  </a:cubicBezTo>
                  <a:cubicBezTo>
                    <a:pt x="974" y="7134"/>
                    <a:pt x="305" y="7416"/>
                    <a:pt x="145" y="8260"/>
                  </a:cubicBezTo>
                  <a:cubicBezTo>
                    <a:pt x="1" y="9143"/>
                    <a:pt x="556" y="9881"/>
                    <a:pt x="541" y="10756"/>
                  </a:cubicBezTo>
                  <a:cubicBezTo>
                    <a:pt x="541" y="11349"/>
                    <a:pt x="282" y="11752"/>
                    <a:pt x="267" y="12346"/>
                  </a:cubicBezTo>
                  <a:cubicBezTo>
                    <a:pt x="236" y="13266"/>
                    <a:pt x="815" y="14271"/>
                    <a:pt x="1355" y="15085"/>
                  </a:cubicBezTo>
                  <a:cubicBezTo>
                    <a:pt x="1553" y="15374"/>
                    <a:pt x="1986" y="16606"/>
                    <a:pt x="2800" y="18006"/>
                  </a:cubicBezTo>
                  <a:cubicBezTo>
                    <a:pt x="3584" y="19398"/>
                    <a:pt x="4748" y="20943"/>
                    <a:pt x="5562" y="21787"/>
                  </a:cubicBezTo>
                  <a:cubicBezTo>
                    <a:pt x="4885" y="21065"/>
                    <a:pt x="4292" y="20266"/>
                    <a:pt x="3805" y="19406"/>
                  </a:cubicBezTo>
                  <a:cubicBezTo>
                    <a:pt x="3614" y="19102"/>
                    <a:pt x="3439" y="18797"/>
                    <a:pt x="3280" y="18485"/>
                  </a:cubicBezTo>
                  <a:cubicBezTo>
                    <a:pt x="1058" y="13966"/>
                    <a:pt x="1332" y="10003"/>
                    <a:pt x="3067" y="6609"/>
                  </a:cubicBezTo>
                  <a:cubicBezTo>
                    <a:pt x="4466" y="3909"/>
                    <a:pt x="7456" y="2570"/>
                    <a:pt x="10621" y="2387"/>
                  </a:cubicBezTo>
                  <a:cubicBezTo>
                    <a:pt x="10725" y="2384"/>
                    <a:pt x="10828" y="2383"/>
                    <a:pt x="10929" y="2383"/>
                  </a:cubicBezTo>
                  <a:cubicBezTo>
                    <a:pt x="14509" y="2383"/>
                    <a:pt x="16636" y="4181"/>
                    <a:pt x="17872" y="5750"/>
                  </a:cubicBezTo>
                  <a:cubicBezTo>
                    <a:pt x="17811" y="5240"/>
                    <a:pt x="18420" y="4791"/>
                    <a:pt x="18572" y="4297"/>
                  </a:cubicBezTo>
                  <a:cubicBezTo>
                    <a:pt x="18732" y="3810"/>
                    <a:pt x="18283" y="3254"/>
                    <a:pt x="17788" y="2714"/>
                  </a:cubicBezTo>
                  <a:cubicBezTo>
                    <a:pt x="17476" y="2372"/>
                    <a:pt x="17111" y="1999"/>
                    <a:pt x="16411" y="1748"/>
                  </a:cubicBezTo>
                  <a:cubicBezTo>
                    <a:pt x="15818" y="1535"/>
                    <a:pt x="15019" y="1444"/>
                    <a:pt x="14661" y="1193"/>
                  </a:cubicBezTo>
                  <a:cubicBezTo>
                    <a:pt x="14342" y="964"/>
                    <a:pt x="14509" y="652"/>
                    <a:pt x="14068" y="455"/>
                  </a:cubicBezTo>
                  <a:cubicBezTo>
                    <a:pt x="13863" y="363"/>
                    <a:pt x="13613" y="329"/>
                    <a:pt x="13338" y="329"/>
                  </a:cubicBezTo>
                  <a:cubicBezTo>
                    <a:pt x="12571" y="329"/>
                    <a:pt x="11611" y="592"/>
                    <a:pt x="10895" y="592"/>
                  </a:cubicBezTo>
                  <a:cubicBezTo>
                    <a:pt x="10887" y="592"/>
                    <a:pt x="10880" y="592"/>
                    <a:pt x="10872" y="591"/>
                  </a:cubicBezTo>
                  <a:cubicBezTo>
                    <a:pt x="10036" y="584"/>
                    <a:pt x="9777" y="127"/>
                    <a:pt x="9047" y="21"/>
                  </a:cubicBezTo>
                  <a:cubicBezTo>
                    <a:pt x="8955" y="7"/>
                    <a:pt x="8858" y="1"/>
                    <a:pt x="875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9"/>
            <p:cNvSpPr/>
            <p:nvPr/>
          </p:nvSpPr>
          <p:spPr>
            <a:xfrm>
              <a:off x="7740689" y="3787293"/>
              <a:ext cx="84876" cy="172902"/>
            </a:xfrm>
            <a:custGeom>
              <a:rect b="b" l="l" r="r" t="t"/>
              <a:pathLst>
                <a:path extrusionOk="0" h="2854" w="1401">
                  <a:moveTo>
                    <a:pt x="427" y="0"/>
                  </a:moveTo>
                  <a:cubicBezTo>
                    <a:pt x="366" y="191"/>
                    <a:pt x="290" y="373"/>
                    <a:pt x="191" y="541"/>
                  </a:cubicBezTo>
                  <a:cubicBezTo>
                    <a:pt x="130" y="640"/>
                    <a:pt x="69" y="731"/>
                    <a:pt x="1" y="822"/>
                  </a:cubicBezTo>
                  <a:cubicBezTo>
                    <a:pt x="31" y="1058"/>
                    <a:pt x="77" y="1286"/>
                    <a:pt x="145" y="1507"/>
                  </a:cubicBezTo>
                  <a:cubicBezTo>
                    <a:pt x="411" y="1849"/>
                    <a:pt x="655" y="2207"/>
                    <a:pt x="868" y="2587"/>
                  </a:cubicBezTo>
                  <a:cubicBezTo>
                    <a:pt x="921" y="2671"/>
                    <a:pt x="974" y="2762"/>
                    <a:pt x="1020" y="2853"/>
                  </a:cubicBezTo>
                  <a:cubicBezTo>
                    <a:pt x="1134" y="2488"/>
                    <a:pt x="1256" y="2131"/>
                    <a:pt x="1400" y="1773"/>
                  </a:cubicBezTo>
                  <a:cubicBezTo>
                    <a:pt x="1210" y="1332"/>
                    <a:pt x="1005" y="898"/>
                    <a:pt x="769" y="480"/>
                  </a:cubicBezTo>
                  <a:cubicBezTo>
                    <a:pt x="678" y="305"/>
                    <a:pt x="556" y="145"/>
                    <a:pt x="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9"/>
            <p:cNvSpPr/>
            <p:nvPr/>
          </p:nvSpPr>
          <p:spPr>
            <a:xfrm>
              <a:off x="7994654" y="3481711"/>
              <a:ext cx="52162" cy="162301"/>
            </a:xfrm>
            <a:custGeom>
              <a:rect b="b" l="l" r="r" t="t"/>
              <a:pathLst>
                <a:path extrusionOk="0" h="2679" w="861">
                  <a:moveTo>
                    <a:pt x="860" y="0"/>
                  </a:moveTo>
                  <a:lnTo>
                    <a:pt x="860" y="0"/>
                  </a:lnTo>
                  <a:cubicBezTo>
                    <a:pt x="564" y="175"/>
                    <a:pt x="282" y="358"/>
                    <a:pt x="1" y="541"/>
                  </a:cubicBezTo>
                  <a:cubicBezTo>
                    <a:pt x="8" y="647"/>
                    <a:pt x="23" y="769"/>
                    <a:pt x="31" y="883"/>
                  </a:cubicBezTo>
                  <a:cubicBezTo>
                    <a:pt x="77" y="1454"/>
                    <a:pt x="77" y="2062"/>
                    <a:pt x="100" y="2678"/>
                  </a:cubicBezTo>
                  <a:cubicBezTo>
                    <a:pt x="267" y="1765"/>
                    <a:pt x="526" y="868"/>
                    <a:pt x="8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9"/>
            <p:cNvSpPr/>
            <p:nvPr/>
          </p:nvSpPr>
          <p:spPr>
            <a:xfrm>
              <a:off x="7807512" y="3582643"/>
              <a:ext cx="41560" cy="87663"/>
            </a:xfrm>
            <a:custGeom>
              <a:rect b="b" l="l" r="r" t="t"/>
              <a:pathLst>
                <a:path extrusionOk="0" h="1447" w="686">
                  <a:moveTo>
                    <a:pt x="685" y="1"/>
                  </a:moveTo>
                  <a:lnTo>
                    <a:pt x="685" y="1"/>
                  </a:lnTo>
                  <a:cubicBezTo>
                    <a:pt x="594" y="61"/>
                    <a:pt x="503" y="122"/>
                    <a:pt x="427" y="191"/>
                  </a:cubicBezTo>
                  <a:cubicBezTo>
                    <a:pt x="259" y="343"/>
                    <a:pt x="115" y="510"/>
                    <a:pt x="1" y="700"/>
                  </a:cubicBezTo>
                  <a:cubicBezTo>
                    <a:pt x="191" y="929"/>
                    <a:pt x="351" y="1180"/>
                    <a:pt x="480" y="1446"/>
                  </a:cubicBezTo>
                  <a:cubicBezTo>
                    <a:pt x="480" y="1279"/>
                    <a:pt x="488" y="1104"/>
                    <a:pt x="503" y="936"/>
                  </a:cubicBezTo>
                  <a:cubicBezTo>
                    <a:pt x="526" y="617"/>
                    <a:pt x="587" y="305"/>
                    <a:pt x="68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9"/>
            <p:cNvSpPr/>
            <p:nvPr/>
          </p:nvSpPr>
          <p:spPr>
            <a:xfrm>
              <a:off x="7751776" y="4328423"/>
              <a:ext cx="52101" cy="56705"/>
            </a:xfrm>
            <a:custGeom>
              <a:rect b="b" l="l" r="r" t="t"/>
              <a:pathLst>
                <a:path extrusionOk="0" h="936" w="860">
                  <a:moveTo>
                    <a:pt x="0" y="0"/>
                  </a:moveTo>
                  <a:lnTo>
                    <a:pt x="0" y="0"/>
                  </a:lnTo>
                  <a:cubicBezTo>
                    <a:pt x="305" y="289"/>
                    <a:pt x="594" y="601"/>
                    <a:pt x="860" y="936"/>
                  </a:cubicBezTo>
                  <a:cubicBezTo>
                    <a:pt x="814" y="769"/>
                    <a:pt x="769" y="601"/>
                    <a:pt x="731" y="441"/>
                  </a:cubicBezTo>
                  <a:cubicBezTo>
                    <a:pt x="472" y="312"/>
                    <a:pt x="228" y="168"/>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9"/>
            <p:cNvSpPr/>
            <p:nvPr/>
          </p:nvSpPr>
          <p:spPr>
            <a:xfrm>
              <a:off x="7694161" y="4231127"/>
              <a:ext cx="78394" cy="83059"/>
            </a:xfrm>
            <a:custGeom>
              <a:rect b="b" l="l" r="r" t="t"/>
              <a:pathLst>
                <a:path extrusionOk="0" h="1371" w="1294">
                  <a:moveTo>
                    <a:pt x="0" y="1"/>
                  </a:moveTo>
                  <a:lnTo>
                    <a:pt x="0" y="1"/>
                  </a:lnTo>
                  <a:cubicBezTo>
                    <a:pt x="69" y="214"/>
                    <a:pt x="145" y="419"/>
                    <a:pt x="244" y="625"/>
                  </a:cubicBezTo>
                  <a:cubicBezTo>
                    <a:pt x="586" y="876"/>
                    <a:pt x="944" y="1157"/>
                    <a:pt x="1294" y="1370"/>
                  </a:cubicBezTo>
                  <a:cubicBezTo>
                    <a:pt x="997" y="1074"/>
                    <a:pt x="708" y="800"/>
                    <a:pt x="426" y="495"/>
                  </a:cubicBezTo>
                  <a:cubicBezTo>
                    <a:pt x="282" y="343"/>
                    <a:pt x="137" y="17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9"/>
            <p:cNvSpPr/>
            <p:nvPr/>
          </p:nvSpPr>
          <p:spPr>
            <a:xfrm>
              <a:off x="7680772" y="3874836"/>
              <a:ext cx="107897" cy="204284"/>
            </a:xfrm>
            <a:custGeom>
              <a:rect b="b" l="l" r="r" t="t"/>
              <a:pathLst>
                <a:path extrusionOk="0" h="3372" w="1781">
                  <a:moveTo>
                    <a:pt x="427" y="1"/>
                  </a:moveTo>
                  <a:cubicBezTo>
                    <a:pt x="236" y="206"/>
                    <a:pt x="92" y="457"/>
                    <a:pt x="1" y="724"/>
                  </a:cubicBezTo>
                  <a:cubicBezTo>
                    <a:pt x="99" y="1104"/>
                    <a:pt x="229" y="1469"/>
                    <a:pt x="404" y="1812"/>
                  </a:cubicBezTo>
                  <a:cubicBezTo>
                    <a:pt x="678" y="2124"/>
                    <a:pt x="936" y="2443"/>
                    <a:pt x="1180" y="2778"/>
                  </a:cubicBezTo>
                  <a:cubicBezTo>
                    <a:pt x="1317" y="2968"/>
                    <a:pt x="1461" y="3166"/>
                    <a:pt x="1598" y="3371"/>
                  </a:cubicBezTo>
                  <a:cubicBezTo>
                    <a:pt x="1644" y="3006"/>
                    <a:pt x="1705" y="2649"/>
                    <a:pt x="1781" y="2299"/>
                  </a:cubicBezTo>
                  <a:cubicBezTo>
                    <a:pt x="1400" y="1728"/>
                    <a:pt x="1104" y="1104"/>
                    <a:pt x="883" y="450"/>
                  </a:cubicBezTo>
                  <a:cubicBezTo>
                    <a:pt x="891" y="450"/>
                    <a:pt x="891" y="442"/>
                    <a:pt x="883" y="442"/>
                  </a:cubicBezTo>
                  <a:cubicBezTo>
                    <a:pt x="754" y="275"/>
                    <a:pt x="602" y="130"/>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9"/>
            <p:cNvSpPr/>
            <p:nvPr/>
          </p:nvSpPr>
          <p:spPr>
            <a:xfrm>
              <a:off x="8522880" y="3601969"/>
              <a:ext cx="257718" cy="31866"/>
            </a:xfrm>
            <a:custGeom>
              <a:rect b="b" l="l" r="r" t="t"/>
              <a:pathLst>
                <a:path extrusionOk="0" h="526" w="4254">
                  <a:moveTo>
                    <a:pt x="1302" y="1"/>
                  </a:moveTo>
                  <a:cubicBezTo>
                    <a:pt x="1271" y="1"/>
                    <a:pt x="1241" y="1"/>
                    <a:pt x="1210" y="1"/>
                  </a:cubicBezTo>
                  <a:cubicBezTo>
                    <a:pt x="807" y="1"/>
                    <a:pt x="404" y="24"/>
                    <a:pt x="0" y="70"/>
                  </a:cubicBezTo>
                  <a:cubicBezTo>
                    <a:pt x="191" y="138"/>
                    <a:pt x="381" y="222"/>
                    <a:pt x="563" y="305"/>
                  </a:cubicBezTo>
                  <a:cubicBezTo>
                    <a:pt x="888" y="283"/>
                    <a:pt x="1214" y="272"/>
                    <a:pt x="1539" y="272"/>
                  </a:cubicBezTo>
                  <a:cubicBezTo>
                    <a:pt x="2448" y="272"/>
                    <a:pt x="3357" y="358"/>
                    <a:pt x="4253" y="526"/>
                  </a:cubicBezTo>
                  <a:cubicBezTo>
                    <a:pt x="4208" y="458"/>
                    <a:pt x="4162" y="397"/>
                    <a:pt x="4116" y="336"/>
                  </a:cubicBezTo>
                  <a:cubicBezTo>
                    <a:pt x="3195" y="115"/>
                    <a:pt x="2245" y="1"/>
                    <a:pt x="1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9"/>
            <p:cNvSpPr/>
            <p:nvPr/>
          </p:nvSpPr>
          <p:spPr>
            <a:xfrm>
              <a:off x="8614118" y="3651344"/>
              <a:ext cx="181202" cy="44286"/>
            </a:xfrm>
            <a:custGeom>
              <a:rect b="b" l="l" r="r" t="t"/>
              <a:pathLst>
                <a:path extrusionOk="0" h="731" w="2991">
                  <a:moveTo>
                    <a:pt x="1" y="0"/>
                  </a:moveTo>
                  <a:cubicBezTo>
                    <a:pt x="161" y="99"/>
                    <a:pt x="320" y="206"/>
                    <a:pt x="465" y="312"/>
                  </a:cubicBezTo>
                  <a:cubicBezTo>
                    <a:pt x="1309" y="358"/>
                    <a:pt x="2146" y="502"/>
                    <a:pt x="2960" y="730"/>
                  </a:cubicBezTo>
                  <a:cubicBezTo>
                    <a:pt x="2968" y="708"/>
                    <a:pt x="2976" y="685"/>
                    <a:pt x="2991" y="654"/>
                  </a:cubicBezTo>
                  <a:cubicBezTo>
                    <a:pt x="2025" y="304"/>
                    <a:pt x="1020" y="84"/>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9"/>
            <p:cNvSpPr/>
            <p:nvPr/>
          </p:nvSpPr>
          <p:spPr>
            <a:xfrm>
              <a:off x="8662100" y="3684968"/>
              <a:ext cx="124921" cy="46164"/>
            </a:xfrm>
            <a:custGeom>
              <a:rect b="b" l="l" r="r" t="t"/>
              <a:pathLst>
                <a:path extrusionOk="0" h="762" w="2062">
                  <a:moveTo>
                    <a:pt x="0" y="0"/>
                  </a:moveTo>
                  <a:cubicBezTo>
                    <a:pt x="122" y="99"/>
                    <a:pt x="236" y="198"/>
                    <a:pt x="350" y="297"/>
                  </a:cubicBezTo>
                  <a:cubicBezTo>
                    <a:pt x="670" y="373"/>
                    <a:pt x="981" y="465"/>
                    <a:pt x="1286" y="571"/>
                  </a:cubicBezTo>
                  <a:cubicBezTo>
                    <a:pt x="1461" y="624"/>
                    <a:pt x="1628" y="693"/>
                    <a:pt x="1796" y="761"/>
                  </a:cubicBezTo>
                  <a:cubicBezTo>
                    <a:pt x="1879" y="640"/>
                    <a:pt x="1978" y="510"/>
                    <a:pt x="2062" y="381"/>
                  </a:cubicBezTo>
                  <a:cubicBezTo>
                    <a:pt x="1385" y="191"/>
                    <a:pt x="700"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9"/>
            <p:cNvSpPr/>
            <p:nvPr/>
          </p:nvSpPr>
          <p:spPr>
            <a:xfrm>
              <a:off x="7697857" y="4099782"/>
              <a:ext cx="32775" cy="37864"/>
            </a:xfrm>
            <a:custGeom>
              <a:rect b="b" l="l" r="r" t="t"/>
              <a:pathLst>
                <a:path extrusionOk="0" h="625" w="541">
                  <a:moveTo>
                    <a:pt x="53" y="1"/>
                  </a:moveTo>
                  <a:cubicBezTo>
                    <a:pt x="38" y="92"/>
                    <a:pt x="15" y="183"/>
                    <a:pt x="0" y="275"/>
                  </a:cubicBezTo>
                  <a:cubicBezTo>
                    <a:pt x="107" y="335"/>
                    <a:pt x="213" y="396"/>
                    <a:pt x="320" y="465"/>
                  </a:cubicBezTo>
                  <a:cubicBezTo>
                    <a:pt x="388" y="510"/>
                    <a:pt x="464" y="564"/>
                    <a:pt x="540" y="625"/>
                  </a:cubicBezTo>
                  <a:cubicBezTo>
                    <a:pt x="373" y="419"/>
                    <a:pt x="213" y="214"/>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9"/>
            <p:cNvSpPr/>
            <p:nvPr/>
          </p:nvSpPr>
          <p:spPr>
            <a:xfrm>
              <a:off x="7945339" y="3531026"/>
              <a:ext cx="32775" cy="173387"/>
            </a:xfrm>
            <a:custGeom>
              <a:rect b="b" l="l" r="r" t="t"/>
              <a:pathLst>
                <a:path extrusionOk="0" h="2862" w="541">
                  <a:moveTo>
                    <a:pt x="351" y="0"/>
                  </a:moveTo>
                  <a:cubicBezTo>
                    <a:pt x="297" y="31"/>
                    <a:pt x="244" y="61"/>
                    <a:pt x="183" y="92"/>
                  </a:cubicBezTo>
                  <a:cubicBezTo>
                    <a:pt x="153" y="168"/>
                    <a:pt x="122" y="236"/>
                    <a:pt x="92" y="312"/>
                  </a:cubicBezTo>
                  <a:cubicBezTo>
                    <a:pt x="61" y="381"/>
                    <a:pt x="31" y="472"/>
                    <a:pt x="1" y="556"/>
                  </a:cubicBezTo>
                  <a:cubicBezTo>
                    <a:pt x="92" y="1096"/>
                    <a:pt x="138" y="1636"/>
                    <a:pt x="153" y="2176"/>
                  </a:cubicBezTo>
                  <a:cubicBezTo>
                    <a:pt x="160" y="2397"/>
                    <a:pt x="168" y="2625"/>
                    <a:pt x="168" y="2861"/>
                  </a:cubicBezTo>
                  <a:cubicBezTo>
                    <a:pt x="290" y="2762"/>
                    <a:pt x="419" y="2663"/>
                    <a:pt x="541" y="2564"/>
                  </a:cubicBezTo>
                  <a:cubicBezTo>
                    <a:pt x="465" y="1682"/>
                    <a:pt x="465" y="792"/>
                    <a:pt x="3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9"/>
            <p:cNvSpPr/>
            <p:nvPr/>
          </p:nvSpPr>
          <p:spPr>
            <a:xfrm>
              <a:off x="7686770" y="4002061"/>
              <a:ext cx="87178" cy="154485"/>
            </a:xfrm>
            <a:custGeom>
              <a:rect b="b" l="l" r="r" t="t"/>
              <a:pathLst>
                <a:path extrusionOk="0" h="2550" w="1439">
                  <a:moveTo>
                    <a:pt x="0" y="1"/>
                  </a:moveTo>
                  <a:lnTo>
                    <a:pt x="0" y="1"/>
                  </a:lnTo>
                  <a:cubicBezTo>
                    <a:pt x="115" y="336"/>
                    <a:pt x="198" y="678"/>
                    <a:pt x="244" y="1028"/>
                  </a:cubicBezTo>
                  <a:cubicBezTo>
                    <a:pt x="609" y="1560"/>
                    <a:pt x="1020" y="2040"/>
                    <a:pt x="1416" y="2549"/>
                  </a:cubicBezTo>
                  <a:cubicBezTo>
                    <a:pt x="1416" y="2352"/>
                    <a:pt x="1423" y="2161"/>
                    <a:pt x="1438" y="1964"/>
                  </a:cubicBezTo>
                  <a:cubicBezTo>
                    <a:pt x="1385" y="1903"/>
                    <a:pt x="1332" y="1842"/>
                    <a:pt x="1279" y="1781"/>
                  </a:cubicBezTo>
                  <a:cubicBezTo>
                    <a:pt x="837" y="1279"/>
                    <a:pt x="449" y="724"/>
                    <a:pt x="130" y="138"/>
                  </a:cubicBezTo>
                  <a:cubicBezTo>
                    <a:pt x="92" y="92"/>
                    <a:pt x="46" y="46"/>
                    <a:pt x="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9"/>
            <p:cNvSpPr/>
            <p:nvPr/>
          </p:nvSpPr>
          <p:spPr>
            <a:xfrm>
              <a:off x="8464781" y="3559439"/>
              <a:ext cx="263231" cy="33866"/>
            </a:xfrm>
            <a:custGeom>
              <a:rect b="b" l="l" r="r" t="t"/>
              <a:pathLst>
                <a:path extrusionOk="0" h="559" w="4345">
                  <a:moveTo>
                    <a:pt x="3238" y="1"/>
                  </a:moveTo>
                  <a:cubicBezTo>
                    <a:pt x="2414" y="1"/>
                    <a:pt x="1593" y="88"/>
                    <a:pt x="784" y="262"/>
                  </a:cubicBezTo>
                  <a:cubicBezTo>
                    <a:pt x="518" y="323"/>
                    <a:pt x="252" y="399"/>
                    <a:pt x="1" y="475"/>
                  </a:cubicBezTo>
                  <a:cubicBezTo>
                    <a:pt x="107" y="498"/>
                    <a:pt x="221" y="528"/>
                    <a:pt x="328" y="559"/>
                  </a:cubicBezTo>
                  <a:lnTo>
                    <a:pt x="343" y="559"/>
                  </a:lnTo>
                  <a:cubicBezTo>
                    <a:pt x="1442" y="324"/>
                    <a:pt x="2556" y="211"/>
                    <a:pt x="3678" y="211"/>
                  </a:cubicBezTo>
                  <a:cubicBezTo>
                    <a:pt x="3900" y="211"/>
                    <a:pt x="4122" y="215"/>
                    <a:pt x="4345" y="224"/>
                  </a:cubicBezTo>
                  <a:cubicBezTo>
                    <a:pt x="4269" y="163"/>
                    <a:pt x="4200" y="102"/>
                    <a:pt x="4117" y="34"/>
                  </a:cubicBezTo>
                  <a:cubicBezTo>
                    <a:pt x="3824" y="12"/>
                    <a:pt x="3531" y="1"/>
                    <a:pt x="32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9"/>
            <p:cNvSpPr/>
            <p:nvPr/>
          </p:nvSpPr>
          <p:spPr>
            <a:xfrm>
              <a:off x="8291936" y="3470624"/>
              <a:ext cx="254507" cy="105171"/>
            </a:xfrm>
            <a:custGeom>
              <a:rect b="b" l="l" r="r" t="t"/>
              <a:pathLst>
                <a:path extrusionOk="0" h="1736" w="4201">
                  <a:moveTo>
                    <a:pt x="4086" y="1"/>
                  </a:moveTo>
                  <a:cubicBezTo>
                    <a:pt x="3752" y="69"/>
                    <a:pt x="3440" y="153"/>
                    <a:pt x="3135" y="244"/>
                  </a:cubicBezTo>
                  <a:cubicBezTo>
                    <a:pt x="2656" y="396"/>
                    <a:pt x="2200" y="556"/>
                    <a:pt x="1758" y="731"/>
                  </a:cubicBezTo>
                  <a:cubicBezTo>
                    <a:pt x="1416" y="876"/>
                    <a:pt x="1074" y="1035"/>
                    <a:pt x="746" y="1210"/>
                  </a:cubicBezTo>
                  <a:cubicBezTo>
                    <a:pt x="488" y="1378"/>
                    <a:pt x="244" y="1553"/>
                    <a:pt x="1" y="1735"/>
                  </a:cubicBezTo>
                  <a:cubicBezTo>
                    <a:pt x="123" y="1720"/>
                    <a:pt x="237" y="1713"/>
                    <a:pt x="358" y="1705"/>
                  </a:cubicBezTo>
                  <a:cubicBezTo>
                    <a:pt x="480" y="1697"/>
                    <a:pt x="609" y="1697"/>
                    <a:pt x="739" y="1697"/>
                  </a:cubicBezTo>
                  <a:cubicBezTo>
                    <a:pt x="1150" y="1393"/>
                    <a:pt x="1576" y="1127"/>
                    <a:pt x="2032" y="899"/>
                  </a:cubicBezTo>
                  <a:cubicBezTo>
                    <a:pt x="2473" y="693"/>
                    <a:pt x="2938" y="541"/>
                    <a:pt x="3417" y="434"/>
                  </a:cubicBezTo>
                  <a:cubicBezTo>
                    <a:pt x="3675" y="366"/>
                    <a:pt x="3934" y="313"/>
                    <a:pt x="4200" y="259"/>
                  </a:cubicBezTo>
                  <a:cubicBezTo>
                    <a:pt x="4162" y="168"/>
                    <a:pt x="4124" y="84"/>
                    <a:pt x="40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9"/>
            <p:cNvSpPr/>
            <p:nvPr/>
          </p:nvSpPr>
          <p:spPr>
            <a:xfrm>
              <a:off x="8379964" y="3513517"/>
              <a:ext cx="248509" cy="65974"/>
            </a:xfrm>
            <a:custGeom>
              <a:rect b="b" l="l" r="r" t="t"/>
              <a:pathLst>
                <a:path extrusionOk="0" h="1089" w="4102">
                  <a:moveTo>
                    <a:pt x="3371" y="0"/>
                  </a:moveTo>
                  <a:cubicBezTo>
                    <a:pt x="2785" y="84"/>
                    <a:pt x="2200" y="213"/>
                    <a:pt x="1637" y="381"/>
                  </a:cubicBezTo>
                  <a:cubicBezTo>
                    <a:pt x="1074" y="540"/>
                    <a:pt x="526" y="754"/>
                    <a:pt x="1" y="1012"/>
                  </a:cubicBezTo>
                  <a:cubicBezTo>
                    <a:pt x="222" y="1027"/>
                    <a:pt x="435" y="1050"/>
                    <a:pt x="648" y="1088"/>
                  </a:cubicBezTo>
                  <a:cubicBezTo>
                    <a:pt x="1515" y="677"/>
                    <a:pt x="2436" y="404"/>
                    <a:pt x="3387" y="274"/>
                  </a:cubicBezTo>
                  <a:cubicBezTo>
                    <a:pt x="3615" y="236"/>
                    <a:pt x="3858" y="213"/>
                    <a:pt x="4102" y="191"/>
                  </a:cubicBezTo>
                  <a:cubicBezTo>
                    <a:pt x="3843" y="122"/>
                    <a:pt x="3592" y="61"/>
                    <a:pt x="337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9"/>
            <p:cNvSpPr/>
            <p:nvPr/>
          </p:nvSpPr>
          <p:spPr>
            <a:xfrm>
              <a:off x="8521487" y="3536115"/>
              <a:ext cx="169207" cy="22173"/>
            </a:xfrm>
            <a:custGeom>
              <a:rect b="b" l="l" r="r" t="t"/>
              <a:pathLst>
                <a:path extrusionOk="0" h="366" w="2793">
                  <a:moveTo>
                    <a:pt x="2397" y="0"/>
                  </a:moveTo>
                  <a:cubicBezTo>
                    <a:pt x="1979" y="31"/>
                    <a:pt x="1560" y="69"/>
                    <a:pt x="1165" y="129"/>
                  </a:cubicBezTo>
                  <a:cubicBezTo>
                    <a:pt x="769" y="183"/>
                    <a:pt x="381" y="259"/>
                    <a:pt x="1" y="365"/>
                  </a:cubicBezTo>
                  <a:cubicBezTo>
                    <a:pt x="692" y="234"/>
                    <a:pt x="1396" y="165"/>
                    <a:pt x="2107" y="165"/>
                  </a:cubicBezTo>
                  <a:cubicBezTo>
                    <a:pt x="2178" y="165"/>
                    <a:pt x="2250" y="166"/>
                    <a:pt x="2321" y="167"/>
                  </a:cubicBezTo>
                  <a:cubicBezTo>
                    <a:pt x="2473" y="167"/>
                    <a:pt x="2633" y="167"/>
                    <a:pt x="2793" y="175"/>
                  </a:cubicBezTo>
                  <a:cubicBezTo>
                    <a:pt x="2663" y="107"/>
                    <a:pt x="2534" y="46"/>
                    <a:pt x="23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9"/>
            <p:cNvSpPr/>
            <p:nvPr/>
          </p:nvSpPr>
          <p:spPr>
            <a:xfrm>
              <a:off x="7798304" y="4422449"/>
              <a:ext cx="28656" cy="33260"/>
            </a:xfrm>
            <a:custGeom>
              <a:rect b="b" l="l" r="r" t="t"/>
              <a:pathLst>
                <a:path extrusionOk="0" h="549" w="473">
                  <a:moveTo>
                    <a:pt x="1" y="0"/>
                  </a:moveTo>
                  <a:lnTo>
                    <a:pt x="1" y="0"/>
                  </a:lnTo>
                  <a:cubicBezTo>
                    <a:pt x="153" y="190"/>
                    <a:pt x="313" y="373"/>
                    <a:pt x="472" y="548"/>
                  </a:cubicBezTo>
                  <a:cubicBezTo>
                    <a:pt x="427" y="411"/>
                    <a:pt x="381" y="282"/>
                    <a:pt x="328" y="145"/>
                  </a:cubicBezTo>
                  <a:cubicBezTo>
                    <a:pt x="221" y="107"/>
                    <a:pt x="107" y="4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9"/>
            <p:cNvSpPr/>
            <p:nvPr/>
          </p:nvSpPr>
          <p:spPr>
            <a:xfrm>
              <a:off x="8158290" y="3439787"/>
              <a:ext cx="120377" cy="122195"/>
            </a:xfrm>
            <a:custGeom>
              <a:rect b="b" l="l" r="r" t="t"/>
              <a:pathLst>
                <a:path extrusionOk="0" h="2017" w="1987">
                  <a:moveTo>
                    <a:pt x="1499" y="0"/>
                  </a:moveTo>
                  <a:cubicBezTo>
                    <a:pt x="944" y="624"/>
                    <a:pt x="442" y="1301"/>
                    <a:pt x="0" y="2016"/>
                  </a:cubicBezTo>
                  <a:cubicBezTo>
                    <a:pt x="525" y="1430"/>
                    <a:pt x="1104" y="890"/>
                    <a:pt x="1735" y="418"/>
                  </a:cubicBezTo>
                  <a:cubicBezTo>
                    <a:pt x="1819" y="358"/>
                    <a:pt x="1902" y="297"/>
                    <a:pt x="1986" y="228"/>
                  </a:cubicBezTo>
                  <a:cubicBezTo>
                    <a:pt x="1826" y="160"/>
                    <a:pt x="1674" y="69"/>
                    <a:pt x="14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9"/>
            <p:cNvSpPr/>
            <p:nvPr/>
          </p:nvSpPr>
          <p:spPr>
            <a:xfrm>
              <a:off x="8582312" y="3632139"/>
              <a:ext cx="214886" cy="45497"/>
            </a:xfrm>
            <a:custGeom>
              <a:rect b="b" l="l" r="r" t="t"/>
              <a:pathLst>
                <a:path extrusionOk="0" h="751" w="3547">
                  <a:moveTo>
                    <a:pt x="602" y="1"/>
                  </a:moveTo>
                  <a:cubicBezTo>
                    <a:pt x="402" y="1"/>
                    <a:pt x="201" y="5"/>
                    <a:pt x="1" y="13"/>
                  </a:cubicBezTo>
                  <a:lnTo>
                    <a:pt x="85" y="51"/>
                  </a:lnTo>
                  <a:cubicBezTo>
                    <a:pt x="1264" y="112"/>
                    <a:pt x="2428" y="348"/>
                    <a:pt x="3546" y="751"/>
                  </a:cubicBezTo>
                  <a:cubicBezTo>
                    <a:pt x="3539" y="583"/>
                    <a:pt x="3493" y="416"/>
                    <a:pt x="3417" y="271"/>
                  </a:cubicBezTo>
                  <a:cubicBezTo>
                    <a:pt x="2489" y="90"/>
                    <a:pt x="1545" y="1"/>
                    <a:pt x="6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9"/>
            <p:cNvSpPr/>
            <p:nvPr/>
          </p:nvSpPr>
          <p:spPr>
            <a:xfrm>
              <a:off x="8196094" y="3449602"/>
              <a:ext cx="302428" cy="140491"/>
            </a:xfrm>
            <a:custGeom>
              <a:rect b="b" l="l" r="r" t="t"/>
              <a:pathLst>
                <a:path extrusionOk="0" h="2319" w="4992">
                  <a:moveTo>
                    <a:pt x="4552" y="1"/>
                  </a:moveTo>
                  <a:cubicBezTo>
                    <a:pt x="4277" y="1"/>
                    <a:pt x="4001" y="24"/>
                    <a:pt x="3728" y="74"/>
                  </a:cubicBezTo>
                  <a:cubicBezTo>
                    <a:pt x="2945" y="371"/>
                    <a:pt x="2199" y="743"/>
                    <a:pt x="1492" y="1200"/>
                  </a:cubicBezTo>
                  <a:cubicBezTo>
                    <a:pt x="1088" y="1443"/>
                    <a:pt x="700" y="1717"/>
                    <a:pt x="335" y="2014"/>
                  </a:cubicBezTo>
                  <a:cubicBezTo>
                    <a:pt x="221" y="2113"/>
                    <a:pt x="114" y="2219"/>
                    <a:pt x="0" y="2318"/>
                  </a:cubicBezTo>
                  <a:cubicBezTo>
                    <a:pt x="289" y="2257"/>
                    <a:pt x="571" y="2204"/>
                    <a:pt x="868" y="2158"/>
                  </a:cubicBezTo>
                  <a:cubicBezTo>
                    <a:pt x="1065" y="2006"/>
                    <a:pt x="1278" y="1862"/>
                    <a:pt x="1499" y="1717"/>
                  </a:cubicBezTo>
                  <a:cubicBezTo>
                    <a:pt x="1674" y="1611"/>
                    <a:pt x="1857" y="1497"/>
                    <a:pt x="2039" y="1398"/>
                  </a:cubicBezTo>
                  <a:cubicBezTo>
                    <a:pt x="2595" y="1033"/>
                    <a:pt x="3180" y="721"/>
                    <a:pt x="3797" y="462"/>
                  </a:cubicBezTo>
                  <a:cubicBezTo>
                    <a:pt x="4177" y="302"/>
                    <a:pt x="4588" y="158"/>
                    <a:pt x="4991" y="21"/>
                  </a:cubicBezTo>
                  <a:cubicBezTo>
                    <a:pt x="4845" y="7"/>
                    <a:pt x="4699" y="1"/>
                    <a:pt x="45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9"/>
            <p:cNvSpPr/>
            <p:nvPr/>
          </p:nvSpPr>
          <p:spPr>
            <a:xfrm>
              <a:off x="8704448" y="3723196"/>
              <a:ext cx="58159" cy="54464"/>
            </a:xfrm>
            <a:custGeom>
              <a:rect b="b" l="l" r="r" t="t"/>
              <a:pathLst>
                <a:path extrusionOk="0" h="899" w="960">
                  <a:moveTo>
                    <a:pt x="1" y="1"/>
                  </a:moveTo>
                  <a:lnTo>
                    <a:pt x="1" y="1"/>
                  </a:lnTo>
                  <a:cubicBezTo>
                    <a:pt x="282" y="282"/>
                    <a:pt x="549" y="587"/>
                    <a:pt x="800" y="899"/>
                  </a:cubicBezTo>
                  <a:cubicBezTo>
                    <a:pt x="792" y="701"/>
                    <a:pt x="845" y="495"/>
                    <a:pt x="960" y="328"/>
                  </a:cubicBezTo>
                  <a:cubicBezTo>
                    <a:pt x="648" y="206"/>
                    <a:pt x="328" y="92"/>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9"/>
            <p:cNvSpPr/>
            <p:nvPr/>
          </p:nvSpPr>
          <p:spPr>
            <a:xfrm>
              <a:off x="7805210" y="4455648"/>
              <a:ext cx="201497" cy="293159"/>
            </a:xfrm>
            <a:custGeom>
              <a:rect b="b" l="l" r="r" t="t"/>
              <a:pathLst>
                <a:path extrusionOk="0" h="4839" w="3326">
                  <a:moveTo>
                    <a:pt x="1" y="0"/>
                  </a:moveTo>
                  <a:lnTo>
                    <a:pt x="1" y="0"/>
                  </a:lnTo>
                  <a:cubicBezTo>
                    <a:pt x="746" y="1590"/>
                    <a:pt x="2283" y="3766"/>
                    <a:pt x="3325" y="4839"/>
                  </a:cubicBezTo>
                  <a:cubicBezTo>
                    <a:pt x="2648" y="4116"/>
                    <a:pt x="2055" y="3310"/>
                    <a:pt x="1568" y="2450"/>
                  </a:cubicBezTo>
                  <a:cubicBezTo>
                    <a:pt x="1378" y="2145"/>
                    <a:pt x="1203" y="1841"/>
                    <a:pt x="1043" y="1529"/>
                  </a:cubicBezTo>
                  <a:cubicBezTo>
                    <a:pt x="898" y="1248"/>
                    <a:pt x="769" y="974"/>
                    <a:pt x="647" y="692"/>
                  </a:cubicBezTo>
                  <a:cubicBezTo>
                    <a:pt x="427" y="472"/>
                    <a:pt x="214" y="243"/>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9"/>
            <p:cNvSpPr/>
            <p:nvPr/>
          </p:nvSpPr>
          <p:spPr>
            <a:xfrm>
              <a:off x="8620116" y="3586157"/>
              <a:ext cx="138370" cy="19144"/>
            </a:xfrm>
            <a:custGeom>
              <a:rect b="b" l="l" r="r" t="t"/>
              <a:pathLst>
                <a:path extrusionOk="0" h="316" w="2284">
                  <a:moveTo>
                    <a:pt x="1211" y="0"/>
                  </a:moveTo>
                  <a:cubicBezTo>
                    <a:pt x="807" y="0"/>
                    <a:pt x="402" y="14"/>
                    <a:pt x="1" y="41"/>
                  </a:cubicBezTo>
                  <a:cubicBezTo>
                    <a:pt x="640" y="64"/>
                    <a:pt x="1279" y="133"/>
                    <a:pt x="1903" y="247"/>
                  </a:cubicBezTo>
                  <a:cubicBezTo>
                    <a:pt x="2032" y="270"/>
                    <a:pt x="2161" y="292"/>
                    <a:pt x="2283" y="315"/>
                  </a:cubicBezTo>
                  <a:cubicBezTo>
                    <a:pt x="2230" y="254"/>
                    <a:pt x="2169" y="194"/>
                    <a:pt x="2116" y="125"/>
                  </a:cubicBezTo>
                  <a:cubicBezTo>
                    <a:pt x="2078" y="95"/>
                    <a:pt x="2047" y="57"/>
                    <a:pt x="2017" y="19"/>
                  </a:cubicBezTo>
                  <a:cubicBezTo>
                    <a:pt x="1749" y="6"/>
                    <a:pt x="1480" y="0"/>
                    <a:pt x="1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9"/>
            <p:cNvSpPr/>
            <p:nvPr/>
          </p:nvSpPr>
          <p:spPr>
            <a:xfrm>
              <a:off x="7859129" y="3555926"/>
              <a:ext cx="59977" cy="230032"/>
            </a:xfrm>
            <a:custGeom>
              <a:rect b="b" l="l" r="r" t="t"/>
              <a:pathLst>
                <a:path extrusionOk="0" h="3797" w="990">
                  <a:moveTo>
                    <a:pt x="899" y="0"/>
                  </a:moveTo>
                  <a:cubicBezTo>
                    <a:pt x="693" y="76"/>
                    <a:pt x="480" y="145"/>
                    <a:pt x="282" y="229"/>
                  </a:cubicBezTo>
                  <a:cubicBezTo>
                    <a:pt x="130" y="624"/>
                    <a:pt x="47" y="1043"/>
                    <a:pt x="24" y="1469"/>
                  </a:cubicBezTo>
                  <a:cubicBezTo>
                    <a:pt x="1" y="1933"/>
                    <a:pt x="24" y="2397"/>
                    <a:pt x="100" y="2853"/>
                  </a:cubicBezTo>
                  <a:cubicBezTo>
                    <a:pt x="123" y="2960"/>
                    <a:pt x="145" y="3066"/>
                    <a:pt x="161" y="3173"/>
                  </a:cubicBezTo>
                  <a:cubicBezTo>
                    <a:pt x="237" y="3378"/>
                    <a:pt x="313" y="3584"/>
                    <a:pt x="381" y="3797"/>
                  </a:cubicBezTo>
                  <a:cubicBezTo>
                    <a:pt x="564" y="3538"/>
                    <a:pt x="754" y="3295"/>
                    <a:pt x="967" y="3059"/>
                  </a:cubicBezTo>
                  <a:cubicBezTo>
                    <a:pt x="959" y="3013"/>
                    <a:pt x="944" y="2960"/>
                    <a:pt x="937" y="2914"/>
                  </a:cubicBezTo>
                  <a:cubicBezTo>
                    <a:pt x="784" y="2245"/>
                    <a:pt x="769" y="1545"/>
                    <a:pt x="876" y="860"/>
                  </a:cubicBezTo>
                  <a:cubicBezTo>
                    <a:pt x="899" y="685"/>
                    <a:pt x="937" y="502"/>
                    <a:pt x="990" y="327"/>
                  </a:cubicBezTo>
                  <a:cubicBezTo>
                    <a:pt x="967" y="213"/>
                    <a:pt x="937" y="107"/>
                    <a:pt x="8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9"/>
            <p:cNvSpPr/>
            <p:nvPr/>
          </p:nvSpPr>
          <p:spPr>
            <a:xfrm>
              <a:off x="7791882" y="3657766"/>
              <a:ext cx="71911" cy="206526"/>
            </a:xfrm>
            <a:custGeom>
              <a:rect b="b" l="l" r="r" t="t"/>
              <a:pathLst>
                <a:path extrusionOk="0" h="3409" w="1187">
                  <a:moveTo>
                    <a:pt x="53" y="1"/>
                  </a:moveTo>
                  <a:cubicBezTo>
                    <a:pt x="53" y="16"/>
                    <a:pt x="46" y="31"/>
                    <a:pt x="38" y="46"/>
                  </a:cubicBezTo>
                  <a:cubicBezTo>
                    <a:pt x="8" y="214"/>
                    <a:pt x="0" y="373"/>
                    <a:pt x="0" y="541"/>
                  </a:cubicBezTo>
                  <a:cubicBezTo>
                    <a:pt x="15" y="1187"/>
                    <a:pt x="198" y="1750"/>
                    <a:pt x="388" y="2306"/>
                  </a:cubicBezTo>
                  <a:cubicBezTo>
                    <a:pt x="517" y="2671"/>
                    <a:pt x="639" y="3044"/>
                    <a:pt x="769" y="3409"/>
                  </a:cubicBezTo>
                  <a:cubicBezTo>
                    <a:pt x="860" y="3219"/>
                    <a:pt x="959" y="3029"/>
                    <a:pt x="1058" y="2838"/>
                  </a:cubicBezTo>
                  <a:cubicBezTo>
                    <a:pt x="1103" y="2755"/>
                    <a:pt x="1141" y="2679"/>
                    <a:pt x="1187" y="2603"/>
                  </a:cubicBezTo>
                  <a:lnTo>
                    <a:pt x="1134" y="2458"/>
                  </a:lnTo>
                  <a:cubicBezTo>
                    <a:pt x="1058" y="2222"/>
                    <a:pt x="989" y="1979"/>
                    <a:pt x="928" y="1735"/>
                  </a:cubicBezTo>
                  <a:cubicBezTo>
                    <a:pt x="890" y="1636"/>
                    <a:pt x="845" y="1530"/>
                    <a:pt x="807" y="1423"/>
                  </a:cubicBezTo>
                  <a:cubicBezTo>
                    <a:pt x="586" y="906"/>
                    <a:pt x="365" y="411"/>
                    <a:pt x="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9"/>
            <p:cNvSpPr/>
            <p:nvPr/>
          </p:nvSpPr>
          <p:spPr>
            <a:xfrm>
              <a:off x="8150474" y="3461900"/>
              <a:ext cx="171024" cy="140188"/>
            </a:xfrm>
            <a:custGeom>
              <a:rect b="b" l="l" r="r" t="t"/>
              <a:pathLst>
                <a:path extrusionOk="0" h="2314" w="2823">
                  <a:moveTo>
                    <a:pt x="2480" y="0"/>
                  </a:moveTo>
                  <a:cubicBezTo>
                    <a:pt x="2336" y="92"/>
                    <a:pt x="2199" y="198"/>
                    <a:pt x="2070" y="297"/>
                  </a:cubicBezTo>
                  <a:cubicBezTo>
                    <a:pt x="1720" y="571"/>
                    <a:pt x="1377" y="845"/>
                    <a:pt x="1058" y="1141"/>
                  </a:cubicBezTo>
                  <a:cubicBezTo>
                    <a:pt x="677" y="1499"/>
                    <a:pt x="320" y="1887"/>
                    <a:pt x="0" y="2313"/>
                  </a:cubicBezTo>
                  <a:lnTo>
                    <a:pt x="122" y="2275"/>
                  </a:lnTo>
                  <a:cubicBezTo>
                    <a:pt x="175" y="2222"/>
                    <a:pt x="236" y="2169"/>
                    <a:pt x="289" y="2115"/>
                  </a:cubicBezTo>
                  <a:cubicBezTo>
                    <a:pt x="396" y="2016"/>
                    <a:pt x="502" y="1925"/>
                    <a:pt x="601" y="1834"/>
                  </a:cubicBezTo>
                  <a:cubicBezTo>
                    <a:pt x="1050" y="1408"/>
                    <a:pt x="1522" y="1012"/>
                    <a:pt x="2016" y="639"/>
                  </a:cubicBezTo>
                  <a:cubicBezTo>
                    <a:pt x="2283" y="442"/>
                    <a:pt x="2556" y="244"/>
                    <a:pt x="2823" y="53"/>
                  </a:cubicBezTo>
                  <a:cubicBezTo>
                    <a:pt x="2709" y="46"/>
                    <a:pt x="2587" y="23"/>
                    <a:pt x="24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9"/>
            <p:cNvSpPr/>
            <p:nvPr/>
          </p:nvSpPr>
          <p:spPr>
            <a:xfrm>
              <a:off x="7685861" y="4144492"/>
              <a:ext cx="98204" cy="154001"/>
            </a:xfrm>
            <a:custGeom>
              <a:rect b="b" l="l" r="r" t="t"/>
              <a:pathLst>
                <a:path extrusionOk="0" h="2542" w="1621">
                  <a:moveTo>
                    <a:pt x="76" y="1"/>
                  </a:moveTo>
                  <a:cubicBezTo>
                    <a:pt x="31" y="176"/>
                    <a:pt x="0" y="351"/>
                    <a:pt x="0" y="526"/>
                  </a:cubicBezTo>
                  <a:lnTo>
                    <a:pt x="0" y="716"/>
                  </a:lnTo>
                  <a:cubicBezTo>
                    <a:pt x="206" y="1013"/>
                    <a:pt x="434" y="1294"/>
                    <a:pt x="685" y="1560"/>
                  </a:cubicBezTo>
                  <a:cubicBezTo>
                    <a:pt x="982" y="1895"/>
                    <a:pt x="1301" y="2207"/>
                    <a:pt x="1621" y="2542"/>
                  </a:cubicBezTo>
                  <a:cubicBezTo>
                    <a:pt x="1522" y="2002"/>
                    <a:pt x="1461" y="1454"/>
                    <a:pt x="1438" y="906"/>
                  </a:cubicBezTo>
                  <a:cubicBezTo>
                    <a:pt x="1134" y="701"/>
                    <a:pt x="837" y="457"/>
                    <a:pt x="540" y="259"/>
                  </a:cubicBezTo>
                  <a:cubicBezTo>
                    <a:pt x="388" y="160"/>
                    <a:pt x="236" y="69"/>
                    <a:pt x="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9"/>
            <p:cNvSpPr/>
            <p:nvPr/>
          </p:nvSpPr>
          <p:spPr>
            <a:xfrm>
              <a:off x="8078562" y="3431487"/>
              <a:ext cx="146610" cy="196833"/>
            </a:xfrm>
            <a:custGeom>
              <a:rect b="b" l="l" r="r" t="t"/>
              <a:pathLst>
                <a:path extrusionOk="0" h="3249" w="2420">
                  <a:moveTo>
                    <a:pt x="2374" y="0"/>
                  </a:moveTo>
                  <a:cubicBezTo>
                    <a:pt x="2321" y="46"/>
                    <a:pt x="2260" y="99"/>
                    <a:pt x="2207" y="152"/>
                  </a:cubicBezTo>
                  <a:cubicBezTo>
                    <a:pt x="1461" y="860"/>
                    <a:pt x="928" y="1636"/>
                    <a:pt x="442" y="2450"/>
                  </a:cubicBezTo>
                  <a:cubicBezTo>
                    <a:pt x="289" y="2716"/>
                    <a:pt x="137" y="2975"/>
                    <a:pt x="0" y="3249"/>
                  </a:cubicBezTo>
                  <a:cubicBezTo>
                    <a:pt x="145" y="3180"/>
                    <a:pt x="289" y="3127"/>
                    <a:pt x="434" y="3066"/>
                  </a:cubicBezTo>
                  <a:cubicBezTo>
                    <a:pt x="480" y="2975"/>
                    <a:pt x="525" y="2876"/>
                    <a:pt x="571" y="2785"/>
                  </a:cubicBezTo>
                  <a:cubicBezTo>
                    <a:pt x="1043" y="1796"/>
                    <a:pt x="1720" y="860"/>
                    <a:pt x="2420" y="8"/>
                  </a:cubicBezTo>
                  <a:lnTo>
                    <a:pt x="2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9"/>
            <p:cNvSpPr/>
            <p:nvPr/>
          </p:nvSpPr>
          <p:spPr>
            <a:xfrm>
              <a:off x="8046271" y="3429609"/>
              <a:ext cx="147579" cy="214401"/>
            </a:xfrm>
            <a:custGeom>
              <a:rect b="b" l="l" r="r" t="t"/>
              <a:pathLst>
                <a:path extrusionOk="0" h="3539" w="2436">
                  <a:moveTo>
                    <a:pt x="2435" y="1"/>
                  </a:moveTo>
                  <a:lnTo>
                    <a:pt x="2435" y="1"/>
                  </a:lnTo>
                  <a:cubicBezTo>
                    <a:pt x="1865" y="24"/>
                    <a:pt x="1210" y="237"/>
                    <a:pt x="640" y="510"/>
                  </a:cubicBezTo>
                  <a:cubicBezTo>
                    <a:pt x="587" y="670"/>
                    <a:pt x="541" y="830"/>
                    <a:pt x="495" y="990"/>
                  </a:cubicBezTo>
                  <a:cubicBezTo>
                    <a:pt x="267" y="1827"/>
                    <a:pt x="100" y="2679"/>
                    <a:pt x="1" y="3538"/>
                  </a:cubicBezTo>
                  <a:lnTo>
                    <a:pt x="54" y="3508"/>
                  </a:lnTo>
                  <a:cubicBezTo>
                    <a:pt x="434" y="2663"/>
                    <a:pt x="906" y="1865"/>
                    <a:pt x="1461" y="1119"/>
                  </a:cubicBezTo>
                  <a:cubicBezTo>
                    <a:pt x="1751" y="716"/>
                    <a:pt x="2078" y="343"/>
                    <a:pt x="24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9"/>
            <p:cNvSpPr/>
            <p:nvPr/>
          </p:nvSpPr>
          <p:spPr>
            <a:xfrm>
              <a:off x="7734267" y="3573616"/>
              <a:ext cx="1023723" cy="1030448"/>
            </a:xfrm>
            <a:custGeom>
              <a:rect b="b" l="l" r="r" t="t"/>
              <a:pathLst>
                <a:path extrusionOk="0" h="17009" w="16898">
                  <a:moveTo>
                    <a:pt x="9871" y="1"/>
                  </a:moveTo>
                  <a:cubicBezTo>
                    <a:pt x="9770" y="1"/>
                    <a:pt x="9667" y="2"/>
                    <a:pt x="9563" y="5"/>
                  </a:cubicBezTo>
                  <a:cubicBezTo>
                    <a:pt x="6398" y="188"/>
                    <a:pt x="3408" y="1527"/>
                    <a:pt x="2009" y="4227"/>
                  </a:cubicBezTo>
                  <a:cubicBezTo>
                    <a:pt x="274" y="7621"/>
                    <a:pt x="0" y="11584"/>
                    <a:pt x="2214" y="16096"/>
                  </a:cubicBezTo>
                  <a:cubicBezTo>
                    <a:pt x="2366" y="16400"/>
                    <a:pt x="2541" y="16712"/>
                    <a:pt x="2731" y="17009"/>
                  </a:cubicBezTo>
                  <a:cubicBezTo>
                    <a:pt x="1735" y="15236"/>
                    <a:pt x="1506" y="13593"/>
                    <a:pt x="1841" y="12581"/>
                  </a:cubicBezTo>
                  <a:cubicBezTo>
                    <a:pt x="2077" y="11858"/>
                    <a:pt x="2518" y="11310"/>
                    <a:pt x="2503" y="10314"/>
                  </a:cubicBezTo>
                  <a:cubicBezTo>
                    <a:pt x="2496" y="9576"/>
                    <a:pt x="2267" y="8670"/>
                    <a:pt x="2579" y="8130"/>
                  </a:cubicBezTo>
                  <a:cubicBezTo>
                    <a:pt x="2838" y="7689"/>
                    <a:pt x="3302" y="7712"/>
                    <a:pt x="3606" y="7347"/>
                  </a:cubicBezTo>
                  <a:cubicBezTo>
                    <a:pt x="4116" y="6753"/>
                    <a:pt x="3987" y="5536"/>
                    <a:pt x="4580" y="4828"/>
                  </a:cubicBezTo>
                  <a:cubicBezTo>
                    <a:pt x="5280" y="4030"/>
                    <a:pt x="6368" y="4303"/>
                    <a:pt x="7213" y="3801"/>
                  </a:cubicBezTo>
                  <a:cubicBezTo>
                    <a:pt x="7981" y="3352"/>
                    <a:pt x="8559" y="2409"/>
                    <a:pt x="9541" y="2310"/>
                  </a:cubicBezTo>
                  <a:cubicBezTo>
                    <a:pt x="9597" y="2305"/>
                    <a:pt x="9652" y="2302"/>
                    <a:pt x="9705" y="2302"/>
                  </a:cubicBezTo>
                  <a:cubicBezTo>
                    <a:pt x="10496" y="2302"/>
                    <a:pt x="10992" y="2849"/>
                    <a:pt x="11755" y="2934"/>
                  </a:cubicBezTo>
                  <a:cubicBezTo>
                    <a:pt x="11859" y="2948"/>
                    <a:pt x="11964" y="2954"/>
                    <a:pt x="12069" y="2954"/>
                  </a:cubicBezTo>
                  <a:cubicBezTo>
                    <a:pt x="12824" y="2954"/>
                    <a:pt x="13609" y="2645"/>
                    <a:pt x="14477" y="2645"/>
                  </a:cubicBezTo>
                  <a:cubicBezTo>
                    <a:pt x="14495" y="2645"/>
                    <a:pt x="14513" y="2645"/>
                    <a:pt x="14531" y="2645"/>
                  </a:cubicBezTo>
                  <a:cubicBezTo>
                    <a:pt x="15520" y="2645"/>
                    <a:pt x="16494" y="3101"/>
                    <a:pt x="16898" y="3634"/>
                  </a:cubicBezTo>
                  <a:cubicBezTo>
                    <a:pt x="16852" y="3550"/>
                    <a:pt x="16821" y="3459"/>
                    <a:pt x="16814" y="3368"/>
                  </a:cubicBezTo>
                  <a:cubicBezTo>
                    <a:pt x="15586" y="1799"/>
                    <a:pt x="13451" y="1"/>
                    <a:pt x="987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9"/>
            <p:cNvSpPr/>
            <p:nvPr/>
          </p:nvSpPr>
          <p:spPr>
            <a:xfrm>
              <a:off x="7904324" y="3938449"/>
              <a:ext cx="77485" cy="17145"/>
            </a:xfrm>
            <a:custGeom>
              <a:rect b="b" l="l" r="r" t="t"/>
              <a:pathLst>
                <a:path extrusionOk="0" h="283" w="1279">
                  <a:moveTo>
                    <a:pt x="1279" y="1"/>
                  </a:moveTo>
                  <a:lnTo>
                    <a:pt x="1279" y="1"/>
                  </a:lnTo>
                  <a:cubicBezTo>
                    <a:pt x="845" y="77"/>
                    <a:pt x="419" y="168"/>
                    <a:pt x="0" y="282"/>
                  </a:cubicBezTo>
                  <a:cubicBezTo>
                    <a:pt x="145" y="260"/>
                    <a:pt x="290" y="237"/>
                    <a:pt x="434" y="206"/>
                  </a:cubicBezTo>
                  <a:cubicBezTo>
                    <a:pt x="700" y="161"/>
                    <a:pt x="982" y="115"/>
                    <a:pt x="1256" y="92"/>
                  </a:cubicBezTo>
                  <a:lnTo>
                    <a:pt x="127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9"/>
            <p:cNvSpPr/>
            <p:nvPr/>
          </p:nvSpPr>
          <p:spPr>
            <a:xfrm>
              <a:off x="7801091" y="3881379"/>
              <a:ext cx="197802" cy="83907"/>
            </a:xfrm>
            <a:custGeom>
              <a:rect b="b" l="l" r="r" t="t"/>
              <a:pathLst>
                <a:path extrusionOk="0" h="1385" w="3265">
                  <a:moveTo>
                    <a:pt x="2218" y="1"/>
                  </a:moveTo>
                  <a:cubicBezTo>
                    <a:pt x="1976" y="1"/>
                    <a:pt x="1734" y="13"/>
                    <a:pt x="1491" y="38"/>
                  </a:cubicBezTo>
                  <a:cubicBezTo>
                    <a:pt x="1119" y="76"/>
                    <a:pt x="753" y="144"/>
                    <a:pt x="396" y="243"/>
                  </a:cubicBezTo>
                  <a:cubicBezTo>
                    <a:pt x="244" y="616"/>
                    <a:pt x="114" y="996"/>
                    <a:pt x="0" y="1384"/>
                  </a:cubicBezTo>
                  <a:cubicBezTo>
                    <a:pt x="989" y="943"/>
                    <a:pt x="2032" y="692"/>
                    <a:pt x="3089" y="532"/>
                  </a:cubicBezTo>
                  <a:cubicBezTo>
                    <a:pt x="3135" y="372"/>
                    <a:pt x="3196" y="220"/>
                    <a:pt x="3264" y="76"/>
                  </a:cubicBezTo>
                  <a:cubicBezTo>
                    <a:pt x="2917" y="26"/>
                    <a:pt x="2568" y="1"/>
                    <a:pt x="22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9"/>
            <p:cNvSpPr/>
            <p:nvPr/>
          </p:nvSpPr>
          <p:spPr>
            <a:xfrm>
              <a:off x="8037547" y="3626869"/>
              <a:ext cx="245723" cy="101960"/>
            </a:xfrm>
            <a:custGeom>
              <a:rect b="b" l="l" r="r" t="t"/>
              <a:pathLst>
                <a:path extrusionOk="0" h="1683" w="4056">
                  <a:moveTo>
                    <a:pt x="723" y="1"/>
                  </a:moveTo>
                  <a:cubicBezTo>
                    <a:pt x="472" y="115"/>
                    <a:pt x="236" y="229"/>
                    <a:pt x="0" y="358"/>
                  </a:cubicBezTo>
                  <a:cubicBezTo>
                    <a:pt x="1202" y="473"/>
                    <a:pt x="2336" y="777"/>
                    <a:pt x="3234" y="1309"/>
                  </a:cubicBezTo>
                  <a:cubicBezTo>
                    <a:pt x="3431" y="1431"/>
                    <a:pt x="3614" y="1553"/>
                    <a:pt x="3804" y="1682"/>
                  </a:cubicBezTo>
                  <a:cubicBezTo>
                    <a:pt x="3888" y="1637"/>
                    <a:pt x="3964" y="1591"/>
                    <a:pt x="4055" y="1553"/>
                  </a:cubicBezTo>
                  <a:cubicBezTo>
                    <a:pt x="4040" y="1553"/>
                    <a:pt x="4032" y="1545"/>
                    <a:pt x="4025" y="1538"/>
                  </a:cubicBezTo>
                  <a:cubicBezTo>
                    <a:pt x="3637" y="1294"/>
                    <a:pt x="3234" y="1066"/>
                    <a:pt x="2830" y="830"/>
                  </a:cubicBezTo>
                  <a:cubicBezTo>
                    <a:pt x="2168" y="457"/>
                    <a:pt x="1461" y="176"/>
                    <a:pt x="7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9"/>
            <p:cNvSpPr/>
            <p:nvPr/>
          </p:nvSpPr>
          <p:spPr>
            <a:xfrm>
              <a:off x="8213118" y="3653646"/>
              <a:ext cx="120862" cy="59977"/>
            </a:xfrm>
            <a:custGeom>
              <a:rect b="b" l="l" r="r" t="t"/>
              <a:pathLst>
                <a:path extrusionOk="0" h="990" w="1995">
                  <a:moveTo>
                    <a:pt x="1" y="0"/>
                  </a:moveTo>
                  <a:lnTo>
                    <a:pt x="1" y="0"/>
                  </a:lnTo>
                  <a:cubicBezTo>
                    <a:pt x="153" y="84"/>
                    <a:pt x="313" y="175"/>
                    <a:pt x="457" y="266"/>
                  </a:cubicBezTo>
                  <a:cubicBezTo>
                    <a:pt x="845" y="502"/>
                    <a:pt x="1241" y="738"/>
                    <a:pt x="1606" y="989"/>
                  </a:cubicBezTo>
                  <a:lnTo>
                    <a:pt x="1637" y="989"/>
                  </a:lnTo>
                  <a:cubicBezTo>
                    <a:pt x="1697" y="982"/>
                    <a:pt x="1756" y="978"/>
                    <a:pt x="1815" y="978"/>
                  </a:cubicBezTo>
                  <a:cubicBezTo>
                    <a:pt x="1874" y="978"/>
                    <a:pt x="1933" y="982"/>
                    <a:pt x="1994" y="989"/>
                  </a:cubicBezTo>
                  <a:cubicBezTo>
                    <a:pt x="1880" y="906"/>
                    <a:pt x="1758" y="822"/>
                    <a:pt x="1629" y="746"/>
                  </a:cubicBezTo>
                  <a:cubicBezTo>
                    <a:pt x="1112" y="434"/>
                    <a:pt x="564" y="183"/>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9"/>
            <p:cNvSpPr/>
            <p:nvPr/>
          </p:nvSpPr>
          <p:spPr>
            <a:xfrm>
              <a:off x="7838410" y="3767907"/>
              <a:ext cx="259535" cy="97356"/>
            </a:xfrm>
            <a:custGeom>
              <a:rect b="b" l="l" r="r" t="t"/>
              <a:pathLst>
                <a:path extrusionOk="0" h="1607" w="4284">
                  <a:moveTo>
                    <a:pt x="944" y="1"/>
                  </a:moveTo>
                  <a:cubicBezTo>
                    <a:pt x="693" y="320"/>
                    <a:pt x="472" y="663"/>
                    <a:pt x="290" y="1020"/>
                  </a:cubicBezTo>
                  <a:cubicBezTo>
                    <a:pt x="183" y="1211"/>
                    <a:pt x="92" y="1408"/>
                    <a:pt x="1" y="1606"/>
                  </a:cubicBezTo>
                  <a:cubicBezTo>
                    <a:pt x="145" y="1561"/>
                    <a:pt x="282" y="1515"/>
                    <a:pt x="427" y="1477"/>
                  </a:cubicBezTo>
                  <a:cubicBezTo>
                    <a:pt x="1020" y="1317"/>
                    <a:pt x="1629" y="1218"/>
                    <a:pt x="2245" y="1188"/>
                  </a:cubicBezTo>
                  <a:cubicBezTo>
                    <a:pt x="2338" y="1184"/>
                    <a:pt x="2432" y="1182"/>
                    <a:pt x="2526" y="1182"/>
                  </a:cubicBezTo>
                  <a:cubicBezTo>
                    <a:pt x="2807" y="1182"/>
                    <a:pt x="3091" y="1199"/>
                    <a:pt x="3371" y="1233"/>
                  </a:cubicBezTo>
                  <a:cubicBezTo>
                    <a:pt x="3660" y="1104"/>
                    <a:pt x="3972" y="1013"/>
                    <a:pt x="4284" y="967"/>
                  </a:cubicBezTo>
                  <a:cubicBezTo>
                    <a:pt x="4231" y="960"/>
                    <a:pt x="4177" y="944"/>
                    <a:pt x="4124" y="937"/>
                  </a:cubicBezTo>
                  <a:cubicBezTo>
                    <a:pt x="3713" y="838"/>
                    <a:pt x="3310" y="716"/>
                    <a:pt x="2907" y="594"/>
                  </a:cubicBezTo>
                  <a:cubicBezTo>
                    <a:pt x="2252" y="397"/>
                    <a:pt x="1606" y="168"/>
                    <a:pt x="94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9"/>
            <p:cNvSpPr/>
            <p:nvPr/>
          </p:nvSpPr>
          <p:spPr>
            <a:xfrm>
              <a:off x="8483683" y="3592760"/>
              <a:ext cx="115288" cy="111169"/>
            </a:xfrm>
            <a:custGeom>
              <a:rect b="b" l="l" r="r" t="t"/>
              <a:pathLst>
                <a:path extrusionOk="0" h="1835" w="1903">
                  <a:moveTo>
                    <a:pt x="1" y="1"/>
                  </a:moveTo>
                  <a:cubicBezTo>
                    <a:pt x="617" y="435"/>
                    <a:pt x="1172" y="944"/>
                    <a:pt x="1659" y="1522"/>
                  </a:cubicBezTo>
                  <a:cubicBezTo>
                    <a:pt x="1743" y="1629"/>
                    <a:pt x="1827" y="1728"/>
                    <a:pt x="1903" y="1834"/>
                  </a:cubicBezTo>
                  <a:cubicBezTo>
                    <a:pt x="1553" y="1332"/>
                    <a:pt x="1150" y="868"/>
                    <a:pt x="701" y="450"/>
                  </a:cubicBezTo>
                  <a:cubicBezTo>
                    <a:pt x="571" y="336"/>
                    <a:pt x="434" y="214"/>
                    <a:pt x="297" y="100"/>
                  </a:cubicBezTo>
                  <a:cubicBezTo>
                    <a:pt x="206" y="69"/>
                    <a:pt x="100" y="3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9"/>
            <p:cNvSpPr/>
            <p:nvPr/>
          </p:nvSpPr>
          <p:spPr>
            <a:xfrm>
              <a:off x="7785399" y="4167575"/>
              <a:ext cx="100567" cy="97295"/>
            </a:xfrm>
            <a:custGeom>
              <a:rect b="b" l="l" r="r" t="t"/>
              <a:pathLst>
                <a:path extrusionOk="0" h="1606" w="1660">
                  <a:moveTo>
                    <a:pt x="1629" y="0"/>
                  </a:moveTo>
                  <a:cubicBezTo>
                    <a:pt x="1370" y="190"/>
                    <a:pt x="1111" y="380"/>
                    <a:pt x="868" y="593"/>
                  </a:cubicBezTo>
                  <a:cubicBezTo>
                    <a:pt x="526" y="883"/>
                    <a:pt x="229" y="1225"/>
                    <a:pt x="1" y="1605"/>
                  </a:cubicBezTo>
                  <a:lnTo>
                    <a:pt x="92" y="1514"/>
                  </a:lnTo>
                  <a:cubicBezTo>
                    <a:pt x="343" y="1301"/>
                    <a:pt x="609" y="1103"/>
                    <a:pt x="891" y="928"/>
                  </a:cubicBezTo>
                  <a:cubicBezTo>
                    <a:pt x="1111" y="799"/>
                    <a:pt x="1347" y="692"/>
                    <a:pt x="1583" y="586"/>
                  </a:cubicBezTo>
                  <a:lnTo>
                    <a:pt x="1659" y="555"/>
                  </a:lnTo>
                  <a:lnTo>
                    <a:pt x="1659" y="510"/>
                  </a:lnTo>
                  <a:cubicBezTo>
                    <a:pt x="1659" y="342"/>
                    <a:pt x="1644" y="175"/>
                    <a:pt x="1629"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9"/>
            <p:cNvSpPr/>
            <p:nvPr/>
          </p:nvSpPr>
          <p:spPr>
            <a:xfrm>
              <a:off x="7925044" y="4029263"/>
              <a:ext cx="16660" cy="6543"/>
            </a:xfrm>
            <a:custGeom>
              <a:rect b="b" l="l" r="r" t="t"/>
              <a:pathLst>
                <a:path extrusionOk="0" h="108" w="275">
                  <a:moveTo>
                    <a:pt x="275" y="1"/>
                  </a:moveTo>
                  <a:lnTo>
                    <a:pt x="1" y="107"/>
                  </a:lnTo>
                  <a:cubicBezTo>
                    <a:pt x="46" y="100"/>
                    <a:pt x="100" y="84"/>
                    <a:pt x="138" y="77"/>
                  </a:cubicBezTo>
                  <a:cubicBezTo>
                    <a:pt x="183" y="54"/>
                    <a:pt x="229" y="23"/>
                    <a:pt x="27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9"/>
            <p:cNvSpPr/>
            <p:nvPr/>
          </p:nvSpPr>
          <p:spPr>
            <a:xfrm>
              <a:off x="7775706" y="3968437"/>
              <a:ext cx="199195" cy="131403"/>
            </a:xfrm>
            <a:custGeom>
              <a:rect b="b" l="l" r="r" t="t"/>
              <a:pathLst>
                <a:path extrusionOk="0" h="2169" w="3288">
                  <a:moveTo>
                    <a:pt x="3287" y="0"/>
                  </a:moveTo>
                  <a:cubicBezTo>
                    <a:pt x="2983" y="38"/>
                    <a:pt x="2686" y="99"/>
                    <a:pt x="2397" y="160"/>
                  </a:cubicBezTo>
                  <a:cubicBezTo>
                    <a:pt x="2017" y="244"/>
                    <a:pt x="1637" y="305"/>
                    <a:pt x="1264" y="388"/>
                  </a:cubicBezTo>
                  <a:cubicBezTo>
                    <a:pt x="914" y="457"/>
                    <a:pt x="564" y="556"/>
                    <a:pt x="229" y="685"/>
                  </a:cubicBezTo>
                  <a:cubicBezTo>
                    <a:pt x="123" y="1172"/>
                    <a:pt x="46" y="1667"/>
                    <a:pt x="1" y="2169"/>
                  </a:cubicBezTo>
                  <a:cubicBezTo>
                    <a:pt x="115" y="2077"/>
                    <a:pt x="229" y="2001"/>
                    <a:pt x="351" y="1925"/>
                  </a:cubicBezTo>
                  <a:cubicBezTo>
                    <a:pt x="663" y="1629"/>
                    <a:pt x="1013" y="1370"/>
                    <a:pt x="1385" y="1157"/>
                  </a:cubicBezTo>
                  <a:cubicBezTo>
                    <a:pt x="1735" y="967"/>
                    <a:pt x="2093" y="814"/>
                    <a:pt x="2466" y="678"/>
                  </a:cubicBezTo>
                  <a:cubicBezTo>
                    <a:pt x="2694" y="594"/>
                    <a:pt x="2922" y="518"/>
                    <a:pt x="3151" y="434"/>
                  </a:cubicBezTo>
                  <a:cubicBezTo>
                    <a:pt x="3204" y="297"/>
                    <a:pt x="3249" y="153"/>
                    <a:pt x="328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9"/>
            <p:cNvSpPr/>
            <p:nvPr/>
          </p:nvSpPr>
          <p:spPr>
            <a:xfrm>
              <a:off x="7785884" y="4234822"/>
              <a:ext cx="96811" cy="138795"/>
            </a:xfrm>
            <a:custGeom>
              <a:rect b="b" l="l" r="r" t="t"/>
              <a:pathLst>
                <a:path extrusionOk="0" h="2291" w="1598">
                  <a:moveTo>
                    <a:pt x="1598" y="1"/>
                  </a:moveTo>
                  <a:lnTo>
                    <a:pt x="1598" y="1"/>
                  </a:lnTo>
                  <a:cubicBezTo>
                    <a:pt x="1354" y="115"/>
                    <a:pt x="1126" y="244"/>
                    <a:pt x="906" y="396"/>
                  </a:cubicBezTo>
                  <a:cubicBezTo>
                    <a:pt x="578" y="640"/>
                    <a:pt x="274" y="906"/>
                    <a:pt x="0" y="1203"/>
                  </a:cubicBezTo>
                  <a:cubicBezTo>
                    <a:pt x="61" y="1560"/>
                    <a:pt x="145" y="1918"/>
                    <a:pt x="244" y="2291"/>
                  </a:cubicBezTo>
                  <a:cubicBezTo>
                    <a:pt x="464" y="1857"/>
                    <a:pt x="753" y="1462"/>
                    <a:pt x="1103" y="1134"/>
                  </a:cubicBezTo>
                  <a:cubicBezTo>
                    <a:pt x="1157" y="1081"/>
                    <a:pt x="1210" y="1028"/>
                    <a:pt x="1271" y="975"/>
                  </a:cubicBezTo>
                  <a:cubicBezTo>
                    <a:pt x="1415" y="663"/>
                    <a:pt x="1529" y="336"/>
                    <a:pt x="159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9"/>
            <p:cNvSpPr/>
            <p:nvPr/>
          </p:nvSpPr>
          <p:spPr>
            <a:xfrm>
              <a:off x="8558806" y="3621356"/>
              <a:ext cx="128193" cy="125890"/>
            </a:xfrm>
            <a:custGeom>
              <a:rect b="b" l="l" r="r" t="t"/>
              <a:pathLst>
                <a:path extrusionOk="0" h="2078" w="2116">
                  <a:moveTo>
                    <a:pt x="1" y="1"/>
                  </a:moveTo>
                  <a:lnTo>
                    <a:pt x="1" y="1"/>
                  </a:lnTo>
                  <a:cubicBezTo>
                    <a:pt x="374" y="373"/>
                    <a:pt x="716" y="784"/>
                    <a:pt x="1013" y="1218"/>
                  </a:cubicBezTo>
                  <a:cubicBezTo>
                    <a:pt x="1157" y="1439"/>
                    <a:pt x="1287" y="1667"/>
                    <a:pt x="1401" y="1895"/>
                  </a:cubicBezTo>
                  <a:cubicBezTo>
                    <a:pt x="1644" y="1933"/>
                    <a:pt x="1880" y="1994"/>
                    <a:pt x="2116" y="2078"/>
                  </a:cubicBezTo>
                  <a:cubicBezTo>
                    <a:pt x="1910" y="1629"/>
                    <a:pt x="1659" y="1203"/>
                    <a:pt x="1378" y="807"/>
                  </a:cubicBezTo>
                  <a:cubicBezTo>
                    <a:pt x="944" y="495"/>
                    <a:pt x="488" y="229"/>
                    <a:pt x="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9"/>
            <p:cNvSpPr/>
            <p:nvPr/>
          </p:nvSpPr>
          <p:spPr>
            <a:xfrm>
              <a:off x="8395231" y="3576221"/>
              <a:ext cx="199619" cy="162725"/>
            </a:xfrm>
            <a:custGeom>
              <a:rect b="b" l="l" r="r" t="t"/>
              <a:pathLst>
                <a:path extrusionOk="0" h="2686" w="3295">
                  <a:moveTo>
                    <a:pt x="0" y="0"/>
                  </a:moveTo>
                  <a:lnTo>
                    <a:pt x="0" y="0"/>
                  </a:lnTo>
                  <a:cubicBezTo>
                    <a:pt x="456" y="350"/>
                    <a:pt x="890" y="738"/>
                    <a:pt x="1286" y="1156"/>
                  </a:cubicBezTo>
                  <a:cubicBezTo>
                    <a:pt x="1605" y="1476"/>
                    <a:pt x="1917" y="1795"/>
                    <a:pt x="2214" y="2123"/>
                  </a:cubicBezTo>
                  <a:cubicBezTo>
                    <a:pt x="2381" y="2305"/>
                    <a:pt x="2549" y="2488"/>
                    <a:pt x="2701" y="2686"/>
                  </a:cubicBezTo>
                  <a:cubicBezTo>
                    <a:pt x="2891" y="2648"/>
                    <a:pt x="3089" y="2625"/>
                    <a:pt x="3294" y="2610"/>
                  </a:cubicBezTo>
                  <a:cubicBezTo>
                    <a:pt x="2747" y="1834"/>
                    <a:pt x="2069" y="1156"/>
                    <a:pt x="1301" y="601"/>
                  </a:cubicBezTo>
                  <a:cubicBezTo>
                    <a:pt x="1019" y="403"/>
                    <a:pt x="723" y="221"/>
                    <a:pt x="418" y="53"/>
                  </a:cubicBezTo>
                  <a:cubicBezTo>
                    <a:pt x="282" y="30"/>
                    <a:pt x="145" y="15"/>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9"/>
            <p:cNvSpPr/>
            <p:nvPr/>
          </p:nvSpPr>
          <p:spPr>
            <a:xfrm>
              <a:off x="7813995" y="4367136"/>
              <a:ext cx="85785" cy="236938"/>
            </a:xfrm>
            <a:custGeom>
              <a:rect b="b" l="l" r="r" t="t"/>
              <a:pathLst>
                <a:path extrusionOk="0" h="3911" w="1416">
                  <a:moveTo>
                    <a:pt x="411" y="0"/>
                  </a:moveTo>
                  <a:cubicBezTo>
                    <a:pt x="282" y="183"/>
                    <a:pt x="183" y="373"/>
                    <a:pt x="92" y="579"/>
                  </a:cubicBezTo>
                  <a:cubicBezTo>
                    <a:pt x="61" y="662"/>
                    <a:pt x="31" y="746"/>
                    <a:pt x="0" y="837"/>
                  </a:cubicBezTo>
                  <a:cubicBezTo>
                    <a:pt x="244" y="1575"/>
                    <a:pt x="540" y="2298"/>
                    <a:pt x="898" y="2998"/>
                  </a:cubicBezTo>
                  <a:cubicBezTo>
                    <a:pt x="1050" y="3302"/>
                    <a:pt x="1225" y="3614"/>
                    <a:pt x="1415" y="3911"/>
                  </a:cubicBezTo>
                  <a:cubicBezTo>
                    <a:pt x="571" y="2420"/>
                    <a:pt x="274" y="1005"/>
                    <a:pt x="41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9"/>
            <p:cNvSpPr/>
            <p:nvPr/>
          </p:nvSpPr>
          <p:spPr>
            <a:xfrm>
              <a:off x="8280426" y="3573434"/>
              <a:ext cx="254507" cy="172902"/>
            </a:xfrm>
            <a:custGeom>
              <a:rect b="b" l="l" r="r" t="t"/>
              <a:pathLst>
                <a:path extrusionOk="0" h="2854" w="4201">
                  <a:moveTo>
                    <a:pt x="1157" y="0"/>
                  </a:moveTo>
                  <a:cubicBezTo>
                    <a:pt x="959" y="0"/>
                    <a:pt x="754" y="0"/>
                    <a:pt x="548" y="8"/>
                  </a:cubicBezTo>
                  <a:cubicBezTo>
                    <a:pt x="366" y="16"/>
                    <a:pt x="183" y="31"/>
                    <a:pt x="1" y="54"/>
                  </a:cubicBezTo>
                  <a:cubicBezTo>
                    <a:pt x="1142" y="434"/>
                    <a:pt x="2131" y="997"/>
                    <a:pt x="2831" y="1667"/>
                  </a:cubicBezTo>
                  <a:cubicBezTo>
                    <a:pt x="3234" y="2047"/>
                    <a:pt x="3569" y="2450"/>
                    <a:pt x="3919" y="2853"/>
                  </a:cubicBezTo>
                  <a:lnTo>
                    <a:pt x="4200" y="2800"/>
                  </a:lnTo>
                  <a:cubicBezTo>
                    <a:pt x="4018" y="2572"/>
                    <a:pt x="3805" y="2344"/>
                    <a:pt x="3584" y="2123"/>
                  </a:cubicBezTo>
                  <a:cubicBezTo>
                    <a:pt x="3257" y="1796"/>
                    <a:pt x="2922" y="1461"/>
                    <a:pt x="2580" y="1142"/>
                  </a:cubicBezTo>
                  <a:cubicBezTo>
                    <a:pt x="2146" y="708"/>
                    <a:pt x="1667" y="328"/>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9"/>
            <p:cNvSpPr/>
            <p:nvPr/>
          </p:nvSpPr>
          <p:spPr>
            <a:xfrm>
              <a:off x="8697542" y="3716774"/>
              <a:ext cx="59977" cy="77000"/>
            </a:xfrm>
            <a:custGeom>
              <a:rect b="b" l="l" r="r" t="t"/>
              <a:pathLst>
                <a:path extrusionOk="0" h="1271" w="990">
                  <a:moveTo>
                    <a:pt x="1" y="0"/>
                  </a:moveTo>
                  <a:cubicBezTo>
                    <a:pt x="123" y="236"/>
                    <a:pt x="229" y="472"/>
                    <a:pt x="320" y="723"/>
                  </a:cubicBezTo>
                  <a:cubicBezTo>
                    <a:pt x="579" y="860"/>
                    <a:pt x="807" y="1043"/>
                    <a:pt x="990" y="1271"/>
                  </a:cubicBezTo>
                  <a:cubicBezTo>
                    <a:pt x="944" y="1187"/>
                    <a:pt x="914" y="1096"/>
                    <a:pt x="906" y="1005"/>
                  </a:cubicBezTo>
                  <a:cubicBezTo>
                    <a:pt x="632" y="655"/>
                    <a:pt x="328" y="312"/>
                    <a:pt x="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9"/>
            <p:cNvSpPr/>
            <p:nvPr/>
          </p:nvSpPr>
          <p:spPr>
            <a:xfrm>
              <a:off x="8120970" y="3685453"/>
              <a:ext cx="127284" cy="64096"/>
            </a:xfrm>
            <a:custGeom>
              <a:rect b="b" l="l" r="r" t="t"/>
              <a:pathLst>
                <a:path extrusionOk="0" h="1058" w="2101">
                  <a:moveTo>
                    <a:pt x="0" y="0"/>
                  </a:moveTo>
                  <a:cubicBezTo>
                    <a:pt x="457" y="213"/>
                    <a:pt x="875" y="472"/>
                    <a:pt x="1309" y="708"/>
                  </a:cubicBezTo>
                  <a:cubicBezTo>
                    <a:pt x="1522" y="822"/>
                    <a:pt x="1735" y="943"/>
                    <a:pt x="1940" y="1058"/>
                  </a:cubicBezTo>
                  <a:cubicBezTo>
                    <a:pt x="1994" y="1012"/>
                    <a:pt x="2047" y="966"/>
                    <a:pt x="2100" y="928"/>
                  </a:cubicBezTo>
                  <a:cubicBezTo>
                    <a:pt x="1879" y="784"/>
                    <a:pt x="1651" y="639"/>
                    <a:pt x="1408" y="510"/>
                  </a:cubicBezTo>
                  <a:cubicBezTo>
                    <a:pt x="959" y="282"/>
                    <a:pt x="487" y="107"/>
                    <a:pt x="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9"/>
            <p:cNvSpPr/>
            <p:nvPr/>
          </p:nvSpPr>
          <p:spPr>
            <a:xfrm>
              <a:off x="8266613" y="3594154"/>
              <a:ext cx="227730" cy="158302"/>
            </a:xfrm>
            <a:custGeom>
              <a:rect b="b" l="l" r="r" t="t"/>
              <a:pathLst>
                <a:path extrusionOk="0" h="2613" w="3759">
                  <a:moveTo>
                    <a:pt x="0" y="1"/>
                  </a:moveTo>
                  <a:lnTo>
                    <a:pt x="0" y="1"/>
                  </a:lnTo>
                  <a:cubicBezTo>
                    <a:pt x="343" y="183"/>
                    <a:pt x="670" y="389"/>
                    <a:pt x="982" y="625"/>
                  </a:cubicBezTo>
                  <a:cubicBezTo>
                    <a:pt x="1393" y="929"/>
                    <a:pt x="1750" y="1264"/>
                    <a:pt x="2115" y="1591"/>
                  </a:cubicBezTo>
                  <a:cubicBezTo>
                    <a:pt x="2465" y="1888"/>
                    <a:pt x="2785" y="2222"/>
                    <a:pt x="3082" y="2572"/>
                  </a:cubicBezTo>
                  <a:lnTo>
                    <a:pt x="3112" y="2610"/>
                  </a:lnTo>
                  <a:cubicBezTo>
                    <a:pt x="3162" y="2612"/>
                    <a:pt x="3213" y="2613"/>
                    <a:pt x="3264" y="2613"/>
                  </a:cubicBezTo>
                  <a:cubicBezTo>
                    <a:pt x="3429" y="2613"/>
                    <a:pt x="3596" y="2603"/>
                    <a:pt x="3759" y="2580"/>
                  </a:cubicBezTo>
                  <a:cubicBezTo>
                    <a:pt x="3386" y="2146"/>
                    <a:pt x="2983" y="1735"/>
                    <a:pt x="2557" y="1355"/>
                  </a:cubicBezTo>
                  <a:cubicBezTo>
                    <a:pt x="2085" y="959"/>
                    <a:pt x="1560" y="640"/>
                    <a:pt x="997" y="389"/>
                  </a:cubicBezTo>
                  <a:cubicBezTo>
                    <a:pt x="677" y="237"/>
                    <a:pt x="343" y="107"/>
                    <a:pt x="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9"/>
            <p:cNvSpPr/>
            <p:nvPr/>
          </p:nvSpPr>
          <p:spPr>
            <a:xfrm>
              <a:off x="7963757" y="3670670"/>
              <a:ext cx="257718" cy="100082"/>
            </a:xfrm>
            <a:custGeom>
              <a:rect b="b" l="l" r="r" t="t"/>
              <a:pathLst>
                <a:path extrusionOk="0" h="1652" w="4254">
                  <a:moveTo>
                    <a:pt x="610" y="1"/>
                  </a:moveTo>
                  <a:cubicBezTo>
                    <a:pt x="397" y="145"/>
                    <a:pt x="191" y="290"/>
                    <a:pt x="1" y="450"/>
                  </a:cubicBezTo>
                  <a:cubicBezTo>
                    <a:pt x="244" y="503"/>
                    <a:pt x="488" y="571"/>
                    <a:pt x="724" y="640"/>
                  </a:cubicBezTo>
                  <a:cubicBezTo>
                    <a:pt x="1774" y="830"/>
                    <a:pt x="2816" y="1066"/>
                    <a:pt x="3752" y="1469"/>
                  </a:cubicBezTo>
                  <a:cubicBezTo>
                    <a:pt x="3881" y="1530"/>
                    <a:pt x="4010" y="1591"/>
                    <a:pt x="4140" y="1652"/>
                  </a:cubicBezTo>
                  <a:lnTo>
                    <a:pt x="4254" y="1560"/>
                  </a:lnTo>
                  <a:cubicBezTo>
                    <a:pt x="3988" y="1416"/>
                    <a:pt x="3729" y="1279"/>
                    <a:pt x="3463" y="1142"/>
                  </a:cubicBezTo>
                  <a:cubicBezTo>
                    <a:pt x="2998" y="883"/>
                    <a:pt x="2542" y="625"/>
                    <a:pt x="2047" y="427"/>
                  </a:cubicBezTo>
                  <a:cubicBezTo>
                    <a:pt x="1583" y="229"/>
                    <a:pt x="1104" y="92"/>
                    <a:pt x="61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9"/>
            <p:cNvSpPr/>
            <p:nvPr/>
          </p:nvSpPr>
          <p:spPr>
            <a:xfrm>
              <a:off x="7915835" y="3722287"/>
              <a:ext cx="274318" cy="83059"/>
            </a:xfrm>
            <a:custGeom>
              <a:rect b="b" l="l" r="r" t="t"/>
              <a:pathLst>
                <a:path extrusionOk="0" h="1371" w="4528">
                  <a:moveTo>
                    <a:pt x="335" y="1"/>
                  </a:moveTo>
                  <a:cubicBezTo>
                    <a:pt x="214" y="115"/>
                    <a:pt x="107" y="229"/>
                    <a:pt x="1" y="351"/>
                  </a:cubicBezTo>
                  <a:lnTo>
                    <a:pt x="1142" y="587"/>
                  </a:lnTo>
                  <a:cubicBezTo>
                    <a:pt x="1705" y="708"/>
                    <a:pt x="2275" y="830"/>
                    <a:pt x="2838" y="959"/>
                  </a:cubicBezTo>
                  <a:cubicBezTo>
                    <a:pt x="3280" y="1066"/>
                    <a:pt x="3721" y="1203"/>
                    <a:pt x="4155" y="1363"/>
                  </a:cubicBezTo>
                  <a:lnTo>
                    <a:pt x="4177" y="1370"/>
                  </a:lnTo>
                  <a:lnTo>
                    <a:pt x="4216" y="1347"/>
                  </a:lnTo>
                  <a:cubicBezTo>
                    <a:pt x="4322" y="1286"/>
                    <a:pt x="4429" y="1218"/>
                    <a:pt x="4527" y="1142"/>
                  </a:cubicBezTo>
                  <a:cubicBezTo>
                    <a:pt x="4421" y="1112"/>
                    <a:pt x="4307" y="1073"/>
                    <a:pt x="4193" y="1043"/>
                  </a:cubicBezTo>
                  <a:cubicBezTo>
                    <a:pt x="3751" y="921"/>
                    <a:pt x="3318" y="800"/>
                    <a:pt x="2884" y="647"/>
                  </a:cubicBezTo>
                  <a:cubicBezTo>
                    <a:pt x="2367" y="480"/>
                    <a:pt x="1849" y="297"/>
                    <a:pt x="1317" y="153"/>
                  </a:cubicBezTo>
                  <a:cubicBezTo>
                    <a:pt x="990" y="100"/>
                    <a:pt x="663" y="54"/>
                    <a:pt x="33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9"/>
            <p:cNvSpPr/>
            <p:nvPr/>
          </p:nvSpPr>
          <p:spPr>
            <a:xfrm>
              <a:off x="8127877" y="3589125"/>
              <a:ext cx="294128" cy="156727"/>
            </a:xfrm>
            <a:custGeom>
              <a:rect b="b" l="l" r="r" t="t"/>
              <a:pathLst>
                <a:path extrusionOk="0" h="2587" w="4855">
                  <a:moveTo>
                    <a:pt x="1210" y="0"/>
                  </a:moveTo>
                  <a:cubicBezTo>
                    <a:pt x="799" y="84"/>
                    <a:pt x="396" y="198"/>
                    <a:pt x="0" y="327"/>
                  </a:cubicBezTo>
                  <a:lnTo>
                    <a:pt x="54" y="342"/>
                  </a:lnTo>
                  <a:cubicBezTo>
                    <a:pt x="1339" y="586"/>
                    <a:pt x="2541" y="1035"/>
                    <a:pt x="3462" y="1666"/>
                  </a:cubicBezTo>
                  <a:cubicBezTo>
                    <a:pt x="3766" y="1879"/>
                    <a:pt x="4048" y="2107"/>
                    <a:pt x="4306" y="2359"/>
                  </a:cubicBezTo>
                  <a:cubicBezTo>
                    <a:pt x="4489" y="2450"/>
                    <a:pt x="4672" y="2526"/>
                    <a:pt x="4854" y="2587"/>
                  </a:cubicBezTo>
                  <a:cubicBezTo>
                    <a:pt x="4558" y="2282"/>
                    <a:pt x="4246" y="1993"/>
                    <a:pt x="3918" y="1727"/>
                  </a:cubicBezTo>
                  <a:cubicBezTo>
                    <a:pt x="3530" y="1385"/>
                    <a:pt x="3135" y="1065"/>
                    <a:pt x="2716" y="776"/>
                  </a:cubicBezTo>
                  <a:cubicBezTo>
                    <a:pt x="2245" y="464"/>
                    <a:pt x="1743" y="198"/>
                    <a:pt x="121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9"/>
            <p:cNvSpPr/>
            <p:nvPr/>
          </p:nvSpPr>
          <p:spPr>
            <a:xfrm>
              <a:off x="7772495" y="4073973"/>
              <a:ext cx="114380" cy="156788"/>
            </a:xfrm>
            <a:custGeom>
              <a:rect b="b" l="l" r="r" t="t"/>
              <a:pathLst>
                <a:path extrusionOk="0" h="2588" w="1888">
                  <a:moveTo>
                    <a:pt x="1887" y="1"/>
                  </a:moveTo>
                  <a:lnTo>
                    <a:pt x="1887" y="1"/>
                  </a:lnTo>
                  <a:cubicBezTo>
                    <a:pt x="1575" y="100"/>
                    <a:pt x="1271" y="229"/>
                    <a:pt x="974" y="381"/>
                  </a:cubicBezTo>
                  <a:cubicBezTo>
                    <a:pt x="830" y="457"/>
                    <a:pt x="685" y="541"/>
                    <a:pt x="548" y="632"/>
                  </a:cubicBezTo>
                  <a:cubicBezTo>
                    <a:pt x="449" y="723"/>
                    <a:pt x="358" y="830"/>
                    <a:pt x="259" y="929"/>
                  </a:cubicBezTo>
                  <a:cubicBezTo>
                    <a:pt x="168" y="1028"/>
                    <a:pt x="92" y="1104"/>
                    <a:pt x="16" y="1195"/>
                  </a:cubicBezTo>
                  <a:cubicBezTo>
                    <a:pt x="1" y="1659"/>
                    <a:pt x="16" y="2123"/>
                    <a:pt x="54" y="2587"/>
                  </a:cubicBezTo>
                  <a:cubicBezTo>
                    <a:pt x="77" y="2557"/>
                    <a:pt x="99" y="2519"/>
                    <a:pt x="122" y="2488"/>
                  </a:cubicBezTo>
                  <a:cubicBezTo>
                    <a:pt x="594" y="1865"/>
                    <a:pt x="1187" y="1454"/>
                    <a:pt x="1804" y="1043"/>
                  </a:cubicBezTo>
                  <a:cubicBezTo>
                    <a:pt x="1773" y="663"/>
                    <a:pt x="1773" y="282"/>
                    <a:pt x="188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3" name="Google Shape;2403;p9"/>
          <p:cNvGrpSpPr/>
          <p:nvPr/>
        </p:nvGrpSpPr>
        <p:grpSpPr>
          <a:xfrm rot="10800000">
            <a:off x="5995971" y="1111901"/>
            <a:ext cx="1115053" cy="1818976"/>
            <a:chOff x="7603437" y="2594820"/>
            <a:chExt cx="909950" cy="1484393"/>
          </a:xfrm>
        </p:grpSpPr>
        <p:sp>
          <p:nvSpPr>
            <p:cNvPr id="2404" name="Google Shape;2404;p9"/>
            <p:cNvSpPr/>
            <p:nvPr/>
          </p:nvSpPr>
          <p:spPr>
            <a:xfrm flipH="1">
              <a:off x="7654630" y="2670125"/>
              <a:ext cx="858757" cy="1409088"/>
            </a:xfrm>
            <a:custGeom>
              <a:rect b="b" l="l" r="r" t="t"/>
              <a:pathLst>
                <a:path extrusionOk="0" h="23259" w="14175">
                  <a:moveTo>
                    <a:pt x="3660" y="1"/>
                  </a:moveTo>
                  <a:cubicBezTo>
                    <a:pt x="3607" y="1"/>
                    <a:pt x="3554" y="8"/>
                    <a:pt x="3501" y="8"/>
                  </a:cubicBezTo>
                  <a:lnTo>
                    <a:pt x="3470" y="8"/>
                  </a:lnTo>
                  <a:cubicBezTo>
                    <a:pt x="3288" y="31"/>
                    <a:pt x="3105" y="61"/>
                    <a:pt x="2930" y="115"/>
                  </a:cubicBezTo>
                  <a:cubicBezTo>
                    <a:pt x="2694" y="191"/>
                    <a:pt x="2458" y="282"/>
                    <a:pt x="2230" y="404"/>
                  </a:cubicBezTo>
                  <a:lnTo>
                    <a:pt x="2070" y="487"/>
                  </a:lnTo>
                  <a:lnTo>
                    <a:pt x="2055" y="495"/>
                  </a:lnTo>
                  <a:lnTo>
                    <a:pt x="1910" y="579"/>
                  </a:lnTo>
                  <a:lnTo>
                    <a:pt x="1872" y="602"/>
                  </a:lnTo>
                  <a:cubicBezTo>
                    <a:pt x="1705" y="693"/>
                    <a:pt x="1545" y="784"/>
                    <a:pt x="1386" y="868"/>
                  </a:cubicBezTo>
                  <a:lnTo>
                    <a:pt x="1317" y="906"/>
                  </a:lnTo>
                  <a:lnTo>
                    <a:pt x="1249" y="936"/>
                  </a:lnTo>
                  <a:lnTo>
                    <a:pt x="1180" y="974"/>
                  </a:lnTo>
                  <a:lnTo>
                    <a:pt x="1096" y="1012"/>
                  </a:lnTo>
                  <a:lnTo>
                    <a:pt x="1043" y="1035"/>
                  </a:lnTo>
                  <a:cubicBezTo>
                    <a:pt x="998" y="1058"/>
                    <a:pt x="952" y="1073"/>
                    <a:pt x="906" y="1096"/>
                  </a:cubicBezTo>
                  <a:lnTo>
                    <a:pt x="876" y="1111"/>
                  </a:lnTo>
                  <a:lnTo>
                    <a:pt x="769" y="1149"/>
                  </a:lnTo>
                  <a:lnTo>
                    <a:pt x="716" y="1165"/>
                  </a:lnTo>
                  <a:lnTo>
                    <a:pt x="625" y="1195"/>
                  </a:lnTo>
                  <a:lnTo>
                    <a:pt x="579" y="1210"/>
                  </a:lnTo>
                  <a:cubicBezTo>
                    <a:pt x="533" y="1225"/>
                    <a:pt x="488" y="1233"/>
                    <a:pt x="435" y="1241"/>
                  </a:cubicBezTo>
                  <a:cubicBezTo>
                    <a:pt x="321" y="1266"/>
                    <a:pt x="197" y="1281"/>
                    <a:pt x="76" y="1281"/>
                  </a:cubicBezTo>
                  <a:cubicBezTo>
                    <a:pt x="51" y="1281"/>
                    <a:pt x="26" y="1280"/>
                    <a:pt x="1" y="1279"/>
                  </a:cubicBezTo>
                  <a:lnTo>
                    <a:pt x="1" y="1279"/>
                  </a:lnTo>
                  <a:cubicBezTo>
                    <a:pt x="54" y="1286"/>
                    <a:pt x="100" y="1302"/>
                    <a:pt x="153" y="1309"/>
                  </a:cubicBezTo>
                  <a:lnTo>
                    <a:pt x="199" y="1324"/>
                  </a:lnTo>
                  <a:cubicBezTo>
                    <a:pt x="229" y="1332"/>
                    <a:pt x="267" y="1347"/>
                    <a:pt x="298" y="1355"/>
                  </a:cubicBezTo>
                  <a:lnTo>
                    <a:pt x="351" y="1378"/>
                  </a:lnTo>
                  <a:cubicBezTo>
                    <a:pt x="389" y="1385"/>
                    <a:pt x="427" y="1408"/>
                    <a:pt x="473" y="1423"/>
                  </a:cubicBezTo>
                  <a:lnTo>
                    <a:pt x="488" y="1431"/>
                  </a:lnTo>
                  <a:cubicBezTo>
                    <a:pt x="533" y="1454"/>
                    <a:pt x="579" y="1469"/>
                    <a:pt x="625" y="1492"/>
                  </a:cubicBezTo>
                  <a:lnTo>
                    <a:pt x="678" y="1515"/>
                  </a:lnTo>
                  <a:cubicBezTo>
                    <a:pt x="701" y="1530"/>
                    <a:pt x="731" y="1553"/>
                    <a:pt x="762" y="1568"/>
                  </a:cubicBezTo>
                  <a:lnTo>
                    <a:pt x="815" y="1598"/>
                  </a:lnTo>
                  <a:cubicBezTo>
                    <a:pt x="845" y="1613"/>
                    <a:pt x="876" y="1636"/>
                    <a:pt x="906" y="1651"/>
                  </a:cubicBezTo>
                  <a:lnTo>
                    <a:pt x="944" y="1674"/>
                  </a:lnTo>
                  <a:cubicBezTo>
                    <a:pt x="1096" y="1781"/>
                    <a:pt x="1233" y="1903"/>
                    <a:pt x="1363" y="2032"/>
                  </a:cubicBezTo>
                  <a:cubicBezTo>
                    <a:pt x="1401" y="2078"/>
                    <a:pt x="1439" y="2123"/>
                    <a:pt x="1477" y="2161"/>
                  </a:cubicBezTo>
                  <a:cubicBezTo>
                    <a:pt x="1515" y="2207"/>
                    <a:pt x="1553" y="2253"/>
                    <a:pt x="1583" y="2298"/>
                  </a:cubicBezTo>
                  <a:cubicBezTo>
                    <a:pt x="1659" y="2397"/>
                    <a:pt x="1720" y="2496"/>
                    <a:pt x="1774" y="2595"/>
                  </a:cubicBezTo>
                  <a:cubicBezTo>
                    <a:pt x="1850" y="2724"/>
                    <a:pt x="1903" y="2861"/>
                    <a:pt x="1949" y="3006"/>
                  </a:cubicBezTo>
                  <a:cubicBezTo>
                    <a:pt x="1979" y="3097"/>
                    <a:pt x="2002" y="3203"/>
                    <a:pt x="2025" y="3302"/>
                  </a:cubicBezTo>
                  <a:cubicBezTo>
                    <a:pt x="2047" y="3401"/>
                    <a:pt x="2063" y="3485"/>
                    <a:pt x="2078" y="3584"/>
                  </a:cubicBezTo>
                  <a:lnTo>
                    <a:pt x="2078" y="3599"/>
                  </a:lnTo>
                  <a:cubicBezTo>
                    <a:pt x="2093" y="3698"/>
                    <a:pt x="2101" y="3782"/>
                    <a:pt x="2116" y="3881"/>
                  </a:cubicBezTo>
                  <a:cubicBezTo>
                    <a:pt x="2169" y="4299"/>
                    <a:pt x="2222" y="4725"/>
                    <a:pt x="2375" y="5090"/>
                  </a:cubicBezTo>
                  <a:cubicBezTo>
                    <a:pt x="2397" y="5136"/>
                    <a:pt x="2420" y="5182"/>
                    <a:pt x="2443" y="5227"/>
                  </a:cubicBezTo>
                  <a:cubicBezTo>
                    <a:pt x="2466" y="5273"/>
                    <a:pt x="2496" y="5319"/>
                    <a:pt x="2527" y="5364"/>
                  </a:cubicBezTo>
                  <a:cubicBezTo>
                    <a:pt x="2557" y="5410"/>
                    <a:pt x="2588" y="5448"/>
                    <a:pt x="2618" y="5493"/>
                  </a:cubicBezTo>
                  <a:cubicBezTo>
                    <a:pt x="2648" y="5524"/>
                    <a:pt x="2687" y="5562"/>
                    <a:pt x="2717" y="5600"/>
                  </a:cubicBezTo>
                  <a:cubicBezTo>
                    <a:pt x="2991" y="5851"/>
                    <a:pt x="3356" y="5980"/>
                    <a:pt x="3729" y="6095"/>
                  </a:cubicBezTo>
                  <a:cubicBezTo>
                    <a:pt x="4079" y="6209"/>
                    <a:pt x="4444" y="6308"/>
                    <a:pt x="4725" y="6513"/>
                  </a:cubicBezTo>
                  <a:lnTo>
                    <a:pt x="4786" y="6559"/>
                  </a:lnTo>
                  <a:cubicBezTo>
                    <a:pt x="4817" y="6581"/>
                    <a:pt x="4840" y="6604"/>
                    <a:pt x="4862" y="6627"/>
                  </a:cubicBezTo>
                  <a:lnTo>
                    <a:pt x="4893" y="6658"/>
                  </a:lnTo>
                  <a:cubicBezTo>
                    <a:pt x="4923" y="6688"/>
                    <a:pt x="4954" y="6718"/>
                    <a:pt x="4984" y="6756"/>
                  </a:cubicBezTo>
                  <a:cubicBezTo>
                    <a:pt x="4992" y="6764"/>
                    <a:pt x="4999" y="6772"/>
                    <a:pt x="5007" y="6787"/>
                  </a:cubicBezTo>
                  <a:cubicBezTo>
                    <a:pt x="5098" y="6901"/>
                    <a:pt x="5167" y="7038"/>
                    <a:pt x="5205" y="7182"/>
                  </a:cubicBezTo>
                  <a:cubicBezTo>
                    <a:pt x="5220" y="7228"/>
                    <a:pt x="5228" y="7266"/>
                    <a:pt x="5243" y="7312"/>
                  </a:cubicBezTo>
                  <a:cubicBezTo>
                    <a:pt x="5250" y="7357"/>
                    <a:pt x="5258" y="7403"/>
                    <a:pt x="5266" y="7441"/>
                  </a:cubicBezTo>
                  <a:cubicBezTo>
                    <a:pt x="5281" y="7570"/>
                    <a:pt x="5296" y="7700"/>
                    <a:pt x="5296" y="7822"/>
                  </a:cubicBezTo>
                  <a:cubicBezTo>
                    <a:pt x="5296" y="7898"/>
                    <a:pt x="5296" y="7966"/>
                    <a:pt x="5304" y="8035"/>
                  </a:cubicBezTo>
                  <a:lnTo>
                    <a:pt x="5304" y="8415"/>
                  </a:lnTo>
                  <a:lnTo>
                    <a:pt x="5304" y="8567"/>
                  </a:lnTo>
                  <a:cubicBezTo>
                    <a:pt x="5311" y="8780"/>
                    <a:pt x="5334" y="8993"/>
                    <a:pt x="5387" y="9199"/>
                  </a:cubicBezTo>
                  <a:cubicBezTo>
                    <a:pt x="5395" y="9229"/>
                    <a:pt x="5403" y="9252"/>
                    <a:pt x="5418" y="9282"/>
                  </a:cubicBezTo>
                  <a:lnTo>
                    <a:pt x="5418" y="9290"/>
                  </a:lnTo>
                  <a:cubicBezTo>
                    <a:pt x="5425" y="9313"/>
                    <a:pt x="5433" y="9343"/>
                    <a:pt x="5441" y="9366"/>
                  </a:cubicBezTo>
                  <a:cubicBezTo>
                    <a:pt x="5441" y="9366"/>
                    <a:pt x="5448" y="9374"/>
                    <a:pt x="5448" y="9381"/>
                  </a:cubicBezTo>
                  <a:cubicBezTo>
                    <a:pt x="5456" y="9412"/>
                    <a:pt x="5471" y="9434"/>
                    <a:pt x="5486" y="9465"/>
                  </a:cubicBezTo>
                  <a:cubicBezTo>
                    <a:pt x="5501" y="9495"/>
                    <a:pt x="5501" y="9495"/>
                    <a:pt x="5509" y="9511"/>
                  </a:cubicBezTo>
                  <a:cubicBezTo>
                    <a:pt x="5714" y="9899"/>
                    <a:pt x="6080" y="10165"/>
                    <a:pt x="6460" y="10416"/>
                  </a:cubicBezTo>
                  <a:lnTo>
                    <a:pt x="6589" y="10507"/>
                  </a:lnTo>
                  <a:lnTo>
                    <a:pt x="6650" y="10545"/>
                  </a:lnTo>
                  <a:lnTo>
                    <a:pt x="6688" y="10576"/>
                  </a:lnTo>
                  <a:lnTo>
                    <a:pt x="6780" y="10636"/>
                  </a:lnTo>
                  <a:lnTo>
                    <a:pt x="6802" y="10659"/>
                  </a:lnTo>
                  <a:lnTo>
                    <a:pt x="6879" y="10713"/>
                  </a:lnTo>
                  <a:lnTo>
                    <a:pt x="6909" y="10728"/>
                  </a:lnTo>
                  <a:cubicBezTo>
                    <a:pt x="6939" y="10751"/>
                    <a:pt x="6970" y="10773"/>
                    <a:pt x="7000" y="10796"/>
                  </a:cubicBezTo>
                  <a:cubicBezTo>
                    <a:pt x="7038" y="10827"/>
                    <a:pt x="7069" y="10850"/>
                    <a:pt x="7099" y="10872"/>
                  </a:cubicBezTo>
                  <a:lnTo>
                    <a:pt x="7114" y="10888"/>
                  </a:lnTo>
                  <a:lnTo>
                    <a:pt x="7190" y="10956"/>
                  </a:lnTo>
                  <a:lnTo>
                    <a:pt x="7206" y="10971"/>
                  </a:lnTo>
                  <a:cubicBezTo>
                    <a:pt x="7236" y="11002"/>
                    <a:pt x="7267" y="11024"/>
                    <a:pt x="7289" y="11055"/>
                  </a:cubicBezTo>
                  <a:cubicBezTo>
                    <a:pt x="7449" y="11207"/>
                    <a:pt x="7571" y="11397"/>
                    <a:pt x="7647" y="11610"/>
                  </a:cubicBezTo>
                  <a:cubicBezTo>
                    <a:pt x="7685" y="11724"/>
                    <a:pt x="7708" y="11846"/>
                    <a:pt x="7723" y="11975"/>
                  </a:cubicBezTo>
                  <a:cubicBezTo>
                    <a:pt x="7731" y="12052"/>
                    <a:pt x="7731" y="12128"/>
                    <a:pt x="7731" y="12204"/>
                  </a:cubicBezTo>
                  <a:lnTo>
                    <a:pt x="7731" y="12318"/>
                  </a:lnTo>
                  <a:lnTo>
                    <a:pt x="7731" y="12325"/>
                  </a:lnTo>
                  <a:cubicBezTo>
                    <a:pt x="7731" y="12363"/>
                    <a:pt x="7731" y="12402"/>
                    <a:pt x="7723" y="12440"/>
                  </a:cubicBezTo>
                  <a:cubicBezTo>
                    <a:pt x="7700" y="12744"/>
                    <a:pt x="7655" y="13048"/>
                    <a:pt x="7655" y="13330"/>
                  </a:cubicBezTo>
                  <a:cubicBezTo>
                    <a:pt x="7655" y="13406"/>
                    <a:pt x="7662" y="13474"/>
                    <a:pt x="7670" y="13550"/>
                  </a:cubicBezTo>
                  <a:cubicBezTo>
                    <a:pt x="7670" y="13550"/>
                    <a:pt x="7670" y="13558"/>
                    <a:pt x="7670" y="13558"/>
                  </a:cubicBezTo>
                  <a:cubicBezTo>
                    <a:pt x="7670" y="13588"/>
                    <a:pt x="7677" y="13619"/>
                    <a:pt x="7677" y="13649"/>
                  </a:cubicBezTo>
                  <a:cubicBezTo>
                    <a:pt x="7677" y="13657"/>
                    <a:pt x="7677" y="13664"/>
                    <a:pt x="7677" y="13664"/>
                  </a:cubicBezTo>
                  <a:cubicBezTo>
                    <a:pt x="7685" y="13703"/>
                    <a:pt x="7693" y="13733"/>
                    <a:pt x="7700" y="13763"/>
                  </a:cubicBezTo>
                  <a:cubicBezTo>
                    <a:pt x="7738" y="13916"/>
                    <a:pt x="7807" y="14052"/>
                    <a:pt x="7913" y="14174"/>
                  </a:cubicBezTo>
                  <a:cubicBezTo>
                    <a:pt x="8020" y="14296"/>
                    <a:pt x="8149" y="14395"/>
                    <a:pt x="8294" y="14471"/>
                  </a:cubicBezTo>
                  <a:cubicBezTo>
                    <a:pt x="8613" y="14653"/>
                    <a:pt x="8978" y="14768"/>
                    <a:pt x="9199" y="15057"/>
                  </a:cubicBezTo>
                  <a:cubicBezTo>
                    <a:pt x="9229" y="15095"/>
                    <a:pt x="9252" y="15140"/>
                    <a:pt x="9275" y="15178"/>
                  </a:cubicBezTo>
                  <a:cubicBezTo>
                    <a:pt x="9397" y="15407"/>
                    <a:pt x="9427" y="15681"/>
                    <a:pt x="9427" y="15954"/>
                  </a:cubicBezTo>
                  <a:lnTo>
                    <a:pt x="9427" y="15985"/>
                  </a:lnTo>
                  <a:lnTo>
                    <a:pt x="9427" y="16076"/>
                  </a:lnTo>
                  <a:cubicBezTo>
                    <a:pt x="9427" y="16251"/>
                    <a:pt x="9420" y="16426"/>
                    <a:pt x="9435" y="16601"/>
                  </a:cubicBezTo>
                  <a:cubicBezTo>
                    <a:pt x="9435" y="16609"/>
                    <a:pt x="9435" y="16616"/>
                    <a:pt x="9435" y="16624"/>
                  </a:cubicBezTo>
                  <a:cubicBezTo>
                    <a:pt x="9435" y="16647"/>
                    <a:pt x="9435" y="16677"/>
                    <a:pt x="9442" y="16700"/>
                  </a:cubicBezTo>
                  <a:cubicBezTo>
                    <a:pt x="9450" y="16730"/>
                    <a:pt x="9442" y="16738"/>
                    <a:pt x="9450" y="16753"/>
                  </a:cubicBezTo>
                  <a:cubicBezTo>
                    <a:pt x="9458" y="16769"/>
                    <a:pt x="9458" y="16791"/>
                    <a:pt x="9458" y="16814"/>
                  </a:cubicBezTo>
                  <a:cubicBezTo>
                    <a:pt x="9465" y="16852"/>
                    <a:pt x="9473" y="16883"/>
                    <a:pt x="9480" y="16921"/>
                  </a:cubicBezTo>
                  <a:cubicBezTo>
                    <a:pt x="9526" y="17096"/>
                    <a:pt x="9602" y="17263"/>
                    <a:pt x="9709" y="17408"/>
                  </a:cubicBezTo>
                  <a:cubicBezTo>
                    <a:pt x="10074" y="17933"/>
                    <a:pt x="10721" y="18275"/>
                    <a:pt x="11253" y="18671"/>
                  </a:cubicBezTo>
                  <a:cubicBezTo>
                    <a:pt x="11405" y="18777"/>
                    <a:pt x="11550" y="18899"/>
                    <a:pt x="11687" y="19020"/>
                  </a:cubicBezTo>
                  <a:cubicBezTo>
                    <a:pt x="11923" y="19241"/>
                    <a:pt x="12136" y="19477"/>
                    <a:pt x="12326" y="19728"/>
                  </a:cubicBezTo>
                  <a:lnTo>
                    <a:pt x="12326" y="19736"/>
                  </a:lnTo>
                  <a:cubicBezTo>
                    <a:pt x="12364" y="19781"/>
                    <a:pt x="12394" y="19835"/>
                    <a:pt x="12425" y="19873"/>
                  </a:cubicBezTo>
                  <a:lnTo>
                    <a:pt x="12448" y="19903"/>
                  </a:lnTo>
                  <a:cubicBezTo>
                    <a:pt x="12470" y="19949"/>
                    <a:pt x="12501" y="19987"/>
                    <a:pt x="12531" y="20032"/>
                  </a:cubicBezTo>
                  <a:cubicBezTo>
                    <a:pt x="12539" y="20048"/>
                    <a:pt x="12547" y="20063"/>
                    <a:pt x="12562" y="20078"/>
                  </a:cubicBezTo>
                  <a:cubicBezTo>
                    <a:pt x="12585" y="20116"/>
                    <a:pt x="12615" y="20162"/>
                    <a:pt x="12638" y="20207"/>
                  </a:cubicBezTo>
                  <a:lnTo>
                    <a:pt x="12661" y="20245"/>
                  </a:lnTo>
                  <a:cubicBezTo>
                    <a:pt x="12737" y="20375"/>
                    <a:pt x="12813" y="20512"/>
                    <a:pt x="12874" y="20649"/>
                  </a:cubicBezTo>
                  <a:lnTo>
                    <a:pt x="12919" y="20747"/>
                  </a:lnTo>
                  <a:cubicBezTo>
                    <a:pt x="12935" y="20770"/>
                    <a:pt x="12950" y="20808"/>
                    <a:pt x="12957" y="20839"/>
                  </a:cubicBezTo>
                  <a:cubicBezTo>
                    <a:pt x="12973" y="20869"/>
                    <a:pt x="12988" y="20907"/>
                    <a:pt x="13003" y="20945"/>
                  </a:cubicBezTo>
                  <a:lnTo>
                    <a:pt x="13041" y="21029"/>
                  </a:lnTo>
                  <a:lnTo>
                    <a:pt x="13087" y="21143"/>
                  </a:lnTo>
                  <a:cubicBezTo>
                    <a:pt x="13094" y="21174"/>
                    <a:pt x="13102" y="21196"/>
                    <a:pt x="13110" y="21227"/>
                  </a:cubicBezTo>
                  <a:cubicBezTo>
                    <a:pt x="13125" y="21272"/>
                    <a:pt x="13140" y="21318"/>
                    <a:pt x="13155" y="21356"/>
                  </a:cubicBezTo>
                  <a:cubicBezTo>
                    <a:pt x="13163" y="21379"/>
                    <a:pt x="13170" y="21402"/>
                    <a:pt x="13178" y="21425"/>
                  </a:cubicBezTo>
                  <a:cubicBezTo>
                    <a:pt x="13201" y="21493"/>
                    <a:pt x="13216" y="21562"/>
                    <a:pt x="13239" y="21630"/>
                  </a:cubicBezTo>
                  <a:cubicBezTo>
                    <a:pt x="13350" y="22064"/>
                    <a:pt x="13411" y="22508"/>
                    <a:pt x="13414" y="22953"/>
                  </a:cubicBezTo>
                  <a:lnTo>
                    <a:pt x="13414" y="22953"/>
                  </a:lnTo>
                  <a:lnTo>
                    <a:pt x="13414" y="22908"/>
                  </a:lnTo>
                  <a:lnTo>
                    <a:pt x="13414" y="22794"/>
                  </a:lnTo>
                  <a:lnTo>
                    <a:pt x="13414" y="22748"/>
                  </a:lnTo>
                  <a:lnTo>
                    <a:pt x="13414" y="22573"/>
                  </a:lnTo>
                  <a:lnTo>
                    <a:pt x="13414" y="22391"/>
                  </a:lnTo>
                  <a:lnTo>
                    <a:pt x="13414" y="22315"/>
                  </a:lnTo>
                  <a:lnTo>
                    <a:pt x="13414" y="22201"/>
                  </a:lnTo>
                  <a:lnTo>
                    <a:pt x="13414" y="22109"/>
                  </a:lnTo>
                  <a:lnTo>
                    <a:pt x="13414" y="22010"/>
                  </a:lnTo>
                  <a:lnTo>
                    <a:pt x="13414" y="21912"/>
                  </a:lnTo>
                  <a:lnTo>
                    <a:pt x="13414" y="21896"/>
                  </a:lnTo>
                  <a:cubicBezTo>
                    <a:pt x="13406" y="21250"/>
                    <a:pt x="13383" y="20527"/>
                    <a:pt x="13391" y="19926"/>
                  </a:cubicBezTo>
                  <a:cubicBezTo>
                    <a:pt x="13391" y="19287"/>
                    <a:pt x="13421" y="18785"/>
                    <a:pt x="13513" y="18640"/>
                  </a:cubicBezTo>
                  <a:cubicBezTo>
                    <a:pt x="13756" y="18244"/>
                    <a:pt x="14030" y="17803"/>
                    <a:pt x="14106" y="17362"/>
                  </a:cubicBezTo>
                  <a:cubicBezTo>
                    <a:pt x="14137" y="17202"/>
                    <a:pt x="14137" y="17035"/>
                    <a:pt x="14099" y="16875"/>
                  </a:cubicBezTo>
                  <a:cubicBezTo>
                    <a:pt x="14083" y="16829"/>
                    <a:pt x="14068" y="16784"/>
                    <a:pt x="14053" y="16746"/>
                  </a:cubicBezTo>
                  <a:cubicBezTo>
                    <a:pt x="14045" y="16715"/>
                    <a:pt x="14030" y="16685"/>
                    <a:pt x="14015" y="16654"/>
                  </a:cubicBezTo>
                  <a:cubicBezTo>
                    <a:pt x="14015" y="16647"/>
                    <a:pt x="14007" y="16639"/>
                    <a:pt x="14000" y="16632"/>
                  </a:cubicBezTo>
                  <a:cubicBezTo>
                    <a:pt x="14000" y="16624"/>
                    <a:pt x="13977" y="16586"/>
                    <a:pt x="13969" y="16571"/>
                  </a:cubicBezTo>
                  <a:cubicBezTo>
                    <a:pt x="13962" y="16563"/>
                    <a:pt x="13954" y="16555"/>
                    <a:pt x="13954" y="16548"/>
                  </a:cubicBezTo>
                  <a:cubicBezTo>
                    <a:pt x="13939" y="16517"/>
                    <a:pt x="13924" y="16495"/>
                    <a:pt x="13908" y="16472"/>
                  </a:cubicBezTo>
                  <a:lnTo>
                    <a:pt x="13901" y="16464"/>
                  </a:lnTo>
                  <a:cubicBezTo>
                    <a:pt x="13809" y="16320"/>
                    <a:pt x="13695" y="16183"/>
                    <a:pt x="13604" y="16038"/>
                  </a:cubicBezTo>
                  <a:cubicBezTo>
                    <a:pt x="13581" y="16015"/>
                    <a:pt x="13566" y="15985"/>
                    <a:pt x="13551" y="15954"/>
                  </a:cubicBezTo>
                  <a:cubicBezTo>
                    <a:pt x="13551" y="15947"/>
                    <a:pt x="13543" y="15939"/>
                    <a:pt x="13543" y="15932"/>
                  </a:cubicBezTo>
                  <a:cubicBezTo>
                    <a:pt x="13528" y="15901"/>
                    <a:pt x="13513" y="15871"/>
                    <a:pt x="13498" y="15840"/>
                  </a:cubicBezTo>
                  <a:cubicBezTo>
                    <a:pt x="13467" y="15764"/>
                    <a:pt x="13444" y="15688"/>
                    <a:pt x="13437" y="15604"/>
                  </a:cubicBezTo>
                  <a:cubicBezTo>
                    <a:pt x="13437" y="15544"/>
                    <a:pt x="13437" y="15475"/>
                    <a:pt x="13452" y="15414"/>
                  </a:cubicBezTo>
                  <a:cubicBezTo>
                    <a:pt x="13490" y="15232"/>
                    <a:pt x="13574" y="15049"/>
                    <a:pt x="13688" y="14897"/>
                  </a:cubicBezTo>
                  <a:cubicBezTo>
                    <a:pt x="13695" y="14889"/>
                    <a:pt x="13695" y="14882"/>
                    <a:pt x="13703" y="14867"/>
                  </a:cubicBezTo>
                  <a:cubicBezTo>
                    <a:pt x="13711" y="14859"/>
                    <a:pt x="13733" y="14836"/>
                    <a:pt x="13741" y="14813"/>
                  </a:cubicBezTo>
                  <a:cubicBezTo>
                    <a:pt x="13946" y="14509"/>
                    <a:pt x="14175" y="14212"/>
                    <a:pt x="14159" y="13862"/>
                  </a:cubicBezTo>
                  <a:cubicBezTo>
                    <a:pt x="14159" y="13817"/>
                    <a:pt x="14152" y="13779"/>
                    <a:pt x="14144" y="13733"/>
                  </a:cubicBezTo>
                  <a:cubicBezTo>
                    <a:pt x="14137" y="13687"/>
                    <a:pt x="14121" y="13642"/>
                    <a:pt x="14099" y="13596"/>
                  </a:cubicBezTo>
                  <a:lnTo>
                    <a:pt x="14091" y="13566"/>
                  </a:lnTo>
                  <a:cubicBezTo>
                    <a:pt x="14083" y="13543"/>
                    <a:pt x="14068" y="13528"/>
                    <a:pt x="14061" y="13505"/>
                  </a:cubicBezTo>
                  <a:cubicBezTo>
                    <a:pt x="14061" y="13497"/>
                    <a:pt x="14053" y="13489"/>
                    <a:pt x="14045" y="13482"/>
                  </a:cubicBezTo>
                  <a:lnTo>
                    <a:pt x="14015" y="13421"/>
                  </a:lnTo>
                  <a:lnTo>
                    <a:pt x="14000" y="13406"/>
                  </a:lnTo>
                  <a:cubicBezTo>
                    <a:pt x="13977" y="13368"/>
                    <a:pt x="13946" y="13330"/>
                    <a:pt x="13924" y="13292"/>
                  </a:cubicBezTo>
                  <a:lnTo>
                    <a:pt x="13901" y="13276"/>
                  </a:lnTo>
                  <a:lnTo>
                    <a:pt x="13855" y="13216"/>
                  </a:lnTo>
                  <a:cubicBezTo>
                    <a:pt x="13855" y="13208"/>
                    <a:pt x="13847" y="13200"/>
                    <a:pt x="13840" y="13193"/>
                  </a:cubicBezTo>
                  <a:lnTo>
                    <a:pt x="13787" y="13140"/>
                  </a:lnTo>
                  <a:cubicBezTo>
                    <a:pt x="13604" y="12965"/>
                    <a:pt x="13444" y="12774"/>
                    <a:pt x="13292" y="12569"/>
                  </a:cubicBezTo>
                  <a:cubicBezTo>
                    <a:pt x="13269" y="12531"/>
                    <a:pt x="13246" y="12493"/>
                    <a:pt x="13231" y="12455"/>
                  </a:cubicBezTo>
                  <a:cubicBezTo>
                    <a:pt x="13224" y="12447"/>
                    <a:pt x="13224" y="12447"/>
                    <a:pt x="13224" y="12440"/>
                  </a:cubicBezTo>
                  <a:cubicBezTo>
                    <a:pt x="13201" y="12402"/>
                    <a:pt x="13186" y="12356"/>
                    <a:pt x="13170" y="12318"/>
                  </a:cubicBezTo>
                  <a:cubicBezTo>
                    <a:pt x="13155" y="12280"/>
                    <a:pt x="13148" y="12242"/>
                    <a:pt x="13140" y="12204"/>
                  </a:cubicBezTo>
                  <a:cubicBezTo>
                    <a:pt x="13140" y="12196"/>
                    <a:pt x="13140" y="12189"/>
                    <a:pt x="13132" y="12181"/>
                  </a:cubicBezTo>
                  <a:cubicBezTo>
                    <a:pt x="13132" y="12150"/>
                    <a:pt x="13125" y="12128"/>
                    <a:pt x="13125" y="12097"/>
                  </a:cubicBezTo>
                  <a:lnTo>
                    <a:pt x="13125" y="12074"/>
                  </a:lnTo>
                  <a:lnTo>
                    <a:pt x="13125" y="11983"/>
                  </a:lnTo>
                  <a:cubicBezTo>
                    <a:pt x="13125" y="11975"/>
                    <a:pt x="13125" y="11975"/>
                    <a:pt x="13125" y="11968"/>
                  </a:cubicBezTo>
                  <a:cubicBezTo>
                    <a:pt x="13125" y="11930"/>
                    <a:pt x="13125" y="11899"/>
                    <a:pt x="13132" y="11861"/>
                  </a:cubicBezTo>
                  <a:cubicBezTo>
                    <a:pt x="13216" y="11154"/>
                    <a:pt x="13939" y="10469"/>
                    <a:pt x="14045" y="9769"/>
                  </a:cubicBezTo>
                  <a:cubicBezTo>
                    <a:pt x="14053" y="9731"/>
                    <a:pt x="14061" y="9693"/>
                    <a:pt x="14061" y="9655"/>
                  </a:cubicBezTo>
                  <a:lnTo>
                    <a:pt x="14061" y="9632"/>
                  </a:lnTo>
                  <a:lnTo>
                    <a:pt x="14061" y="9541"/>
                  </a:lnTo>
                  <a:lnTo>
                    <a:pt x="14061" y="9511"/>
                  </a:lnTo>
                  <a:cubicBezTo>
                    <a:pt x="14061" y="9480"/>
                    <a:pt x="14053" y="9457"/>
                    <a:pt x="14053" y="9427"/>
                  </a:cubicBezTo>
                  <a:lnTo>
                    <a:pt x="14045" y="9396"/>
                  </a:lnTo>
                  <a:cubicBezTo>
                    <a:pt x="14038" y="9358"/>
                    <a:pt x="14030" y="9320"/>
                    <a:pt x="14015" y="9282"/>
                  </a:cubicBezTo>
                  <a:cubicBezTo>
                    <a:pt x="14007" y="9244"/>
                    <a:pt x="13992" y="9214"/>
                    <a:pt x="13977" y="9176"/>
                  </a:cubicBezTo>
                  <a:lnTo>
                    <a:pt x="13962" y="9161"/>
                  </a:lnTo>
                  <a:cubicBezTo>
                    <a:pt x="13946" y="9123"/>
                    <a:pt x="13931" y="9092"/>
                    <a:pt x="13916" y="9062"/>
                  </a:cubicBezTo>
                  <a:cubicBezTo>
                    <a:pt x="13787" y="8879"/>
                    <a:pt x="13642" y="8704"/>
                    <a:pt x="13475" y="8552"/>
                  </a:cubicBezTo>
                  <a:cubicBezTo>
                    <a:pt x="13406" y="8491"/>
                    <a:pt x="13345" y="8423"/>
                    <a:pt x="13284" y="8354"/>
                  </a:cubicBezTo>
                  <a:cubicBezTo>
                    <a:pt x="13224" y="8301"/>
                    <a:pt x="13170" y="8232"/>
                    <a:pt x="13125" y="8164"/>
                  </a:cubicBezTo>
                  <a:cubicBezTo>
                    <a:pt x="13056" y="8073"/>
                    <a:pt x="12995" y="7966"/>
                    <a:pt x="12950" y="7860"/>
                  </a:cubicBezTo>
                  <a:cubicBezTo>
                    <a:pt x="12927" y="7814"/>
                    <a:pt x="12912" y="7768"/>
                    <a:pt x="12896" y="7723"/>
                  </a:cubicBezTo>
                  <a:cubicBezTo>
                    <a:pt x="12858" y="7601"/>
                    <a:pt x="12820" y="7472"/>
                    <a:pt x="12798" y="7342"/>
                  </a:cubicBezTo>
                  <a:cubicBezTo>
                    <a:pt x="12752" y="7106"/>
                    <a:pt x="12721" y="6863"/>
                    <a:pt x="12706" y="6619"/>
                  </a:cubicBezTo>
                  <a:cubicBezTo>
                    <a:pt x="12699" y="6528"/>
                    <a:pt x="12691" y="6444"/>
                    <a:pt x="12683" y="6353"/>
                  </a:cubicBezTo>
                  <a:cubicBezTo>
                    <a:pt x="12676" y="6270"/>
                    <a:pt x="12668" y="6186"/>
                    <a:pt x="12653" y="6110"/>
                  </a:cubicBezTo>
                  <a:cubicBezTo>
                    <a:pt x="12645" y="6056"/>
                    <a:pt x="12638" y="6003"/>
                    <a:pt x="12630" y="5958"/>
                  </a:cubicBezTo>
                  <a:lnTo>
                    <a:pt x="12623" y="5927"/>
                  </a:lnTo>
                  <a:cubicBezTo>
                    <a:pt x="12615" y="5882"/>
                    <a:pt x="12607" y="5836"/>
                    <a:pt x="12592" y="5783"/>
                  </a:cubicBezTo>
                  <a:cubicBezTo>
                    <a:pt x="12577" y="5729"/>
                    <a:pt x="12562" y="5676"/>
                    <a:pt x="12547" y="5623"/>
                  </a:cubicBezTo>
                  <a:cubicBezTo>
                    <a:pt x="12547" y="5623"/>
                    <a:pt x="12547" y="5615"/>
                    <a:pt x="12547" y="5608"/>
                  </a:cubicBezTo>
                  <a:cubicBezTo>
                    <a:pt x="12531" y="5562"/>
                    <a:pt x="12516" y="5516"/>
                    <a:pt x="12501" y="5471"/>
                  </a:cubicBezTo>
                  <a:cubicBezTo>
                    <a:pt x="12501" y="5471"/>
                    <a:pt x="12501" y="5463"/>
                    <a:pt x="12493" y="5455"/>
                  </a:cubicBezTo>
                  <a:cubicBezTo>
                    <a:pt x="12455" y="5357"/>
                    <a:pt x="12410" y="5265"/>
                    <a:pt x="12364" y="5174"/>
                  </a:cubicBezTo>
                  <a:cubicBezTo>
                    <a:pt x="12356" y="5166"/>
                    <a:pt x="12356" y="5166"/>
                    <a:pt x="12356" y="5159"/>
                  </a:cubicBezTo>
                  <a:cubicBezTo>
                    <a:pt x="12303" y="5075"/>
                    <a:pt x="12242" y="4984"/>
                    <a:pt x="12174" y="4908"/>
                  </a:cubicBezTo>
                  <a:cubicBezTo>
                    <a:pt x="12098" y="4832"/>
                    <a:pt x="12014" y="4763"/>
                    <a:pt x="11923" y="4702"/>
                  </a:cubicBezTo>
                  <a:cubicBezTo>
                    <a:pt x="11907" y="4695"/>
                    <a:pt x="11892" y="4679"/>
                    <a:pt x="11869" y="4672"/>
                  </a:cubicBezTo>
                  <a:lnTo>
                    <a:pt x="11839" y="4649"/>
                  </a:lnTo>
                  <a:cubicBezTo>
                    <a:pt x="11710" y="4588"/>
                    <a:pt x="11580" y="4543"/>
                    <a:pt x="11451" y="4504"/>
                  </a:cubicBezTo>
                  <a:cubicBezTo>
                    <a:pt x="11352" y="4474"/>
                    <a:pt x="11261" y="4451"/>
                    <a:pt x="11162" y="4428"/>
                  </a:cubicBezTo>
                  <a:cubicBezTo>
                    <a:pt x="11071" y="4406"/>
                    <a:pt x="10972" y="4383"/>
                    <a:pt x="10880" y="4360"/>
                  </a:cubicBezTo>
                  <a:cubicBezTo>
                    <a:pt x="10759" y="4322"/>
                    <a:pt x="10637" y="4276"/>
                    <a:pt x="10523" y="4215"/>
                  </a:cubicBezTo>
                  <a:cubicBezTo>
                    <a:pt x="10439" y="4170"/>
                    <a:pt x="10355" y="4116"/>
                    <a:pt x="10287" y="4048"/>
                  </a:cubicBezTo>
                  <a:cubicBezTo>
                    <a:pt x="10264" y="4025"/>
                    <a:pt x="10241" y="4002"/>
                    <a:pt x="10226" y="3980"/>
                  </a:cubicBezTo>
                  <a:cubicBezTo>
                    <a:pt x="9990" y="3683"/>
                    <a:pt x="9960" y="3257"/>
                    <a:pt x="9914" y="2861"/>
                  </a:cubicBezTo>
                  <a:lnTo>
                    <a:pt x="9914" y="2846"/>
                  </a:lnTo>
                  <a:lnTo>
                    <a:pt x="9899" y="2755"/>
                  </a:lnTo>
                  <a:lnTo>
                    <a:pt x="9899" y="2747"/>
                  </a:lnTo>
                  <a:cubicBezTo>
                    <a:pt x="9891" y="2717"/>
                    <a:pt x="9884" y="2679"/>
                    <a:pt x="9876" y="2648"/>
                  </a:cubicBezTo>
                  <a:lnTo>
                    <a:pt x="9876" y="2633"/>
                  </a:lnTo>
                  <a:cubicBezTo>
                    <a:pt x="9868" y="2572"/>
                    <a:pt x="9853" y="2511"/>
                    <a:pt x="9830" y="2443"/>
                  </a:cubicBezTo>
                  <a:lnTo>
                    <a:pt x="9830" y="2435"/>
                  </a:lnTo>
                  <a:cubicBezTo>
                    <a:pt x="9808" y="2374"/>
                    <a:pt x="9785" y="2313"/>
                    <a:pt x="9754" y="2260"/>
                  </a:cubicBezTo>
                  <a:lnTo>
                    <a:pt x="9754" y="2253"/>
                  </a:lnTo>
                  <a:cubicBezTo>
                    <a:pt x="9686" y="2131"/>
                    <a:pt x="9587" y="2032"/>
                    <a:pt x="9465" y="1963"/>
                  </a:cubicBezTo>
                  <a:cubicBezTo>
                    <a:pt x="9341" y="1910"/>
                    <a:pt x="9207" y="1880"/>
                    <a:pt x="9072" y="1880"/>
                  </a:cubicBezTo>
                  <a:cubicBezTo>
                    <a:pt x="9033" y="1880"/>
                    <a:pt x="8994" y="1882"/>
                    <a:pt x="8956" y="1887"/>
                  </a:cubicBezTo>
                  <a:lnTo>
                    <a:pt x="8796" y="1895"/>
                  </a:lnTo>
                  <a:lnTo>
                    <a:pt x="8628" y="1910"/>
                  </a:lnTo>
                  <a:cubicBezTo>
                    <a:pt x="8584" y="1913"/>
                    <a:pt x="8538" y="1915"/>
                    <a:pt x="8492" y="1915"/>
                  </a:cubicBezTo>
                  <a:cubicBezTo>
                    <a:pt x="8412" y="1915"/>
                    <a:pt x="8330" y="1909"/>
                    <a:pt x="8248" y="1895"/>
                  </a:cubicBezTo>
                  <a:cubicBezTo>
                    <a:pt x="8233" y="1895"/>
                    <a:pt x="8210" y="1887"/>
                    <a:pt x="8195" y="1880"/>
                  </a:cubicBezTo>
                  <a:lnTo>
                    <a:pt x="8179" y="1880"/>
                  </a:lnTo>
                  <a:cubicBezTo>
                    <a:pt x="8050" y="1842"/>
                    <a:pt x="7928" y="1773"/>
                    <a:pt x="7822" y="1682"/>
                  </a:cubicBezTo>
                  <a:cubicBezTo>
                    <a:pt x="7791" y="1651"/>
                    <a:pt x="7753" y="1621"/>
                    <a:pt x="7723" y="1583"/>
                  </a:cubicBezTo>
                  <a:cubicBezTo>
                    <a:pt x="7662" y="1522"/>
                    <a:pt x="7601" y="1446"/>
                    <a:pt x="7540" y="1378"/>
                  </a:cubicBezTo>
                  <a:lnTo>
                    <a:pt x="7525" y="1362"/>
                  </a:lnTo>
                  <a:lnTo>
                    <a:pt x="7449" y="1263"/>
                  </a:lnTo>
                  <a:cubicBezTo>
                    <a:pt x="7350" y="1142"/>
                    <a:pt x="7244" y="1028"/>
                    <a:pt x="7137" y="921"/>
                  </a:cubicBezTo>
                  <a:cubicBezTo>
                    <a:pt x="7038" y="830"/>
                    <a:pt x="6932" y="746"/>
                    <a:pt x="6818" y="685"/>
                  </a:cubicBezTo>
                  <a:cubicBezTo>
                    <a:pt x="6688" y="609"/>
                    <a:pt x="6551" y="548"/>
                    <a:pt x="6414" y="495"/>
                  </a:cubicBezTo>
                  <a:cubicBezTo>
                    <a:pt x="6369" y="472"/>
                    <a:pt x="6316" y="457"/>
                    <a:pt x="6262" y="442"/>
                  </a:cubicBezTo>
                  <a:lnTo>
                    <a:pt x="6255" y="442"/>
                  </a:lnTo>
                  <a:lnTo>
                    <a:pt x="6110" y="396"/>
                  </a:lnTo>
                  <a:cubicBezTo>
                    <a:pt x="5981" y="358"/>
                    <a:pt x="5859" y="328"/>
                    <a:pt x="5730" y="297"/>
                  </a:cubicBezTo>
                  <a:lnTo>
                    <a:pt x="5555" y="259"/>
                  </a:lnTo>
                  <a:cubicBezTo>
                    <a:pt x="5205" y="176"/>
                    <a:pt x="4847" y="99"/>
                    <a:pt x="4482" y="54"/>
                  </a:cubicBezTo>
                  <a:cubicBezTo>
                    <a:pt x="4284" y="23"/>
                    <a:pt x="4086" y="8"/>
                    <a:pt x="3889" y="1"/>
                  </a:cubicBezTo>
                  <a:close/>
                  <a:moveTo>
                    <a:pt x="13414" y="22953"/>
                  </a:moveTo>
                  <a:lnTo>
                    <a:pt x="13414" y="22969"/>
                  </a:lnTo>
                  <a:lnTo>
                    <a:pt x="13414" y="23007"/>
                  </a:lnTo>
                  <a:lnTo>
                    <a:pt x="13414" y="23007"/>
                  </a:lnTo>
                  <a:cubicBezTo>
                    <a:pt x="13414" y="22989"/>
                    <a:pt x="13414" y="22971"/>
                    <a:pt x="13414" y="22953"/>
                  </a:cubicBezTo>
                  <a:close/>
                  <a:moveTo>
                    <a:pt x="13414" y="23007"/>
                  </a:moveTo>
                  <a:cubicBezTo>
                    <a:pt x="13413" y="23072"/>
                    <a:pt x="13412" y="23137"/>
                    <a:pt x="13409" y="23202"/>
                  </a:cubicBezTo>
                  <a:lnTo>
                    <a:pt x="13409" y="23202"/>
                  </a:lnTo>
                  <a:cubicBezTo>
                    <a:pt x="13411" y="23175"/>
                    <a:pt x="13414" y="23148"/>
                    <a:pt x="13414" y="23121"/>
                  </a:cubicBezTo>
                  <a:lnTo>
                    <a:pt x="13414" y="23076"/>
                  </a:lnTo>
                  <a:lnTo>
                    <a:pt x="13414" y="23007"/>
                  </a:lnTo>
                  <a:close/>
                  <a:moveTo>
                    <a:pt x="13409" y="23202"/>
                  </a:moveTo>
                  <a:cubicBezTo>
                    <a:pt x="13408" y="23220"/>
                    <a:pt x="13406" y="23239"/>
                    <a:pt x="13406" y="23258"/>
                  </a:cubicBezTo>
                  <a:cubicBezTo>
                    <a:pt x="13407" y="23239"/>
                    <a:pt x="13408" y="23220"/>
                    <a:pt x="13409" y="23202"/>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9"/>
            <p:cNvSpPr/>
            <p:nvPr/>
          </p:nvSpPr>
          <p:spPr>
            <a:xfrm flipH="1">
              <a:off x="8474614" y="2669641"/>
              <a:ext cx="17569" cy="2847"/>
            </a:xfrm>
            <a:custGeom>
              <a:rect b="b" l="l" r="r" t="t"/>
              <a:pathLst>
                <a:path extrusionOk="0" h="47" w="290">
                  <a:moveTo>
                    <a:pt x="1" y="1"/>
                  </a:moveTo>
                  <a:lnTo>
                    <a:pt x="1" y="1"/>
                  </a:lnTo>
                  <a:cubicBezTo>
                    <a:pt x="100" y="24"/>
                    <a:pt x="191" y="39"/>
                    <a:pt x="290" y="47"/>
                  </a:cubicBezTo>
                  <a:cubicBezTo>
                    <a:pt x="199" y="24"/>
                    <a:pt x="100" y="9"/>
                    <a:pt x="1" y="1"/>
                  </a:cubicBezTo>
                  <a:close/>
                </a:path>
              </a:pathLst>
            </a:custGeom>
            <a:solidFill>
              <a:srgbClr val="95B5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9"/>
            <p:cNvSpPr/>
            <p:nvPr/>
          </p:nvSpPr>
          <p:spPr>
            <a:xfrm flipH="1">
              <a:off x="7603437" y="2594941"/>
              <a:ext cx="844459" cy="1411451"/>
            </a:xfrm>
            <a:custGeom>
              <a:rect b="b" l="l" r="r" t="t"/>
              <a:pathLst>
                <a:path extrusionOk="0" h="23298" w="13939">
                  <a:moveTo>
                    <a:pt x="3370" y="1"/>
                  </a:moveTo>
                  <a:cubicBezTo>
                    <a:pt x="3075" y="1"/>
                    <a:pt x="2782" y="34"/>
                    <a:pt x="2496" y="116"/>
                  </a:cubicBezTo>
                  <a:cubicBezTo>
                    <a:pt x="1628" y="374"/>
                    <a:pt x="837" y="1082"/>
                    <a:pt x="0" y="1249"/>
                  </a:cubicBezTo>
                  <a:cubicBezTo>
                    <a:pt x="2823" y="1805"/>
                    <a:pt x="5615" y="2717"/>
                    <a:pt x="7448" y="5152"/>
                  </a:cubicBezTo>
                  <a:cubicBezTo>
                    <a:pt x="8985" y="7282"/>
                    <a:pt x="10233" y="9481"/>
                    <a:pt x="10606" y="11999"/>
                  </a:cubicBezTo>
                  <a:cubicBezTo>
                    <a:pt x="11100" y="15187"/>
                    <a:pt x="12013" y="18025"/>
                    <a:pt x="12721" y="21045"/>
                  </a:cubicBezTo>
                  <a:cubicBezTo>
                    <a:pt x="12766" y="21251"/>
                    <a:pt x="12805" y="21456"/>
                    <a:pt x="12827" y="21661"/>
                  </a:cubicBezTo>
                  <a:cubicBezTo>
                    <a:pt x="12972" y="22194"/>
                    <a:pt x="13025" y="22742"/>
                    <a:pt x="12995" y="23297"/>
                  </a:cubicBezTo>
                  <a:cubicBezTo>
                    <a:pt x="13078" y="22080"/>
                    <a:pt x="12865" y="19075"/>
                    <a:pt x="13109" y="18671"/>
                  </a:cubicBezTo>
                  <a:cubicBezTo>
                    <a:pt x="13466" y="18086"/>
                    <a:pt x="13900" y="17416"/>
                    <a:pt x="13657" y="16777"/>
                  </a:cubicBezTo>
                  <a:cubicBezTo>
                    <a:pt x="13497" y="16366"/>
                    <a:pt x="13078" y="16069"/>
                    <a:pt x="13040" y="15636"/>
                  </a:cubicBezTo>
                  <a:cubicBezTo>
                    <a:pt x="12980" y="14997"/>
                    <a:pt x="13786" y="14525"/>
                    <a:pt x="13756" y="13886"/>
                  </a:cubicBezTo>
                  <a:cubicBezTo>
                    <a:pt x="13733" y="13255"/>
                    <a:pt x="12964" y="12927"/>
                    <a:pt x="12766" y="12334"/>
                  </a:cubicBezTo>
                  <a:cubicBezTo>
                    <a:pt x="12417" y="11299"/>
                    <a:pt x="13938" y="10333"/>
                    <a:pt x="13603" y="9298"/>
                  </a:cubicBezTo>
                  <a:cubicBezTo>
                    <a:pt x="13459" y="8842"/>
                    <a:pt x="12987" y="8568"/>
                    <a:pt x="12706" y="8180"/>
                  </a:cubicBezTo>
                  <a:cubicBezTo>
                    <a:pt x="12340" y="7670"/>
                    <a:pt x="12333" y="6993"/>
                    <a:pt x="12272" y="6369"/>
                  </a:cubicBezTo>
                  <a:cubicBezTo>
                    <a:pt x="12203" y="5745"/>
                    <a:pt x="12036" y="5053"/>
                    <a:pt x="11511" y="4718"/>
                  </a:cubicBezTo>
                  <a:cubicBezTo>
                    <a:pt x="10979" y="4384"/>
                    <a:pt x="10203" y="4475"/>
                    <a:pt x="9807" y="3988"/>
                  </a:cubicBezTo>
                  <a:cubicBezTo>
                    <a:pt x="9343" y="3410"/>
                    <a:pt x="9700" y="2322"/>
                    <a:pt x="9039" y="1980"/>
                  </a:cubicBezTo>
                  <a:cubicBezTo>
                    <a:pt x="8912" y="1914"/>
                    <a:pt x="8774" y="1895"/>
                    <a:pt x="8631" y="1895"/>
                  </a:cubicBezTo>
                  <a:cubicBezTo>
                    <a:pt x="8446" y="1895"/>
                    <a:pt x="8253" y="1926"/>
                    <a:pt x="8064" y="1926"/>
                  </a:cubicBezTo>
                  <a:cubicBezTo>
                    <a:pt x="7961" y="1926"/>
                    <a:pt x="7859" y="1917"/>
                    <a:pt x="7760" y="1888"/>
                  </a:cubicBezTo>
                  <a:cubicBezTo>
                    <a:pt x="7289" y="1759"/>
                    <a:pt x="7053" y="1257"/>
                    <a:pt x="6703" y="930"/>
                  </a:cubicBezTo>
                  <a:cubicBezTo>
                    <a:pt x="6277" y="534"/>
                    <a:pt x="5683" y="389"/>
                    <a:pt x="5120" y="260"/>
                  </a:cubicBezTo>
                  <a:cubicBezTo>
                    <a:pt x="4545" y="129"/>
                    <a:pt x="3952" y="1"/>
                    <a:pt x="33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9"/>
            <p:cNvSpPr/>
            <p:nvPr/>
          </p:nvSpPr>
          <p:spPr>
            <a:xfrm flipH="1">
              <a:off x="7667040" y="3314489"/>
              <a:ext cx="128193" cy="123588"/>
            </a:xfrm>
            <a:custGeom>
              <a:rect b="b" l="l" r="r" t="t"/>
              <a:pathLst>
                <a:path extrusionOk="0" h="2040" w="2116">
                  <a:moveTo>
                    <a:pt x="1948" y="0"/>
                  </a:moveTo>
                  <a:cubicBezTo>
                    <a:pt x="1727" y="69"/>
                    <a:pt x="1514" y="153"/>
                    <a:pt x="1309" y="259"/>
                  </a:cubicBezTo>
                  <a:cubicBezTo>
                    <a:pt x="852" y="503"/>
                    <a:pt x="411" y="784"/>
                    <a:pt x="0" y="1096"/>
                  </a:cubicBezTo>
                  <a:cubicBezTo>
                    <a:pt x="61" y="1416"/>
                    <a:pt x="122" y="1727"/>
                    <a:pt x="183" y="2039"/>
                  </a:cubicBezTo>
                  <a:cubicBezTo>
                    <a:pt x="274" y="1979"/>
                    <a:pt x="365" y="1918"/>
                    <a:pt x="449" y="1857"/>
                  </a:cubicBezTo>
                  <a:cubicBezTo>
                    <a:pt x="837" y="1591"/>
                    <a:pt x="1256" y="1370"/>
                    <a:pt x="1689" y="1180"/>
                  </a:cubicBezTo>
                  <a:cubicBezTo>
                    <a:pt x="1834" y="1035"/>
                    <a:pt x="1978" y="875"/>
                    <a:pt x="2115" y="708"/>
                  </a:cubicBezTo>
                  <a:cubicBezTo>
                    <a:pt x="2062" y="632"/>
                    <a:pt x="2016" y="541"/>
                    <a:pt x="1986" y="457"/>
                  </a:cubicBezTo>
                  <a:cubicBezTo>
                    <a:pt x="1940" y="305"/>
                    <a:pt x="1925" y="153"/>
                    <a:pt x="19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9"/>
            <p:cNvSpPr/>
            <p:nvPr/>
          </p:nvSpPr>
          <p:spPr>
            <a:xfrm flipH="1">
              <a:off x="7697453" y="2996912"/>
              <a:ext cx="134675" cy="128677"/>
            </a:xfrm>
            <a:custGeom>
              <a:rect b="b" l="l" r="r" t="t"/>
              <a:pathLst>
                <a:path extrusionOk="0" h="2124" w="2223">
                  <a:moveTo>
                    <a:pt x="2131" y="1"/>
                  </a:moveTo>
                  <a:cubicBezTo>
                    <a:pt x="1385" y="670"/>
                    <a:pt x="678" y="1385"/>
                    <a:pt x="1" y="2123"/>
                  </a:cubicBezTo>
                  <a:cubicBezTo>
                    <a:pt x="579" y="1682"/>
                    <a:pt x="1187" y="1286"/>
                    <a:pt x="1826" y="929"/>
                  </a:cubicBezTo>
                  <a:cubicBezTo>
                    <a:pt x="1956" y="860"/>
                    <a:pt x="2085" y="792"/>
                    <a:pt x="2222" y="723"/>
                  </a:cubicBezTo>
                  <a:cubicBezTo>
                    <a:pt x="2176" y="488"/>
                    <a:pt x="2146" y="244"/>
                    <a:pt x="21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9"/>
            <p:cNvSpPr/>
            <p:nvPr/>
          </p:nvSpPr>
          <p:spPr>
            <a:xfrm flipH="1">
              <a:off x="7620026" y="3144856"/>
              <a:ext cx="66459" cy="64157"/>
            </a:xfrm>
            <a:custGeom>
              <a:rect b="b" l="l" r="r" t="t"/>
              <a:pathLst>
                <a:path extrusionOk="0" h="1059" w="1097">
                  <a:moveTo>
                    <a:pt x="929" y="1"/>
                  </a:moveTo>
                  <a:cubicBezTo>
                    <a:pt x="754" y="244"/>
                    <a:pt x="564" y="480"/>
                    <a:pt x="358" y="693"/>
                  </a:cubicBezTo>
                  <a:cubicBezTo>
                    <a:pt x="244" y="815"/>
                    <a:pt x="122" y="937"/>
                    <a:pt x="1" y="1058"/>
                  </a:cubicBezTo>
                  <a:cubicBezTo>
                    <a:pt x="343" y="906"/>
                    <a:pt x="701" y="792"/>
                    <a:pt x="1066" y="708"/>
                  </a:cubicBezTo>
                  <a:cubicBezTo>
                    <a:pt x="1096" y="541"/>
                    <a:pt x="1081" y="381"/>
                    <a:pt x="1035" y="221"/>
                  </a:cubicBezTo>
                  <a:cubicBezTo>
                    <a:pt x="1005" y="145"/>
                    <a:pt x="974" y="69"/>
                    <a:pt x="92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9"/>
            <p:cNvSpPr/>
            <p:nvPr/>
          </p:nvSpPr>
          <p:spPr>
            <a:xfrm flipH="1">
              <a:off x="7660617" y="3716399"/>
              <a:ext cx="49799" cy="42468"/>
            </a:xfrm>
            <a:custGeom>
              <a:rect b="b" l="l" r="r" t="t"/>
              <a:pathLst>
                <a:path extrusionOk="0" h="701" w="822">
                  <a:moveTo>
                    <a:pt x="822" y="1"/>
                  </a:moveTo>
                  <a:lnTo>
                    <a:pt x="822" y="1"/>
                  </a:lnTo>
                  <a:cubicBezTo>
                    <a:pt x="555" y="138"/>
                    <a:pt x="282" y="259"/>
                    <a:pt x="0" y="358"/>
                  </a:cubicBezTo>
                  <a:lnTo>
                    <a:pt x="91" y="701"/>
                  </a:lnTo>
                  <a:cubicBezTo>
                    <a:pt x="297" y="427"/>
                    <a:pt x="548" y="198"/>
                    <a:pt x="8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9"/>
            <p:cNvSpPr/>
            <p:nvPr/>
          </p:nvSpPr>
          <p:spPr>
            <a:xfrm flipH="1">
              <a:off x="7617724" y="3648667"/>
              <a:ext cx="78878" cy="59492"/>
            </a:xfrm>
            <a:custGeom>
              <a:rect b="b" l="l" r="r" t="t"/>
              <a:pathLst>
                <a:path extrusionOk="0" h="982" w="1302">
                  <a:moveTo>
                    <a:pt x="1301" y="0"/>
                  </a:moveTo>
                  <a:lnTo>
                    <a:pt x="1301" y="0"/>
                  </a:lnTo>
                  <a:cubicBezTo>
                    <a:pt x="1157" y="122"/>
                    <a:pt x="1012" y="236"/>
                    <a:pt x="868" y="343"/>
                  </a:cubicBezTo>
                  <a:cubicBezTo>
                    <a:pt x="579" y="563"/>
                    <a:pt x="282" y="769"/>
                    <a:pt x="0" y="982"/>
                  </a:cubicBezTo>
                  <a:cubicBezTo>
                    <a:pt x="396" y="822"/>
                    <a:pt x="784" y="609"/>
                    <a:pt x="1172" y="426"/>
                  </a:cubicBezTo>
                  <a:cubicBezTo>
                    <a:pt x="1233" y="289"/>
                    <a:pt x="1278" y="145"/>
                    <a:pt x="130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9"/>
            <p:cNvSpPr/>
            <p:nvPr/>
          </p:nvSpPr>
          <p:spPr>
            <a:xfrm flipH="1">
              <a:off x="7615423" y="3391915"/>
              <a:ext cx="159090" cy="142975"/>
            </a:xfrm>
            <a:custGeom>
              <a:rect b="b" l="l" r="r" t="t"/>
              <a:pathLst>
                <a:path extrusionOk="0" h="2360" w="2626">
                  <a:moveTo>
                    <a:pt x="2268" y="1"/>
                  </a:moveTo>
                  <a:cubicBezTo>
                    <a:pt x="2017" y="61"/>
                    <a:pt x="1781" y="138"/>
                    <a:pt x="1545" y="236"/>
                  </a:cubicBezTo>
                  <a:lnTo>
                    <a:pt x="1537" y="244"/>
                  </a:lnTo>
                  <a:cubicBezTo>
                    <a:pt x="1066" y="701"/>
                    <a:pt x="548" y="1119"/>
                    <a:pt x="1" y="1492"/>
                  </a:cubicBezTo>
                  <a:cubicBezTo>
                    <a:pt x="69" y="1781"/>
                    <a:pt x="130" y="2070"/>
                    <a:pt x="206" y="2359"/>
                  </a:cubicBezTo>
                  <a:cubicBezTo>
                    <a:pt x="396" y="2215"/>
                    <a:pt x="586" y="2078"/>
                    <a:pt x="792" y="1948"/>
                  </a:cubicBezTo>
                  <a:cubicBezTo>
                    <a:pt x="1142" y="1712"/>
                    <a:pt x="1522" y="1507"/>
                    <a:pt x="1910" y="1324"/>
                  </a:cubicBezTo>
                  <a:cubicBezTo>
                    <a:pt x="2169" y="1111"/>
                    <a:pt x="2412" y="868"/>
                    <a:pt x="2625" y="602"/>
                  </a:cubicBezTo>
                  <a:cubicBezTo>
                    <a:pt x="2557" y="373"/>
                    <a:pt x="2435" y="168"/>
                    <a:pt x="2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9"/>
            <p:cNvSpPr/>
            <p:nvPr/>
          </p:nvSpPr>
          <p:spPr>
            <a:xfrm flipH="1">
              <a:off x="8134439" y="2597789"/>
              <a:ext cx="68276" cy="184413"/>
            </a:xfrm>
            <a:custGeom>
              <a:rect b="b" l="l" r="r" t="t"/>
              <a:pathLst>
                <a:path extrusionOk="0" h="3044" w="1127">
                  <a:moveTo>
                    <a:pt x="1" y="0"/>
                  </a:moveTo>
                  <a:lnTo>
                    <a:pt x="1" y="0"/>
                  </a:lnTo>
                  <a:cubicBezTo>
                    <a:pt x="237" y="905"/>
                    <a:pt x="465" y="1818"/>
                    <a:pt x="617" y="2739"/>
                  </a:cubicBezTo>
                  <a:cubicBezTo>
                    <a:pt x="792" y="2838"/>
                    <a:pt x="959" y="2937"/>
                    <a:pt x="1127" y="3043"/>
                  </a:cubicBezTo>
                  <a:cubicBezTo>
                    <a:pt x="1081" y="2731"/>
                    <a:pt x="1020" y="2419"/>
                    <a:pt x="952" y="2107"/>
                  </a:cubicBezTo>
                  <a:cubicBezTo>
                    <a:pt x="807" y="1408"/>
                    <a:pt x="594" y="715"/>
                    <a:pt x="320" y="53"/>
                  </a:cubicBezTo>
                  <a:cubicBezTo>
                    <a:pt x="214" y="31"/>
                    <a:pt x="107" y="15"/>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9"/>
            <p:cNvSpPr/>
            <p:nvPr/>
          </p:nvSpPr>
          <p:spPr>
            <a:xfrm flipH="1">
              <a:off x="8226587" y="2602817"/>
              <a:ext cx="80756" cy="131464"/>
            </a:xfrm>
            <a:custGeom>
              <a:rect b="b" l="l" r="r" t="t"/>
              <a:pathLst>
                <a:path extrusionOk="0" h="2170" w="1333">
                  <a:moveTo>
                    <a:pt x="138" y="1"/>
                  </a:moveTo>
                  <a:cubicBezTo>
                    <a:pt x="92" y="16"/>
                    <a:pt x="46" y="31"/>
                    <a:pt x="1" y="46"/>
                  </a:cubicBezTo>
                  <a:cubicBezTo>
                    <a:pt x="290" y="663"/>
                    <a:pt x="579" y="1287"/>
                    <a:pt x="754" y="1948"/>
                  </a:cubicBezTo>
                  <a:cubicBezTo>
                    <a:pt x="952" y="2017"/>
                    <a:pt x="1142" y="2093"/>
                    <a:pt x="1332" y="2169"/>
                  </a:cubicBezTo>
                  <a:cubicBezTo>
                    <a:pt x="1013" y="1408"/>
                    <a:pt x="617" y="678"/>
                    <a:pt x="13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9"/>
            <p:cNvSpPr/>
            <p:nvPr/>
          </p:nvSpPr>
          <p:spPr>
            <a:xfrm flipH="1">
              <a:off x="8288866" y="2614328"/>
              <a:ext cx="80696" cy="96871"/>
            </a:xfrm>
            <a:custGeom>
              <a:rect b="b" l="l" r="r" t="t"/>
              <a:pathLst>
                <a:path extrusionOk="0" h="1599" w="1332">
                  <a:moveTo>
                    <a:pt x="678" y="1"/>
                  </a:moveTo>
                  <a:cubicBezTo>
                    <a:pt x="449" y="107"/>
                    <a:pt x="221" y="237"/>
                    <a:pt x="1" y="359"/>
                  </a:cubicBezTo>
                  <a:cubicBezTo>
                    <a:pt x="107" y="488"/>
                    <a:pt x="214" y="610"/>
                    <a:pt x="313" y="739"/>
                  </a:cubicBezTo>
                  <a:cubicBezTo>
                    <a:pt x="487" y="960"/>
                    <a:pt x="655" y="1195"/>
                    <a:pt x="807" y="1431"/>
                  </a:cubicBezTo>
                  <a:cubicBezTo>
                    <a:pt x="982" y="1485"/>
                    <a:pt x="1157" y="1538"/>
                    <a:pt x="1332" y="1599"/>
                  </a:cubicBezTo>
                  <a:cubicBezTo>
                    <a:pt x="1149" y="1051"/>
                    <a:pt x="929" y="518"/>
                    <a:pt x="67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9"/>
            <p:cNvSpPr/>
            <p:nvPr/>
          </p:nvSpPr>
          <p:spPr>
            <a:xfrm flipH="1">
              <a:off x="7648137" y="3556459"/>
              <a:ext cx="43438" cy="25445"/>
            </a:xfrm>
            <a:custGeom>
              <a:rect b="b" l="l" r="r" t="t"/>
              <a:pathLst>
                <a:path extrusionOk="0" h="420" w="717">
                  <a:moveTo>
                    <a:pt x="610" y="1"/>
                  </a:moveTo>
                  <a:cubicBezTo>
                    <a:pt x="412" y="145"/>
                    <a:pt x="206" y="282"/>
                    <a:pt x="1" y="419"/>
                  </a:cubicBezTo>
                  <a:cubicBezTo>
                    <a:pt x="100" y="389"/>
                    <a:pt x="199" y="351"/>
                    <a:pt x="290" y="320"/>
                  </a:cubicBezTo>
                  <a:cubicBezTo>
                    <a:pt x="427" y="275"/>
                    <a:pt x="572" y="237"/>
                    <a:pt x="716" y="198"/>
                  </a:cubicBezTo>
                  <a:cubicBezTo>
                    <a:pt x="670" y="138"/>
                    <a:pt x="640" y="69"/>
                    <a:pt x="6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9"/>
            <p:cNvSpPr/>
            <p:nvPr/>
          </p:nvSpPr>
          <p:spPr>
            <a:xfrm flipH="1">
              <a:off x="7688729" y="3063311"/>
              <a:ext cx="159090" cy="126315"/>
            </a:xfrm>
            <a:custGeom>
              <a:rect b="b" l="l" r="r" t="t"/>
              <a:pathLst>
                <a:path extrusionOk="0" h="2085" w="2626">
                  <a:moveTo>
                    <a:pt x="2580" y="0"/>
                  </a:moveTo>
                  <a:cubicBezTo>
                    <a:pt x="1659" y="464"/>
                    <a:pt x="815" y="1065"/>
                    <a:pt x="1" y="1704"/>
                  </a:cubicBezTo>
                  <a:cubicBezTo>
                    <a:pt x="47" y="1826"/>
                    <a:pt x="100" y="1955"/>
                    <a:pt x="145" y="2085"/>
                  </a:cubicBezTo>
                  <a:cubicBezTo>
                    <a:pt x="328" y="1902"/>
                    <a:pt x="526" y="1735"/>
                    <a:pt x="724" y="1575"/>
                  </a:cubicBezTo>
                  <a:cubicBezTo>
                    <a:pt x="1226" y="1172"/>
                    <a:pt x="1758" y="814"/>
                    <a:pt x="2329" y="517"/>
                  </a:cubicBezTo>
                  <a:cubicBezTo>
                    <a:pt x="2390" y="449"/>
                    <a:pt x="2443" y="388"/>
                    <a:pt x="2496" y="320"/>
                  </a:cubicBezTo>
                  <a:cubicBezTo>
                    <a:pt x="2542" y="259"/>
                    <a:pt x="2588" y="198"/>
                    <a:pt x="2626" y="137"/>
                  </a:cubicBezTo>
                  <a:cubicBezTo>
                    <a:pt x="2610" y="99"/>
                    <a:pt x="2595" y="53"/>
                    <a:pt x="258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9"/>
            <p:cNvSpPr/>
            <p:nvPr/>
          </p:nvSpPr>
          <p:spPr>
            <a:xfrm flipH="1">
              <a:off x="7635718" y="3487334"/>
              <a:ext cx="118499" cy="106989"/>
            </a:xfrm>
            <a:custGeom>
              <a:rect b="b" l="l" r="r" t="t"/>
              <a:pathLst>
                <a:path extrusionOk="0" h="1766" w="1956">
                  <a:moveTo>
                    <a:pt x="1956" y="0"/>
                  </a:moveTo>
                  <a:cubicBezTo>
                    <a:pt x="1895" y="23"/>
                    <a:pt x="1826" y="54"/>
                    <a:pt x="1765" y="84"/>
                  </a:cubicBezTo>
                  <a:cubicBezTo>
                    <a:pt x="1278" y="487"/>
                    <a:pt x="753" y="853"/>
                    <a:pt x="213" y="1187"/>
                  </a:cubicBezTo>
                  <a:cubicBezTo>
                    <a:pt x="145" y="1233"/>
                    <a:pt x="69" y="1271"/>
                    <a:pt x="0" y="1317"/>
                  </a:cubicBezTo>
                  <a:cubicBezTo>
                    <a:pt x="38" y="1461"/>
                    <a:pt x="76" y="1613"/>
                    <a:pt x="114" y="1766"/>
                  </a:cubicBezTo>
                  <a:cubicBezTo>
                    <a:pt x="594" y="1400"/>
                    <a:pt x="1111" y="1073"/>
                    <a:pt x="1598" y="716"/>
                  </a:cubicBezTo>
                  <a:cubicBezTo>
                    <a:pt x="1636" y="465"/>
                    <a:pt x="1796" y="229"/>
                    <a:pt x="19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9"/>
            <p:cNvSpPr/>
            <p:nvPr/>
          </p:nvSpPr>
          <p:spPr>
            <a:xfrm flipH="1">
              <a:off x="8080035" y="2618993"/>
              <a:ext cx="24051" cy="195439"/>
            </a:xfrm>
            <a:custGeom>
              <a:rect b="b" l="l" r="r" t="t"/>
              <a:pathLst>
                <a:path extrusionOk="0" h="3226" w="397">
                  <a:moveTo>
                    <a:pt x="1" y="0"/>
                  </a:moveTo>
                  <a:cubicBezTo>
                    <a:pt x="1" y="1004"/>
                    <a:pt x="1" y="2016"/>
                    <a:pt x="24" y="3020"/>
                  </a:cubicBezTo>
                  <a:cubicBezTo>
                    <a:pt x="24" y="3028"/>
                    <a:pt x="24" y="3028"/>
                    <a:pt x="24" y="3036"/>
                  </a:cubicBezTo>
                  <a:cubicBezTo>
                    <a:pt x="107" y="3104"/>
                    <a:pt x="183" y="3165"/>
                    <a:pt x="267" y="3226"/>
                  </a:cubicBezTo>
                  <a:cubicBezTo>
                    <a:pt x="290" y="3005"/>
                    <a:pt x="313" y="2785"/>
                    <a:pt x="328" y="2556"/>
                  </a:cubicBezTo>
                  <a:cubicBezTo>
                    <a:pt x="396" y="1742"/>
                    <a:pt x="389" y="921"/>
                    <a:pt x="305" y="99"/>
                  </a:cubicBezTo>
                  <a:cubicBezTo>
                    <a:pt x="206" y="61"/>
                    <a:pt x="100" y="30"/>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9"/>
            <p:cNvSpPr/>
            <p:nvPr/>
          </p:nvSpPr>
          <p:spPr>
            <a:xfrm flipH="1">
              <a:off x="7924700" y="2709323"/>
              <a:ext cx="83483" cy="212039"/>
            </a:xfrm>
            <a:custGeom>
              <a:rect b="b" l="l" r="r" t="t"/>
              <a:pathLst>
                <a:path extrusionOk="0" h="3500" w="1378">
                  <a:moveTo>
                    <a:pt x="1377" y="0"/>
                  </a:moveTo>
                  <a:cubicBezTo>
                    <a:pt x="1233" y="0"/>
                    <a:pt x="1088" y="23"/>
                    <a:pt x="944" y="31"/>
                  </a:cubicBezTo>
                  <a:cubicBezTo>
                    <a:pt x="898" y="221"/>
                    <a:pt x="852" y="419"/>
                    <a:pt x="814" y="609"/>
                  </a:cubicBezTo>
                  <a:cubicBezTo>
                    <a:pt x="738" y="989"/>
                    <a:pt x="677" y="1377"/>
                    <a:pt x="540" y="1735"/>
                  </a:cubicBezTo>
                  <a:cubicBezTo>
                    <a:pt x="365" y="2168"/>
                    <a:pt x="175" y="2587"/>
                    <a:pt x="0" y="3021"/>
                  </a:cubicBezTo>
                  <a:cubicBezTo>
                    <a:pt x="61" y="3097"/>
                    <a:pt x="130" y="3180"/>
                    <a:pt x="190" y="3264"/>
                  </a:cubicBezTo>
                  <a:cubicBezTo>
                    <a:pt x="244" y="3340"/>
                    <a:pt x="305" y="3424"/>
                    <a:pt x="358" y="3500"/>
                  </a:cubicBezTo>
                  <a:cubicBezTo>
                    <a:pt x="449" y="3241"/>
                    <a:pt x="556" y="2983"/>
                    <a:pt x="655" y="2724"/>
                  </a:cubicBezTo>
                  <a:cubicBezTo>
                    <a:pt x="731" y="2420"/>
                    <a:pt x="807" y="2123"/>
                    <a:pt x="875" y="1819"/>
                  </a:cubicBezTo>
                  <a:cubicBezTo>
                    <a:pt x="966" y="1446"/>
                    <a:pt x="1058" y="1081"/>
                    <a:pt x="1172" y="708"/>
                  </a:cubicBezTo>
                  <a:cubicBezTo>
                    <a:pt x="1248" y="480"/>
                    <a:pt x="1316" y="244"/>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9"/>
            <p:cNvSpPr/>
            <p:nvPr/>
          </p:nvSpPr>
          <p:spPr>
            <a:xfrm flipH="1">
              <a:off x="8000308" y="2671519"/>
              <a:ext cx="56766" cy="193198"/>
            </a:xfrm>
            <a:custGeom>
              <a:rect b="b" l="l" r="r" t="t"/>
              <a:pathLst>
                <a:path extrusionOk="0" h="3189" w="937">
                  <a:moveTo>
                    <a:pt x="556" y="0"/>
                  </a:moveTo>
                  <a:cubicBezTo>
                    <a:pt x="533" y="175"/>
                    <a:pt x="511" y="350"/>
                    <a:pt x="495" y="525"/>
                  </a:cubicBezTo>
                  <a:cubicBezTo>
                    <a:pt x="374" y="1286"/>
                    <a:pt x="214" y="2047"/>
                    <a:pt x="1" y="2792"/>
                  </a:cubicBezTo>
                  <a:cubicBezTo>
                    <a:pt x="138" y="2922"/>
                    <a:pt x="267" y="3051"/>
                    <a:pt x="396" y="3188"/>
                  </a:cubicBezTo>
                  <a:cubicBezTo>
                    <a:pt x="511" y="2709"/>
                    <a:pt x="609" y="2237"/>
                    <a:pt x="693" y="1750"/>
                  </a:cubicBezTo>
                  <a:cubicBezTo>
                    <a:pt x="769" y="1309"/>
                    <a:pt x="868" y="868"/>
                    <a:pt x="937" y="419"/>
                  </a:cubicBezTo>
                  <a:cubicBezTo>
                    <a:pt x="800" y="289"/>
                    <a:pt x="670" y="153"/>
                    <a:pt x="55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9"/>
            <p:cNvSpPr/>
            <p:nvPr/>
          </p:nvSpPr>
          <p:spPr>
            <a:xfrm flipH="1">
              <a:off x="8043140" y="2636502"/>
              <a:ext cx="18054" cy="122619"/>
            </a:xfrm>
            <a:custGeom>
              <a:rect b="b" l="l" r="r" t="t"/>
              <a:pathLst>
                <a:path extrusionOk="0" h="2024" w="298">
                  <a:moveTo>
                    <a:pt x="0" y="0"/>
                  </a:moveTo>
                  <a:lnTo>
                    <a:pt x="0" y="0"/>
                  </a:lnTo>
                  <a:cubicBezTo>
                    <a:pt x="8" y="107"/>
                    <a:pt x="16" y="221"/>
                    <a:pt x="23" y="327"/>
                  </a:cubicBezTo>
                  <a:cubicBezTo>
                    <a:pt x="54" y="890"/>
                    <a:pt x="54" y="1461"/>
                    <a:pt x="16" y="2024"/>
                  </a:cubicBezTo>
                  <a:cubicBezTo>
                    <a:pt x="76" y="1727"/>
                    <a:pt x="137" y="1400"/>
                    <a:pt x="175" y="1103"/>
                  </a:cubicBezTo>
                  <a:cubicBezTo>
                    <a:pt x="213" y="807"/>
                    <a:pt x="251" y="510"/>
                    <a:pt x="297" y="213"/>
                  </a:cubicBezTo>
                  <a:cubicBezTo>
                    <a:pt x="206" y="137"/>
                    <a:pt x="107" y="61"/>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9"/>
            <p:cNvSpPr/>
            <p:nvPr/>
          </p:nvSpPr>
          <p:spPr>
            <a:xfrm flipH="1">
              <a:off x="7673521" y="3782314"/>
              <a:ext cx="23082" cy="24960"/>
            </a:xfrm>
            <a:custGeom>
              <a:rect b="b" l="l" r="r" t="t"/>
              <a:pathLst>
                <a:path extrusionOk="0" h="412" w="381">
                  <a:moveTo>
                    <a:pt x="381" y="1"/>
                  </a:moveTo>
                  <a:lnTo>
                    <a:pt x="381" y="1"/>
                  </a:lnTo>
                  <a:cubicBezTo>
                    <a:pt x="251" y="46"/>
                    <a:pt x="122" y="92"/>
                    <a:pt x="0" y="130"/>
                  </a:cubicBezTo>
                  <a:lnTo>
                    <a:pt x="69" y="411"/>
                  </a:lnTo>
                  <a:cubicBezTo>
                    <a:pt x="175" y="274"/>
                    <a:pt x="274" y="138"/>
                    <a:pt x="38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9"/>
            <p:cNvSpPr/>
            <p:nvPr/>
          </p:nvSpPr>
          <p:spPr>
            <a:xfrm flipH="1">
              <a:off x="7779543" y="2859569"/>
              <a:ext cx="100506" cy="130979"/>
            </a:xfrm>
            <a:custGeom>
              <a:rect b="b" l="l" r="r" t="t"/>
              <a:pathLst>
                <a:path extrusionOk="0" h="2162" w="1659">
                  <a:moveTo>
                    <a:pt x="1088" y="0"/>
                  </a:moveTo>
                  <a:lnTo>
                    <a:pt x="951" y="244"/>
                  </a:lnTo>
                  <a:cubicBezTo>
                    <a:pt x="617" y="868"/>
                    <a:pt x="312" y="1514"/>
                    <a:pt x="0" y="2161"/>
                  </a:cubicBezTo>
                  <a:cubicBezTo>
                    <a:pt x="518" y="1461"/>
                    <a:pt x="1065" y="792"/>
                    <a:pt x="1659" y="145"/>
                  </a:cubicBezTo>
                  <a:cubicBezTo>
                    <a:pt x="1469" y="99"/>
                    <a:pt x="1278" y="54"/>
                    <a:pt x="10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9"/>
            <p:cNvSpPr/>
            <p:nvPr/>
          </p:nvSpPr>
          <p:spPr>
            <a:xfrm flipH="1">
              <a:off x="8191145" y="2594820"/>
              <a:ext cx="84391" cy="155576"/>
            </a:xfrm>
            <a:custGeom>
              <a:rect b="b" l="l" r="r" t="t"/>
              <a:pathLst>
                <a:path extrusionOk="0" h="2568" w="1393">
                  <a:moveTo>
                    <a:pt x="543" y="0"/>
                  </a:moveTo>
                  <a:cubicBezTo>
                    <a:pt x="362" y="0"/>
                    <a:pt x="182" y="16"/>
                    <a:pt x="1" y="41"/>
                  </a:cubicBezTo>
                  <a:cubicBezTo>
                    <a:pt x="533" y="817"/>
                    <a:pt x="967" y="1654"/>
                    <a:pt x="1309" y="2529"/>
                  </a:cubicBezTo>
                  <a:lnTo>
                    <a:pt x="1393" y="2567"/>
                  </a:lnTo>
                  <a:cubicBezTo>
                    <a:pt x="1233" y="1708"/>
                    <a:pt x="1020" y="856"/>
                    <a:pt x="799" y="11"/>
                  </a:cubicBezTo>
                  <a:cubicBezTo>
                    <a:pt x="714" y="4"/>
                    <a:pt x="629" y="0"/>
                    <a:pt x="5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9"/>
            <p:cNvSpPr/>
            <p:nvPr/>
          </p:nvSpPr>
          <p:spPr>
            <a:xfrm flipH="1">
              <a:off x="7872175" y="2727255"/>
              <a:ext cx="93600" cy="260989"/>
            </a:xfrm>
            <a:custGeom>
              <a:rect b="b" l="l" r="r" t="t"/>
              <a:pathLst>
                <a:path extrusionOk="0" h="4308" w="1545">
                  <a:moveTo>
                    <a:pt x="1316" y="1"/>
                  </a:moveTo>
                  <a:cubicBezTo>
                    <a:pt x="1179" y="305"/>
                    <a:pt x="1058" y="625"/>
                    <a:pt x="936" y="937"/>
                  </a:cubicBezTo>
                  <a:cubicBezTo>
                    <a:pt x="738" y="1469"/>
                    <a:pt x="525" y="1987"/>
                    <a:pt x="327" y="2512"/>
                  </a:cubicBezTo>
                  <a:cubicBezTo>
                    <a:pt x="282" y="2687"/>
                    <a:pt x="236" y="2862"/>
                    <a:pt x="183" y="3037"/>
                  </a:cubicBezTo>
                  <a:cubicBezTo>
                    <a:pt x="130" y="3257"/>
                    <a:pt x="69" y="3478"/>
                    <a:pt x="0" y="3698"/>
                  </a:cubicBezTo>
                  <a:cubicBezTo>
                    <a:pt x="137" y="3904"/>
                    <a:pt x="274" y="4102"/>
                    <a:pt x="403" y="4307"/>
                  </a:cubicBezTo>
                  <a:cubicBezTo>
                    <a:pt x="449" y="4178"/>
                    <a:pt x="495" y="4041"/>
                    <a:pt x="540" y="3911"/>
                  </a:cubicBezTo>
                  <a:cubicBezTo>
                    <a:pt x="654" y="3516"/>
                    <a:pt x="769" y="3120"/>
                    <a:pt x="890" y="2732"/>
                  </a:cubicBezTo>
                  <a:cubicBezTo>
                    <a:pt x="1088" y="2078"/>
                    <a:pt x="1347" y="1446"/>
                    <a:pt x="1545" y="800"/>
                  </a:cubicBezTo>
                  <a:cubicBezTo>
                    <a:pt x="1507" y="495"/>
                    <a:pt x="1469" y="206"/>
                    <a:pt x="13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9"/>
            <p:cNvSpPr/>
            <p:nvPr/>
          </p:nvSpPr>
          <p:spPr>
            <a:xfrm flipH="1">
              <a:off x="8355205" y="2647528"/>
              <a:ext cx="92691" cy="44346"/>
            </a:xfrm>
            <a:custGeom>
              <a:rect b="b" l="l" r="r" t="t"/>
              <a:pathLst>
                <a:path extrusionOk="0" h="732" w="1530">
                  <a:moveTo>
                    <a:pt x="951" y="1"/>
                  </a:moveTo>
                  <a:cubicBezTo>
                    <a:pt x="654" y="168"/>
                    <a:pt x="327" y="297"/>
                    <a:pt x="0" y="381"/>
                  </a:cubicBezTo>
                  <a:cubicBezTo>
                    <a:pt x="510" y="480"/>
                    <a:pt x="1020" y="594"/>
                    <a:pt x="1529" y="731"/>
                  </a:cubicBezTo>
                  <a:cubicBezTo>
                    <a:pt x="1347" y="480"/>
                    <a:pt x="1157" y="237"/>
                    <a:pt x="9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9"/>
            <p:cNvSpPr/>
            <p:nvPr/>
          </p:nvSpPr>
          <p:spPr>
            <a:xfrm flipH="1">
              <a:off x="7657406" y="3804003"/>
              <a:ext cx="27686" cy="201921"/>
            </a:xfrm>
            <a:custGeom>
              <a:rect b="b" l="l" r="r" t="t"/>
              <a:pathLst>
                <a:path extrusionOk="0" h="3333" w="457">
                  <a:moveTo>
                    <a:pt x="396" y="0"/>
                  </a:moveTo>
                  <a:lnTo>
                    <a:pt x="396" y="0"/>
                  </a:lnTo>
                  <a:cubicBezTo>
                    <a:pt x="267" y="175"/>
                    <a:pt x="130" y="350"/>
                    <a:pt x="0" y="525"/>
                  </a:cubicBezTo>
                  <a:cubicBezTo>
                    <a:pt x="39" y="708"/>
                    <a:pt x="84" y="898"/>
                    <a:pt x="130" y="1088"/>
                  </a:cubicBezTo>
                  <a:cubicBezTo>
                    <a:pt x="175" y="1294"/>
                    <a:pt x="214" y="1499"/>
                    <a:pt x="236" y="1704"/>
                  </a:cubicBezTo>
                  <a:cubicBezTo>
                    <a:pt x="381" y="2237"/>
                    <a:pt x="434" y="2785"/>
                    <a:pt x="404" y="3332"/>
                  </a:cubicBezTo>
                  <a:cubicBezTo>
                    <a:pt x="457" y="2572"/>
                    <a:pt x="389" y="1088"/>
                    <a:pt x="3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9"/>
            <p:cNvSpPr/>
            <p:nvPr/>
          </p:nvSpPr>
          <p:spPr>
            <a:xfrm flipH="1">
              <a:off x="8126624" y="2606089"/>
              <a:ext cx="29988" cy="95902"/>
            </a:xfrm>
            <a:custGeom>
              <a:rect b="b" l="l" r="r" t="t"/>
              <a:pathLst>
                <a:path extrusionOk="0" h="1583" w="495">
                  <a:moveTo>
                    <a:pt x="0" y="0"/>
                  </a:moveTo>
                  <a:cubicBezTo>
                    <a:pt x="31" y="91"/>
                    <a:pt x="69" y="175"/>
                    <a:pt x="99" y="259"/>
                  </a:cubicBezTo>
                  <a:cubicBezTo>
                    <a:pt x="252" y="692"/>
                    <a:pt x="381" y="1134"/>
                    <a:pt x="495" y="1582"/>
                  </a:cubicBezTo>
                  <a:cubicBezTo>
                    <a:pt x="487" y="1096"/>
                    <a:pt x="487" y="601"/>
                    <a:pt x="487" y="114"/>
                  </a:cubicBezTo>
                  <a:lnTo>
                    <a:pt x="312" y="76"/>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9"/>
            <p:cNvSpPr/>
            <p:nvPr/>
          </p:nvSpPr>
          <p:spPr>
            <a:xfrm flipH="1">
              <a:off x="7974014" y="2709323"/>
              <a:ext cx="22173" cy="93176"/>
            </a:xfrm>
            <a:custGeom>
              <a:rect b="b" l="l" r="r" t="t"/>
              <a:pathLst>
                <a:path extrusionOk="0" h="1538" w="366">
                  <a:moveTo>
                    <a:pt x="289" y="0"/>
                  </a:moveTo>
                  <a:cubicBezTo>
                    <a:pt x="236" y="320"/>
                    <a:pt x="167" y="647"/>
                    <a:pt x="107" y="966"/>
                  </a:cubicBezTo>
                  <a:cubicBezTo>
                    <a:pt x="69" y="1157"/>
                    <a:pt x="38" y="1347"/>
                    <a:pt x="0" y="1537"/>
                  </a:cubicBezTo>
                  <a:cubicBezTo>
                    <a:pt x="167" y="1043"/>
                    <a:pt x="251" y="525"/>
                    <a:pt x="365" y="8"/>
                  </a:cubicBezTo>
                  <a:cubicBezTo>
                    <a:pt x="342" y="8"/>
                    <a:pt x="327"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9"/>
            <p:cNvSpPr/>
            <p:nvPr/>
          </p:nvSpPr>
          <p:spPr>
            <a:xfrm flipH="1">
              <a:off x="7645412" y="3102024"/>
              <a:ext cx="180233" cy="177022"/>
            </a:xfrm>
            <a:custGeom>
              <a:rect b="b" l="l" r="r" t="t"/>
              <a:pathLst>
                <a:path extrusionOk="0" h="2922" w="2975">
                  <a:moveTo>
                    <a:pt x="2587" y="0"/>
                  </a:moveTo>
                  <a:cubicBezTo>
                    <a:pt x="2465" y="53"/>
                    <a:pt x="2336" y="114"/>
                    <a:pt x="2206" y="183"/>
                  </a:cubicBezTo>
                  <a:cubicBezTo>
                    <a:pt x="2092" y="320"/>
                    <a:pt x="1963" y="457"/>
                    <a:pt x="1834" y="586"/>
                  </a:cubicBezTo>
                  <a:cubicBezTo>
                    <a:pt x="1316" y="1126"/>
                    <a:pt x="746" y="1613"/>
                    <a:pt x="137" y="2054"/>
                  </a:cubicBezTo>
                  <a:lnTo>
                    <a:pt x="0" y="2146"/>
                  </a:lnTo>
                  <a:cubicBezTo>
                    <a:pt x="76" y="2404"/>
                    <a:pt x="145" y="2663"/>
                    <a:pt x="198" y="2922"/>
                  </a:cubicBezTo>
                  <a:cubicBezTo>
                    <a:pt x="403" y="2785"/>
                    <a:pt x="616" y="2648"/>
                    <a:pt x="829" y="2518"/>
                  </a:cubicBezTo>
                  <a:cubicBezTo>
                    <a:pt x="921" y="2442"/>
                    <a:pt x="1012" y="2374"/>
                    <a:pt x="1103" y="2298"/>
                  </a:cubicBezTo>
                  <a:cubicBezTo>
                    <a:pt x="1476" y="1994"/>
                    <a:pt x="1849" y="1674"/>
                    <a:pt x="2191" y="1332"/>
                  </a:cubicBezTo>
                  <a:cubicBezTo>
                    <a:pt x="2488" y="1050"/>
                    <a:pt x="2747" y="731"/>
                    <a:pt x="2975" y="396"/>
                  </a:cubicBezTo>
                  <a:cubicBezTo>
                    <a:pt x="2853" y="259"/>
                    <a:pt x="2716" y="137"/>
                    <a:pt x="2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9"/>
            <p:cNvSpPr/>
            <p:nvPr/>
          </p:nvSpPr>
          <p:spPr>
            <a:xfrm flipH="1">
              <a:off x="7632508" y="3214466"/>
              <a:ext cx="175205" cy="139703"/>
            </a:xfrm>
            <a:custGeom>
              <a:rect b="b" l="l" r="r" t="t"/>
              <a:pathLst>
                <a:path extrusionOk="0" h="2306" w="2892">
                  <a:moveTo>
                    <a:pt x="2892" y="1"/>
                  </a:moveTo>
                  <a:lnTo>
                    <a:pt x="2892" y="1"/>
                  </a:lnTo>
                  <a:cubicBezTo>
                    <a:pt x="2276" y="191"/>
                    <a:pt x="1675" y="449"/>
                    <a:pt x="1112" y="777"/>
                  </a:cubicBezTo>
                  <a:cubicBezTo>
                    <a:pt x="997" y="830"/>
                    <a:pt x="891" y="898"/>
                    <a:pt x="784" y="967"/>
                  </a:cubicBezTo>
                  <a:cubicBezTo>
                    <a:pt x="571" y="1134"/>
                    <a:pt x="351" y="1294"/>
                    <a:pt x="138" y="1446"/>
                  </a:cubicBezTo>
                  <a:lnTo>
                    <a:pt x="1" y="1545"/>
                  </a:lnTo>
                  <a:cubicBezTo>
                    <a:pt x="8" y="1621"/>
                    <a:pt x="24" y="1697"/>
                    <a:pt x="39" y="1773"/>
                  </a:cubicBezTo>
                  <a:cubicBezTo>
                    <a:pt x="62" y="1956"/>
                    <a:pt x="92" y="2131"/>
                    <a:pt x="122" y="2306"/>
                  </a:cubicBezTo>
                  <a:cubicBezTo>
                    <a:pt x="442" y="2055"/>
                    <a:pt x="762" y="1796"/>
                    <a:pt x="1096" y="1560"/>
                  </a:cubicBezTo>
                  <a:cubicBezTo>
                    <a:pt x="1606" y="1195"/>
                    <a:pt x="2139" y="845"/>
                    <a:pt x="2580" y="396"/>
                  </a:cubicBezTo>
                  <a:cubicBezTo>
                    <a:pt x="2686" y="282"/>
                    <a:pt x="2785" y="168"/>
                    <a:pt x="2877" y="39"/>
                  </a:cubicBezTo>
                  <a:cubicBezTo>
                    <a:pt x="2884" y="31"/>
                    <a:pt x="2884" y="16"/>
                    <a:pt x="28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9"/>
            <p:cNvSpPr/>
            <p:nvPr/>
          </p:nvSpPr>
          <p:spPr>
            <a:xfrm flipH="1">
              <a:off x="7835764" y="2840667"/>
              <a:ext cx="88087" cy="180718"/>
            </a:xfrm>
            <a:custGeom>
              <a:rect b="b" l="l" r="r" t="t"/>
              <a:pathLst>
                <a:path extrusionOk="0" h="2983" w="1454">
                  <a:moveTo>
                    <a:pt x="1218" y="0"/>
                  </a:moveTo>
                  <a:cubicBezTo>
                    <a:pt x="1066" y="259"/>
                    <a:pt x="929" y="525"/>
                    <a:pt x="799" y="792"/>
                  </a:cubicBezTo>
                  <a:cubicBezTo>
                    <a:pt x="556" y="1294"/>
                    <a:pt x="351" y="1804"/>
                    <a:pt x="160" y="2329"/>
                  </a:cubicBezTo>
                  <a:cubicBezTo>
                    <a:pt x="130" y="2450"/>
                    <a:pt x="92" y="2572"/>
                    <a:pt x="61" y="2694"/>
                  </a:cubicBezTo>
                  <a:cubicBezTo>
                    <a:pt x="39" y="2762"/>
                    <a:pt x="16" y="2823"/>
                    <a:pt x="1" y="2892"/>
                  </a:cubicBezTo>
                  <a:lnTo>
                    <a:pt x="54" y="2983"/>
                  </a:lnTo>
                  <a:cubicBezTo>
                    <a:pt x="274" y="2534"/>
                    <a:pt x="495" y="2085"/>
                    <a:pt x="708" y="1629"/>
                  </a:cubicBezTo>
                  <a:cubicBezTo>
                    <a:pt x="875" y="1279"/>
                    <a:pt x="1050" y="921"/>
                    <a:pt x="1241" y="571"/>
                  </a:cubicBezTo>
                  <a:cubicBezTo>
                    <a:pt x="1309" y="442"/>
                    <a:pt x="1385" y="305"/>
                    <a:pt x="1454" y="175"/>
                  </a:cubicBezTo>
                  <a:cubicBezTo>
                    <a:pt x="1370" y="130"/>
                    <a:pt x="1294" y="69"/>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9"/>
            <p:cNvSpPr/>
            <p:nvPr/>
          </p:nvSpPr>
          <p:spPr>
            <a:xfrm flipH="1">
              <a:off x="7618210" y="3588750"/>
              <a:ext cx="121286" cy="108806"/>
            </a:xfrm>
            <a:custGeom>
              <a:rect b="b" l="l" r="r" t="t"/>
              <a:pathLst>
                <a:path extrusionOk="0" h="1796" w="2002">
                  <a:moveTo>
                    <a:pt x="1743" y="0"/>
                  </a:moveTo>
                  <a:cubicBezTo>
                    <a:pt x="1538" y="46"/>
                    <a:pt x="1332" y="99"/>
                    <a:pt x="1134" y="168"/>
                  </a:cubicBezTo>
                  <a:cubicBezTo>
                    <a:pt x="746" y="297"/>
                    <a:pt x="381" y="464"/>
                    <a:pt x="1" y="616"/>
                  </a:cubicBezTo>
                  <a:cubicBezTo>
                    <a:pt x="107" y="1012"/>
                    <a:pt x="206" y="1408"/>
                    <a:pt x="313" y="1796"/>
                  </a:cubicBezTo>
                  <a:cubicBezTo>
                    <a:pt x="617" y="1552"/>
                    <a:pt x="952" y="1324"/>
                    <a:pt x="1271" y="1088"/>
                  </a:cubicBezTo>
                  <a:cubicBezTo>
                    <a:pt x="1522" y="906"/>
                    <a:pt x="1766" y="708"/>
                    <a:pt x="2002" y="502"/>
                  </a:cubicBezTo>
                  <a:cubicBezTo>
                    <a:pt x="1986" y="457"/>
                    <a:pt x="1971" y="411"/>
                    <a:pt x="1956" y="373"/>
                  </a:cubicBezTo>
                  <a:cubicBezTo>
                    <a:pt x="1903" y="236"/>
                    <a:pt x="1834" y="114"/>
                    <a:pt x="17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9"/>
            <p:cNvSpPr/>
            <p:nvPr/>
          </p:nvSpPr>
          <p:spPr>
            <a:xfrm flipH="1">
              <a:off x="7753735" y="2877563"/>
              <a:ext cx="146610" cy="199619"/>
            </a:xfrm>
            <a:custGeom>
              <a:rect b="b" l="l" r="r" t="t"/>
              <a:pathLst>
                <a:path extrusionOk="0" h="3295" w="2420">
                  <a:moveTo>
                    <a:pt x="2382" y="0"/>
                  </a:moveTo>
                  <a:cubicBezTo>
                    <a:pt x="1583" y="829"/>
                    <a:pt x="883" y="1758"/>
                    <a:pt x="198" y="2686"/>
                  </a:cubicBezTo>
                  <a:lnTo>
                    <a:pt x="1" y="2952"/>
                  </a:lnTo>
                  <a:cubicBezTo>
                    <a:pt x="69" y="3066"/>
                    <a:pt x="130" y="3180"/>
                    <a:pt x="191" y="3294"/>
                  </a:cubicBezTo>
                  <a:cubicBezTo>
                    <a:pt x="343" y="3036"/>
                    <a:pt x="503" y="2777"/>
                    <a:pt x="662" y="2526"/>
                  </a:cubicBezTo>
                  <a:cubicBezTo>
                    <a:pt x="1180" y="1727"/>
                    <a:pt x="1758" y="974"/>
                    <a:pt x="2298" y="190"/>
                  </a:cubicBezTo>
                  <a:cubicBezTo>
                    <a:pt x="2336" y="137"/>
                    <a:pt x="2374" y="76"/>
                    <a:pt x="2420" y="15"/>
                  </a:cubicBezTo>
                  <a:lnTo>
                    <a:pt x="238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9"/>
            <p:cNvSpPr/>
            <p:nvPr/>
          </p:nvSpPr>
          <p:spPr>
            <a:xfrm flipH="1">
              <a:off x="7706723" y="2893193"/>
              <a:ext cx="169631" cy="211191"/>
            </a:xfrm>
            <a:custGeom>
              <a:rect b="b" l="l" r="r" t="t"/>
              <a:pathLst>
                <a:path extrusionOk="0" h="3486" w="2800">
                  <a:moveTo>
                    <a:pt x="2321" y="1"/>
                  </a:moveTo>
                  <a:cubicBezTo>
                    <a:pt x="2062" y="389"/>
                    <a:pt x="1780" y="769"/>
                    <a:pt x="1499" y="1142"/>
                  </a:cubicBezTo>
                  <a:cubicBezTo>
                    <a:pt x="959" y="1888"/>
                    <a:pt x="464" y="2656"/>
                    <a:pt x="0" y="3440"/>
                  </a:cubicBezTo>
                  <a:lnTo>
                    <a:pt x="23" y="3485"/>
                  </a:lnTo>
                  <a:cubicBezTo>
                    <a:pt x="753" y="2801"/>
                    <a:pt x="1552" y="2169"/>
                    <a:pt x="2351" y="1553"/>
                  </a:cubicBezTo>
                  <a:lnTo>
                    <a:pt x="2800" y="1195"/>
                  </a:lnTo>
                  <a:cubicBezTo>
                    <a:pt x="2739" y="754"/>
                    <a:pt x="2610" y="313"/>
                    <a:pt x="232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9"/>
            <p:cNvSpPr/>
            <p:nvPr/>
          </p:nvSpPr>
          <p:spPr>
            <a:xfrm flipH="1">
              <a:off x="7670744" y="2670610"/>
              <a:ext cx="803930" cy="1236671"/>
            </a:xfrm>
            <a:custGeom>
              <a:rect b="b" l="l" r="r" t="t"/>
              <a:pathLst>
                <a:path extrusionOk="0" h="20413" w="13270">
                  <a:moveTo>
                    <a:pt x="435" y="0"/>
                  </a:moveTo>
                  <a:cubicBezTo>
                    <a:pt x="330" y="23"/>
                    <a:pt x="216" y="33"/>
                    <a:pt x="104" y="33"/>
                  </a:cubicBezTo>
                  <a:cubicBezTo>
                    <a:pt x="70" y="33"/>
                    <a:pt x="35" y="32"/>
                    <a:pt x="1" y="31"/>
                  </a:cubicBezTo>
                  <a:lnTo>
                    <a:pt x="1" y="31"/>
                  </a:lnTo>
                  <a:cubicBezTo>
                    <a:pt x="914" y="221"/>
                    <a:pt x="1652" y="883"/>
                    <a:pt x="1949" y="1765"/>
                  </a:cubicBezTo>
                  <a:cubicBezTo>
                    <a:pt x="2222" y="2640"/>
                    <a:pt x="2055" y="3736"/>
                    <a:pt x="2732" y="4367"/>
                  </a:cubicBezTo>
                  <a:cubicBezTo>
                    <a:pt x="3356" y="4953"/>
                    <a:pt x="4459" y="4854"/>
                    <a:pt x="4992" y="5524"/>
                  </a:cubicBezTo>
                  <a:cubicBezTo>
                    <a:pt x="5578" y="6262"/>
                    <a:pt x="5098" y="7403"/>
                    <a:pt x="5509" y="8247"/>
                  </a:cubicBezTo>
                  <a:cubicBezTo>
                    <a:pt x="5958" y="9175"/>
                    <a:pt x="7320" y="9419"/>
                    <a:pt x="7662" y="10393"/>
                  </a:cubicBezTo>
                  <a:cubicBezTo>
                    <a:pt x="7959" y="11222"/>
                    <a:pt x="7358" y="12295"/>
                    <a:pt x="7929" y="12964"/>
                  </a:cubicBezTo>
                  <a:cubicBezTo>
                    <a:pt x="8263" y="13367"/>
                    <a:pt x="8902" y="13436"/>
                    <a:pt x="9214" y="13854"/>
                  </a:cubicBezTo>
                  <a:cubicBezTo>
                    <a:pt x="9595" y="14356"/>
                    <a:pt x="9344" y="15094"/>
                    <a:pt x="9503" y="15711"/>
                  </a:cubicBezTo>
                  <a:cubicBezTo>
                    <a:pt x="9716" y="16532"/>
                    <a:pt x="10591" y="16958"/>
                    <a:pt x="11276" y="17453"/>
                  </a:cubicBezTo>
                  <a:cubicBezTo>
                    <a:pt x="12257" y="18183"/>
                    <a:pt x="12957" y="19233"/>
                    <a:pt x="13269" y="20412"/>
                  </a:cubicBezTo>
                  <a:cubicBezTo>
                    <a:pt x="13239" y="20207"/>
                    <a:pt x="13208" y="20002"/>
                    <a:pt x="13163" y="19796"/>
                  </a:cubicBezTo>
                  <a:cubicBezTo>
                    <a:pt x="12455" y="16783"/>
                    <a:pt x="11542" y="13938"/>
                    <a:pt x="11048" y="10750"/>
                  </a:cubicBezTo>
                  <a:cubicBezTo>
                    <a:pt x="10675" y="8232"/>
                    <a:pt x="9427" y="6033"/>
                    <a:pt x="7890" y="3903"/>
                  </a:cubicBezTo>
                  <a:cubicBezTo>
                    <a:pt x="6057" y="1476"/>
                    <a:pt x="3265" y="556"/>
                    <a:pt x="435"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9"/>
            <p:cNvSpPr/>
            <p:nvPr/>
          </p:nvSpPr>
          <p:spPr>
            <a:xfrm flipH="1">
              <a:off x="7915007" y="3374891"/>
              <a:ext cx="93176" cy="37379"/>
            </a:xfrm>
            <a:custGeom>
              <a:rect b="b" l="l" r="r" t="t"/>
              <a:pathLst>
                <a:path extrusionOk="0" h="617" w="1538">
                  <a:moveTo>
                    <a:pt x="8" y="0"/>
                  </a:moveTo>
                  <a:lnTo>
                    <a:pt x="0" y="99"/>
                  </a:lnTo>
                  <a:cubicBezTo>
                    <a:pt x="335" y="206"/>
                    <a:pt x="670" y="320"/>
                    <a:pt x="997" y="434"/>
                  </a:cubicBezTo>
                  <a:cubicBezTo>
                    <a:pt x="1180" y="495"/>
                    <a:pt x="1354" y="556"/>
                    <a:pt x="1537" y="616"/>
                  </a:cubicBezTo>
                  <a:cubicBezTo>
                    <a:pt x="1027" y="411"/>
                    <a:pt x="518" y="206"/>
                    <a:pt x="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9"/>
            <p:cNvSpPr/>
            <p:nvPr/>
          </p:nvSpPr>
          <p:spPr>
            <a:xfrm flipH="1">
              <a:off x="7783240" y="3322305"/>
              <a:ext cx="222641" cy="119893"/>
            </a:xfrm>
            <a:custGeom>
              <a:rect b="b" l="l" r="r" t="t"/>
              <a:pathLst>
                <a:path extrusionOk="0" h="1979" w="3675">
                  <a:moveTo>
                    <a:pt x="0" y="1"/>
                  </a:moveTo>
                  <a:lnTo>
                    <a:pt x="0" y="1"/>
                  </a:lnTo>
                  <a:cubicBezTo>
                    <a:pt x="16" y="161"/>
                    <a:pt x="16" y="313"/>
                    <a:pt x="0" y="473"/>
                  </a:cubicBezTo>
                  <a:cubicBezTo>
                    <a:pt x="1233" y="967"/>
                    <a:pt x="2465" y="1439"/>
                    <a:pt x="3675" y="1979"/>
                  </a:cubicBezTo>
                  <a:cubicBezTo>
                    <a:pt x="3607" y="1652"/>
                    <a:pt x="3538" y="1325"/>
                    <a:pt x="3477" y="990"/>
                  </a:cubicBezTo>
                  <a:cubicBezTo>
                    <a:pt x="3051" y="822"/>
                    <a:pt x="2617" y="670"/>
                    <a:pt x="2184" y="533"/>
                  </a:cubicBezTo>
                  <a:cubicBezTo>
                    <a:pt x="1469" y="313"/>
                    <a:pt x="738" y="13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9"/>
            <p:cNvSpPr/>
            <p:nvPr/>
          </p:nvSpPr>
          <p:spPr>
            <a:xfrm flipH="1">
              <a:off x="7871692" y="3031020"/>
              <a:ext cx="286737" cy="81181"/>
            </a:xfrm>
            <a:custGeom>
              <a:rect b="b" l="l" r="r" t="t"/>
              <a:pathLst>
                <a:path extrusionOk="0" h="1340" w="4733">
                  <a:moveTo>
                    <a:pt x="0" y="1"/>
                  </a:moveTo>
                  <a:cubicBezTo>
                    <a:pt x="23" y="92"/>
                    <a:pt x="46" y="176"/>
                    <a:pt x="61" y="267"/>
                  </a:cubicBezTo>
                  <a:cubicBezTo>
                    <a:pt x="342" y="282"/>
                    <a:pt x="632" y="297"/>
                    <a:pt x="921" y="328"/>
                  </a:cubicBezTo>
                  <a:cubicBezTo>
                    <a:pt x="2237" y="457"/>
                    <a:pt x="3500" y="860"/>
                    <a:pt x="4732" y="1340"/>
                  </a:cubicBezTo>
                  <a:cubicBezTo>
                    <a:pt x="4641" y="1134"/>
                    <a:pt x="4542" y="929"/>
                    <a:pt x="4436" y="731"/>
                  </a:cubicBezTo>
                  <a:cubicBezTo>
                    <a:pt x="3568" y="472"/>
                    <a:pt x="2678" y="290"/>
                    <a:pt x="1773" y="191"/>
                  </a:cubicBezTo>
                  <a:cubicBezTo>
                    <a:pt x="1195" y="130"/>
                    <a:pt x="616" y="61"/>
                    <a:pt x="3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9"/>
            <p:cNvSpPr/>
            <p:nvPr/>
          </p:nvSpPr>
          <p:spPr>
            <a:xfrm flipH="1">
              <a:off x="8027511" y="2990490"/>
              <a:ext cx="160422" cy="32290"/>
            </a:xfrm>
            <a:custGeom>
              <a:rect b="b" l="l" r="r" t="t"/>
              <a:pathLst>
                <a:path extrusionOk="0" h="533" w="2648">
                  <a:moveTo>
                    <a:pt x="0" y="0"/>
                  </a:moveTo>
                  <a:lnTo>
                    <a:pt x="0" y="0"/>
                  </a:lnTo>
                  <a:cubicBezTo>
                    <a:pt x="99" y="69"/>
                    <a:pt x="190" y="152"/>
                    <a:pt x="266" y="244"/>
                  </a:cubicBezTo>
                  <a:lnTo>
                    <a:pt x="282" y="274"/>
                  </a:lnTo>
                  <a:cubicBezTo>
                    <a:pt x="852" y="320"/>
                    <a:pt x="1415" y="403"/>
                    <a:pt x="1986" y="457"/>
                  </a:cubicBezTo>
                  <a:cubicBezTo>
                    <a:pt x="2206" y="479"/>
                    <a:pt x="2427" y="502"/>
                    <a:pt x="2648" y="533"/>
                  </a:cubicBezTo>
                  <a:cubicBezTo>
                    <a:pt x="1963" y="327"/>
                    <a:pt x="1271" y="167"/>
                    <a:pt x="563" y="61"/>
                  </a:cubicBezTo>
                  <a:cubicBezTo>
                    <a:pt x="381" y="38"/>
                    <a:pt x="190"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9"/>
            <p:cNvSpPr/>
            <p:nvPr/>
          </p:nvSpPr>
          <p:spPr>
            <a:xfrm flipH="1">
              <a:off x="7799780" y="3227855"/>
              <a:ext cx="282193" cy="126315"/>
            </a:xfrm>
            <a:custGeom>
              <a:rect b="b" l="l" r="r" t="t"/>
              <a:pathLst>
                <a:path extrusionOk="0" h="2085" w="4658">
                  <a:moveTo>
                    <a:pt x="1" y="0"/>
                  </a:moveTo>
                  <a:cubicBezTo>
                    <a:pt x="298" y="183"/>
                    <a:pt x="572" y="403"/>
                    <a:pt x="830" y="639"/>
                  </a:cubicBezTo>
                  <a:cubicBezTo>
                    <a:pt x="1279" y="761"/>
                    <a:pt x="1720" y="890"/>
                    <a:pt x="2154" y="1042"/>
                  </a:cubicBezTo>
                  <a:cubicBezTo>
                    <a:pt x="2846" y="1286"/>
                    <a:pt x="3508" y="1575"/>
                    <a:pt x="4178" y="1872"/>
                  </a:cubicBezTo>
                  <a:cubicBezTo>
                    <a:pt x="4338" y="1940"/>
                    <a:pt x="4497" y="2016"/>
                    <a:pt x="4657" y="2085"/>
                  </a:cubicBezTo>
                  <a:cubicBezTo>
                    <a:pt x="4619" y="1910"/>
                    <a:pt x="4589" y="1727"/>
                    <a:pt x="4566" y="1545"/>
                  </a:cubicBezTo>
                  <a:cubicBezTo>
                    <a:pt x="4513" y="1202"/>
                    <a:pt x="4444" y="867"/>
                    <a:pt x="4360" y="540"/>
                  </a:cubicBezTo>
                  <a:cubicBezTo>
                    <a:pt x="3501" y="441"/>
                    <a:pt x="2633" y="381"/>
                    <a:pt x="1766" y="282"/>
                  </a:cubicBezTo>
                  <a:cubicBezTo>
                    <a:pt x="1241" y="221"/>
                    <a:pt x="716" y="145"/>
                    <a:pt x="191" y="46"/>
                  </a:cubicBezTo>
                  <a:cubicBezTo>
                    <a:pt x="130" y="31"/>
                    <a:pt x="62" y="15"/>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9"/>
            <p:cNvSpPr/>
            <p:nvPr/>
          </p:nvSpPr>
          <p:spPr>
            <a:xfrm flipH="1">
              <a:off x="8102150" y="2774268"/>
              <a:ext cx="204284" cy="29564"/>
            </a:xfrm>
            <a:custGeom>
              <a:rect b="b" l="l" r="r" t="t"/>
              <a:pathLst>
                <a:path extrusionOk="0" h="488" w="3372">
                  <a:moveTo>
                    <a:pt x="1" y="1"/>
                  </a:moveTo>
                  <a:lnTo>
                    <a:pt x="1" y="1"/>
                  </a:lnTo>
                  <a:cubicBezTo>
                    <a:pt x="183" y="9"/>
                    <a:pt x="366" y="24"/>
                    <a:pt x="549" y="31"/>
                  </a:cubicBezTo>
                  <a:cubicBezTo>
                    <a:pt x="1500" y="107"/>
                    <a:pt x="2443" y="260"/>
                    <a:pt x="3371" y="488"/>
                  </a:cubicBezTo>
                  <a:cubicBezTo>
                    <a:pt x="3288" y="427"/>
                    <a:pt x="3211" y="374"/>
                    <a:pt x="3135" y="313"/>
                  </a:cubicBezTo>
                  <a:cubicBezTo>
                    <a:pt x="2915" y="282"/>
                    <a:pt x="2694" y="244"/>
                    <a:pt x="2473" y="214"/>
                  </a:cubicBezTo>
                  <a:cubicBezTo>
                    <a:pt x="1652" y="85"/>
                    <a:pt x="830" y="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9"/>
            <p:cNvSpPr/>
            <p:nvPr/>
          </p:nvSpPr>
          <p:spPr>
            <a:xfrm flipH="1">
              <a:off x="7736227" y="3597050"/>
              <a:ext cx="165935" cy="77000"/>
            </a:xfrm>
            <a:custGeom>
              <a:rect b="b" l="l" r="r" t="t"/>
              <a:pathLst>
                <a:path extrusionOk="0" h="1271" w="2739">
                  <a:moveTo>
                    <a:pt x="0" y="0"/>
                  </a:moveTo>
                  <a:cubicBezTo>
                    <a:pt x="0" y="145"/>
                    <a:pt x="23" y="282"/>
                    <a:pt x="53" y="419"/>
                  </a:cubicBezTo>
                  <a:cubicBezTo>
                    <a:pt x="61" y="434"/>
                    <a:pt x="69" y="449"/>
                    <a:pt x="69" y="464"/>
                  </a:cubicBezTo>
                  <a:lnTo>
                    <a:pt x="175" y="487"/>
                  </a:lnTo>
                  <a:cubicBezTo>
                    <a:pt x="533" y="586"/>
                    <a:pt x="898" y="670"/>
                    <a:pt x="1248" y="776"/>
                  </a:cubicBezTo>
                  <a:cubicBezTo>
                    <a:pt x="1697" y="906"/>
                    <a:pt x="2130" y="1058"/>
                    <a:pt x="2572" y="1210"/>
                  </a:cubicBezTo>
                  <a:lnTo>
                    <a:pt x="2739" y="1271"/>
                  </a:lnTo>
                  <a:cubicBezTo>
                    <a:pt x="2237" y="989"/>
                    <a:pt x="1720" y="738"/>
                    <a:pt x="1195" y="510"/>
                  </a:cubicBezTo>
                  <a:cubicBezTo>
                    <a:pt x="799" y="335"/>
                    <a:pt x="396" y="168"/>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9"/>
            <p:cNvSpPr/>
            <p:nvPr/>
          </p:nvSpPr>
          <p:spPr>
            <a:xfrm flipH="1">
              <a:off x="7960201" y="3467947"/>
              <a:ext cx="20780" cy="8845"/>
            </a:xfrm>
            <a:custGeom>
              <a:rect b="b" l="l" r="r" t="t"/>
              <a:pathLst>
                <a:path extrusionOk="0" h="146" w="343">
                  <a:moveTo>
                    <a:pt x="0" y="1"/>
                  </a:moveTo>
                  <a:lnTo>
                    <a:pt x="0" y="1"/>
                  </a:lnTo>
                  <a:cubicBezTo>
                    <a:pt x="53" y="39"/>
                    <a:pt x="107" y="69"/>
                    <a:pt x="160" y="100"/>
                  </a:cubicBezTo>
                  <a:lnTo>
                    <a:pt x="343" y="14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9"/>
            <p:cNvSpPr/>
            <p:nvPr/>
          </p:nvSpPr>
          <p:spPr>
            <a:xfrm flipH="1">
              <a:off x="7758341" y="3404819"/>
              <a:ext cx="251720" cy="145701"/>
            </a:xfrm>
            <a:custGeom>
              <a:rect b="b" l="l" r="r" t="t"/>
              <a:pathLst>
                <a:path extrusionOk="0" h="2405" w="4155">
                  <a:moveTo>
                    <a:pt x="1" y="1"/>
                  </a:moveTo>
                  <a:cubicBezTo>
                    <a:pt x="1" y="145"/>
                    <a:pt x="16" y="290"/>
                    <a:pt x="54" y="434"/>
                  </a:cubicBezTo>
                  <a:cubicBezTo>
                    <a:pt x="328" y="564"/>
                    <a:pt x="617" y="693"/>
                    <a:pt x="891" y="815"/>
                  </a:cubicBezTo>
                  <a:cubicBezTo>
                    <a:pt x="1355" y="1013"/>
                    <a:pt x="1819" y="1210"/>
                    <a:pt x="2268" y="1423"/>
                  </a:cubicBezTo>
                  <a:cubicBezTo>
                    <a:pt x="2740" y="1652"/>
                    <a:pt x="3196" y="1918"/>
                    <a:pt x="3653" y="2184"/>
                  </a:cubicBezTo>
                  <a:cubicBezTo>
                    <a:pt x="3820" y="2260"/>
                    <a:pt x="3987" y="2329"/>
                    <a:pt x="4155" y="2405"/>
                  </a:cubicBezTo>
                  <a:cubicBezTo>
                    <a:pt x="4056" y="2017"/>
                    <a:pt x="3965" y="1621"/>
                    <a:pt x="3873" y="1226"/>
                  </a:cubicBezTo>
                  <a:cubicBezTo>
                    <a:pt x="3440" y="1073"/>
                    <a:pt x="2991" y="936"/>
                    <a:pt x="2542" y="807"/>
                  </a:cubicBezTo>
                  <a:cubicBezTo>
                    <a:pt x="2063" y="670"/>
                    <a:pt x="1583" y="533"/>
                    <a:pt x="1112" y="373"/>
                  </a:cubicBezTo>
                  <a:cubicBezTo>
                    <a:pt x="746" y="244"/>
                    <a:pt x="374" y="115"/>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9"/>
            <p:cNvSpPr/>
            <p:nvPr/>
          </p:nvSpPr>
          <p:spPr>
            <a:xfrm flipH="1">
              <a:off x="7707147" y="3651878"/>
              <a:ext cx="177991" cy="98689"/>
            </a:xfrm>
            <a:custGeom>
              <a:rect b="b" l="l" r="r" t="t"/>
              <a:pathLst>
                <a:path extrusionOk="0" h="1629" w="2938">
                  <a:moveTo>
                    <a:pt x="1" y="1"/>
                  </a:moveTo>
                  <a:lnTo>
                    <a:pt x="1" y="1"/>
                  </a:lnTo>
                  <a:cubicBezTo>
                    <a:pt x="229" y="297"/>
                    <a:pt x="510" y="556"/>
                    <a:pt x="822" y="761"/>
                  </a:cubicBezTo>
                  <a:lnTo>
                    <a:pt x="1127" y="875"/>
                  </a:lnTo>
                  <a:cubicBezTo>
                    <a:pt x="1743" y="1088"/>
                    <a:pt x="2344" y="1340"/>
                    <a:pt x="2937" y="1629"/>
                  </a:cubicBezTo>
                  <a:cubicBezTo>
                    <a:pt x="2869" y="1378"/>
                    <a:pt x="2800" y="1119"/>
                    <a:pt x="2740" y="868"/>
                  </a:cubicBezTo>
                  <a:cubicBezTo>
                    <a:pt x="2199" y="678"/>
                    <a:pt x="1667" y="487"/>
                    <a:pt x="1119" y="312"/>
                  </a:cubicBezTo>
                  <a:cubicBezTo>
                    <a:pt x="754" y="191"/>
                    <a:pt x="373" y="9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9"/>
            <p:cNvSpPr/>
            <p:nvPr/>
          </p:nvSpPr>
          <p:spPr>
            <a:xfrm flipH="1">
              <a:off x="8167641" y="2717562"/>
              <a:ext cx="224519" cy="45255"/>
            </a:xfrm>
            <a:custGeom>
              <a:rect b="b" l="l" r="r" t="t"/>
              <a:pathLst>
                <a:path extrusionOk="0" h="747" w="3706">
                  <a:moveTo>
                    <a:pt x="739" y="1"/>
                  </a:moveTo>
                  <a:cubicBezTo>
                    <a:pt x="492" y="1"/>
                    <a:pt x="246" y="6"/>
                    <a:pt x="1" y="16"/>
                  </a:cubicBezTo>
                  <a:cubicBezTo>
                    <a:pt x="161" y="184"/>
                    <a:pt x="305" y="374"/>
                    <a:pt x="412" y="579"/>
                  </a:cubicBezTo>
                  <a:cubicBezTo>
                    <a:pt x="697" y="562"/>
                    <a:pt x="986" y="554"/>
                    <a:pt x="1274" y="554"/>
                  </a:cubicBezTo>
                  <a:cubicBezTo>
                    <a:pt x="1370" y="554"/>
                    <a:pt x="1465" y="555"/>
                    <a:pt x="1560" y="557"/>
                  </a:cubicBezTo>
                  <a:cubicBezTo>
                    <a:pt x="2283" y="579"/>
                    <a:pt x="2998" y="640"/>
                    <a:pt x="3706" y="747"/>
                  </a:cubicBezTo>
                  <a:cubicBezTo>
                    <a:pt x="3204" y="480"/>
                    <a:pt x="2686" y="245"/>
                    <a:pt x="2154" y="54"/>
                  </a:cubicBezTo>
                  <a:cubicBezTo>
                    <a:pt x="1684" y="19"/>
                    <a:pt x="1211" y="1"/>
                    <a:pt x="73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9"/>
            <p:cNvSpPr/>
            <p:nvPr/>
          </p:nvSpPr>
          <p:spPr>
            <a:xfrm flipH="1">
              <a:off x="8041811" y="2795472"/>
              <a:ext cx="310243" cy="59977"/>
            </a:xfrm>
            <a:custGeom>
              <a:rect b="b" l="l" r="r" t="t"/>
              <a:pathLst>
                <a:path extrusionOk="0" h="990" w="5121">
                  <a:moveTo>
                    <a:pt x="1" y="1"/>
                  </a:moveTo>
                  <a:cubicBezTo>
                    <a:pt x="39" y="191"/>
                    <a:pt x="69" y="381"/>
                    <a:pt x="92" y="572"/>
                  </a:cubicBezTo>
                  <a:cubicBezTo>
                    <a:pt x="434" y="579"/>
                    <a:pt x="777" y="602"/>
                    <a:pt x="1104" y="625"/>
                  </a:cubicBezTo>
                  <a:cubicBezTo>
                    <a:pt x="1697" y="670"/>
                    <a:pt x="2298" y="716"/>
                    <a:pt x="2892" y="762"/>
                  </a:cubicBezTo>
                  <a:cubicBezTo>
                    <a:pt x="3637" y="815"/>
                    <a:pt x="4383" y="868"/>
                    <a:pt x="5121" y="990"/>
                  </a:cubicBezTo>
                  <a:cubicBezTo>
                    <a:pt x="5037" y="899"/>
                    <a:pt x="4946" y="823"/>
                    <a:pt x="4862" y="739"/>
                  </a:cubicBezTo>
                  <a:cubicBezTo>
                    <a:pt x="4474" y="617"/>
                    <a:pt x="4086" y="518"/>
                    <a:pt x="3698" y="427"/>
                  </a:cubicBezTo>
                  <a:cubicBezTo>
                    <a:pt x="2481" y="161"/>
                    <a:pt x="1241" y="16"/>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9"/>
            <p:cNvSpPr/>
            <p:nvPr/>
          </p:nvSpPr>
          <p:spPr>
            <a:xfrm flipH="1">
              <a:off x="7670735" y="3749599"/>
              <a:ext cx="94085" cy="157696"/>
            </a:xfrm>
            <a:custGeom>
              <a:rect b="b" l="l" r="r" t="t"/>
              <a:pathLst>
                <a:path extrusionOk="0" h="2603" w="1553">
                  <a:moveTo>
                    <a:pt x="0" y="0"/>
                  </a:moveTo>
                  <a:cubicBezTo>
                    <a:pt x="754" y="708"/>
                    <a:pt x="1294" y="1606"/>
                    <a:pt x="1552" y="2602"/>
                  </a:cubicBezTo>
                  <a:cubicBezTo>
                    <a:pt x="1530" y="2397"/>
                    <a:pt x="1491" y="2192"/>
                    <a:pt x="1446" y="1986"/>
                  </a:cubicBezTo>
                  <a:cubicBezTo>
                    <a:pt x="1332" y="1492"/>
                    <a:pt x="1210" y="1005"/>
                    <a:pt x="1088" y="525"/>
                  </a:cubicBezTo>
                  <a:cubicBezTo>
                    <a:pt x="989" y="472"/>
                    <a:pt x="890" y="419"/>
                    <a:pt x="792" y="366"/>
                  </a:cubicBezTo>
                  <a:cubicBezTo>
                    <a:pt x="525" y="236"/>
                    <a:pt x="259" y="1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9"/>
            <p:cNvSpPr/>
            <p:nvPr/>
          </p:nvSpPr>
          <p:spPr>
            <a:xfrm flipH="1">
              <a:off x="7980501" y="2853572"/>
              <a:ext cx="362768" cy="76092"/>
            </a:xfrm>
            <a:custGeom>
              <a:rect b="b" l="l" r="r" t="t"/>
              <a:pathLst>
                <a:path extrusionOk="0" h="1256" w="5988">
                  <a:moveTo>
                    <a:pt x="0" y="1"/>
                  </a:moveTo>
                  <a:lnTo>
                    <a:pt x="0" y="1"/>
                  </a:lnTo>
                  <a:cubicBezTo>
                    <a:pt x="15" y="99"/>
                    <a:pt x="31" y="198"/>
                    <a:pt x="53" y="290"/>
                  </a:cubicBezTo>
                  <a:cubicBezTo>
                    <a:pt x="784" y="305"/>
                    <a:pt x="1514" y="305"/>
                    <a:pt x="2245" y="358"/>
                  </a:cubicBezTo>
                  <a:cubicBezTo>
                    <a:pt x="3523" y="457"/>
                    <a:pt x="4786" y="799"/>
                    <a:pt x="5988" y="1256"/>
                  </a:cubicBezTo>
                  <a:cubicBezTo>
                    <a:pt x="5896" y="1134"/>
                    <a:pt x="5813" y="1005"/>
                    <a:pt x="5721" y="883"/>
                  </a:cubicBezTo>
                  <a:cubicBezTo>
                    <a:pt x="5615" y="746"/>
                    <a:pt x="5508" y="617"/>
                    <a:pt x="5402" y="487"/>
                  </a:cubicBezTo>
                  <a:cubicBezTo>
                    <a:pt x="4641" y="350"/>
                    <a:pt x="3880" y="259"/>
                    <a:pt x="3112" y="214"/>
                  </a:cubicBezTo>
                  <a:cubicBezTo>
                    <a:pt x="2488" y="168"/>
                    <a:pt x="1864" y="122"/>
                    <a:pt x="1240" y="69"/>
                  </a:cubicBezTo>
                  <a:cubicBezTo>
                    <a:pt x="830" y="39"/>
                    <a:pt x="419" y="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9"/>
            <p:cNvSpPr/>
            <p:nvPr/>
          </p:nvSpPr>
          <p:spPr>
            <a:xfrm flipH="1">
              <a:off x="8344180" y="2670610"/>
              <a:ext cx="130495" cy="26293"/>
            </a:xfrm>
            <a:custGeom>
              <a:rect b="b" l="l" r="r" t="t"/>
              <a:pathLst>
                <a:path extrusionOk="0" h="434" w="2154">
                  <a:moveTo>
                    <a:pt x="442" y="0"/>
                  </a:moveTo>
                  <a:cubicBezTo>
                    <a:pt x="332" y="23"/>
                    <a:pt x="217" y="33"/>
                    <a:pt x="104" y="33"/>
                  </a:cubicBezTo>
                  <a:cubicBezTo>
                    <a:pt x="70" y="33"/>
                    <a:pt x="35" y="32"/>
                    <a:pt x="1" y="31"/>
                  </a:cubicBezTo>
                  <a:lnTo>
                    <a:pt x="1" y="31"/>
                  </a:lnTo>
                  <a:cubicBezTo>
                    <a:pt x="343" y="99"/>
                    <a:pt x="663" y="236"/>
                    <a:pt x="944" y="434"/>
                  </a:cubicBezTo>
                  <a:cubicBezTo>
                    <a:pt x="1348" y="403"/>
                    <a:pt x="1751" y="396"/>
                    <a:pt x="2154" y="396"/>
                  </a:cubicBezTo>
                  <a:cubicBezTo>
                    <a:pt x="1583" y="244"/>
                    <a:pt x="1013" y="114"/>
                    <a:pt x="4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9"/>
            <p:cNvSpPr/>
            <p:nvPr/>
          </p:nvSpPr>
          <p:spPr>
            <a:xfrm flipH="1">
              <a:off x="7983709" y="3070218"/>
              <a:ext cx="168783" cy="27686"/>
            </a:xfrm>
            <a:custGeom>
              <a:rect b="b" l="l" r="r" t="t"/>
              <a:pathLst>
                <a:path extrusionOk="0" h="457" w="2786">
                  <a:moveTo>
                    <a:pt x="1" y="0"/>
                  </a:moveTo>
                  <a:lnTo>
                    <a:pt x="1" y="213"/>
                  </a:lnTo>
                  <a:cubicBezTo>
                    <a:pt x="298" y="244"/>
                    <a:pt x="602" y="274"/>
                    <a:pt x="906" y="297"/>
                  </a:cubicBezTo>
                  <a:cubicBezTo>
                    <a:pt x="1530" y="358"/>
                    <a:pt x="2162" y="388"/>
                    <a:pt x="2785" y="457"/>
                  </a:cubicBezTo>
                  <a:cubicBezTo>
                    <a:pt x="2207" y="289"/>
                    <a:pt x="1621" y="160"/>
                    <a:pt x="1020" y="84"/>
                  </a:cubicBezTo>
                  <a:cubicBezTo>
                    <a:pt x="678" y="46"/>
                    <a:pt x="336" y="23"/>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9"/>
            <p:cNvSpPr/>
            <p:nvPr/>
          </p:nvSpPr>
          <p:spPr>
            <a:xfrm flipH="1">
              <a:off x="7994798" y="2894162"/>
              <a:ext cx="339262" cy="54888"/>
            </a:xfrm>
            <a:custGeom>
              <a:rect b="b" l="l" r="r" t="t"/>
              <a:pathLst>
                <a:path extrusionOk="0" h="906" w="5600">
                  <a:moveTo>
                    <a:pt x="0" y="0"/>
                  </a:moveTo>
                  <a:lnTo>
                    <a:pt x="0" y="0"/>
                  </a:lnTo>
                  <a:cubicBezTo>
                    <a:pt x="61" y="205"/>
                    <a:pt x="168" y="396"/>
                    <a:pt x="312" y="563"/>
                  </a:cubicBezTo>
                  <a:lnTo>
                    <a:pt x="373" y="563"/>
                  </a:lnTo>
                  <a:cubicBezTo>
                    <a:pt x="634" y="550"/>
                    <a:pt x="894" y="544"/>
                    <a:pt x="1154" y="544"/>
                  </a:cubicBezTo>
                  <a:cubicBezTo>
                    <a:pt x="1518" y="544"/>
                    <a:pt x="1881" y="556"/>
                    <a:pt x="2245" y="578"/>
                  </a:cubicBezTo>
                  <a:cubicBezTo>
                    <a:pt x="2891" y="616"/>
                    <a:pt x="3546" y="631"/>
                    <a:pt x="4192" y="700"/>
                  </a:cubicBezTo>
                  <a:cubicBezTo>
                    <a:pt x="4664" y="746"/>
                    <a:pt x="5136" y="814"/>
                    <a:pt x="5600" y="905"/>
                  </a:cubicBezTo>
                  <a:cubicBezTo>
                    <a:pt x="5235" y="768"/>
                    <a:pt x="4862" y="647"/>
                    <a:pt x="4482" y="533"/>
                  </a:cubicBezTo>
                  <a:cubicBezTo>
                    <a:pt x="3774" y="320"/>
                    <a:pt x="3044" y="167"/>
                    <a:pt x="2313" y="91"/>
                  </a:cubicBezTo>
                  <a:cubicBezTo>
                    <a:pt x="1545" y="15"/>
                    <a:pt x="776" y="1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9"/>
            <p:cNvSpPr/>
            <p:nvPr/>
          </p:nvSpPr>
          <p:spPr>
            <a:xfrm flipH="1">
              <a:off x="7841765" y="3106143"/>
              <a:ext cx="310243" cy="75183"/>
            </a:xfrm>
            <a:custGeom>
              <a:rect b="b" l="l" r="r" t="t"/>
              <a:pathLst>
                <a:path extrusionOk="0" h="1241" w="5121">
                  <a:moveTo>
                    <a:pt x="1" y="1"/>
                  </a:moveTo>
                  <a:lnTo>
                    <a:pt x="1" y="153"/>
                  </a:lnTo>
                  <a:cubicBezTo>
                    <a:pt x="176" y="183"/>
                    <a:pt x="358" y="206"/>
                    <a:pt x="533" y="229"/>
                  </a:cubicBezTo>
                  <a:cubicBezTo>
                    <a:pt x="1781" y="419"/>
                    <a:pt x="2998" y="761"/>
                    <a:pt x="4223" y="1073"/>
                  </a:cubicBezTo>
                  <a:cubicBezTo>
                    <a:pt x="4520" y="1127"/>
                    <a:pt x="4824" y="1180"/>
                    <a:pt x="5121" y="1241"/>
                  </a:cubicBezTo>
                  <a:cubicBezTo>
                    <a:pt x="5045" y="1043"/>
                    <a:pt x="4961" y="845"/>
                    <a:pt x="4877" y="647"/>
                  </a:cubicBezTo>
                  <a:cubicBezTo>
                    <a:pt x="4299" y="488"/>
                    <a:pt x="3706" y="373"/>
                    <a:pt x="3112" y="290"/>
                  </a:cubicBezTo>
                  <a:cubicBezTo>
                    <a:pt x="2450" y="198"/>
                    <a:pt x="1788" y="168"/>
                    <a:pt x="1127" y="107"/>
                  </a:cubicBezTo>
                  <a:cubicBezTo>
                    <a:pt x="746" y="77"/>
                    <a:pt x="373" y="39"/>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9"/>
            <p:cNvSpPr/>
            <p:nvPr/>
          </p:nvSpPr>
          <p:spPr>
            <a:xfrm flipH="1">
              <a:off x="7824256" y="3148128"/>
              <a:ext cx="324056" cy="86694"/>
            </a:xfrm>
            <a:custGeom>
              <a:rect b="b" l="l" r="r" t="t"/>
              <a:pathLst>
                <a:path extrusionOk="0" h="1431" w="5349">
                  <a:moveTo>
                    <a:pt x="0" y="0"/>
                  </a:moveTo>
                  <a:lnTo>
                    <a:pt x="0" y="0"/>
                  </a:lnTo>
                  <a:cubicBezTo>
                    <a:pt x="23" y="129"/>
                    <a:pt x="69" y="251"/>
                    <a:pt x="122" y="365"/>
                  </a:cubicBezTo>
                  <a:cubicBezTo>
                    <a:pt x="130" y="380"/>
                    <a:pt x="137" y="396"/>
                    <a:pt x="145" y="403"/>
                  </a:cubicBezTo>
                  <a:lnTo>
                    <a:pt x="175" y="411"/>
                  </a:lnTo>
                  <a:cubicBezTo>
                    <a:pt x="731" y="510"/>
                    <a:pt x="1294" y="601"/>
                    <a:pt x="1849" y="730"/>
                  </a:cubicBezTo>
                  <a:cubicBezTo>
                    <a:pt x="2534" y="890"/>
                    <a:pt x="3234" y="1042"/>
                    <a:pt x="3926" y="1172"/>
                  </a:cubicBezTo>
                  <a:cubicBezTo>
                    <a:pt x="4398" y="1263"/>
                    <a:pt x="4870" y="1347"/>
                    <a:pt x="5349" y="1430"/>
                  </a:cubicBezTo>
                  <a:cubicBezTo>
                    <a:pt x="5311" y="1301"/>
                    <a:pt x="5273" y="1164"/>
                    <a:pt x="5227" y="1035"/>
                  </a:cubicBezTo>
                  <a:cubicBezTo>
                    <a:pt x="4839" y="943"/>
                    <a:pt x="4451" y="844"/>
                    <a:pt x="4071" y="753"/>
                  </a:cubicBezTo>
                  <a:cubicBezTo>
                    <a:pt x="3401" y="639"/>
                    <a:pt x="2724" y="555"/>
                    <a:pt x="2047" y="449"/>
                  </a:cubicBezTo>
                  <a:cubicBezTo>
                    <a:pt x="1492" y="358"/>
                    <a:pt x="951" y="243"/>
                    <a:pt x="404" y="107"/>
                  </a:cubicBez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9"/>
            <p:cNvSpPr/>
            <p:nvPr/>
          </p:nvSpPr>
          <p:spPr>
            <a:xfrm flipH="1">
              <a:off x="7910406" y="2950141"/>
              <a:ext cx="376157" cy="88753"/>
            </a:xfrm>
            <a:custGeom>
              <a:rect b="b" l="l" r="r" t="t"/>
              <a:pathLst>
                <a:path extrusionOk="0" h="1465" w="6209">
                  <a:moveTo>
                    <a:pt x="310" y="0"/>
                  </a:moveTo>
                  <a:cubicBezTo>
                    <a:pt x="207" y="0"/>
                    <a:pt x="103" y="1"/>
                    <a:pt x="0" y="4"/>
                  </a:cubicBezTo>
                  <a:cubicBezTo>
                    <a:pt x="205" y="103"/>
                    <a:pt x="418" y="187"/>
                    <a:pt x="639" y="248"/>
                  </a:cubicBezTo>
                  <a:cubicBezTo>
                    <a:pt x="1111" y="248"/>
                    <a:pt x="1590" y="278"/>
                    <a:pt x="2062" y="324"/>
                  </a:cubicBezTo>
                  <a:cubicBezTo>
                    <a:pt x="3462" y="499"/>
                    <a:pt x="4839" y="932"/>
                    <a:pt x="6155" y="1442"/>
                  </a:cubicBezTo>
                  <a:lnTo>
                    <a:pt x="6208" y="1465"/>
                  </a:lnTo>
                  <a:cubicBezTo>
                    <a:pt x="6033" y="1161"/>
                    <a:pt x="5851" y="864"/>
                    <a:pt x="5660" y="567"/>
                  </a:cubicBezTo>
                  <a:cubicBezTo>
                    <a:pt x="5006" y="392"/>
                    <a:pt x="4344" y="270"/>
                    <a:pt x="3675" y="187"/>
                  </a:cubicBezTo>
                  <a:cubicBezTo>
                    <a:pt x="3013" y="111"/>
                    <a:pt x="2351" y="88"/>
                    <a:pt x="1697" y="50"/>
                  </a:cubicBezTo>
                  <a:cubicBezTo>
                    <a:pt x="1231" y="25"/>
                    <a:pt x="770" y="0"/>
                    <a:pt x="3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9"/>
            <p:cNvSpPr/>
            <p:nvPr/>
          </p:nvSpPr>
          <p:spPr>
            <a:xfrm flipH="1">
              <a:off x="7733440" y="3516838"/>
              <a:ext cx="178415" cy="132312"/>
            </a:xfrm>
            <a:custGeom>
              <a:rect b="b" l="l" r="r" t="t"/>
              <a:pathLst>
                <a:path extrusionOk="0" h="2184" w="2945">
                  <a:moveTo>
                    <a:pt x="0" y="0"/>
                  </a:moveTo>
                  <a:cubicBezTo>
                    <a:pt x="145" y="267"/>
                    <a:pt x="153" y="579"/>
                    <a:pt x="153" y="898"/>
                  </a:cubicBezTo>
                  <a:cubicBezTo>
                    <a:pt x="1050" y="1294"/>
                    <a:pt x="1956" y="1651"/>
                    <a:pt x="2815" y="2115"/>
                  </a:cubicBezTo>
                  <a:lnTo>
                    <a:pt x="2945" y="2184"/>
                  </a:lnTo>
                  <a:cubicBezTo>
                    <a:pt x="2853" y="1842"/>
                    <a:pt x="2762" y="1492"/>
                    <a:pt x="2678" y="1149"/>
                  </a:cubicBezTo>
                  <a:lnTo>
                    <a:pt x="2298" y="929"/>
                  </a:lnTo>
                  <a:lnTo>
                    <a:pt x="1864" y="677"/>
                  </a:lnTo>
                  <a:cubicBezTo>
                    <a:pt x="1667" y="594"/>
                    <a:pt x="1461" y="510"/>
                    <a:pt x="1256" y="434"/>
                  </a:cubicBezTo>
                  <a:cubicBezTo>
                    <a:pt x="845" y="274"/>
                    <a:pt x="426" y="145"/>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bg>
      <p:bgPr>
        <a:solidFill>
          <a:schemeClr val="accent5"/>
        </a:solidFill>
      </p:bgPr>
    </p:bg>
    <p:spTree>
      <p:nvGrpSpPr>
        <p:cNvPr id="2459" name="Shape 2459"/>
        <p:cNvGrpSpPr/>
        <p:nvPr/>
      </p:nvGrpSpPr>
      <p:grpSpPr>
        <a:xfrm>
          <a:off x="0" y="0"/>
          <a:ext cx="0" cy="0"/>
          <a:chOff x="0" y="0"/>
          <a:chExt cx="0" cy="0"/>
        </a:xfrm>
      </p:grpSpPr>
      <p:sp>
        <p:nvSpPr>
          <p:cNvPr id="2460" name="Google Shape;2460;p10"/>
          <p:cNvSpPr txBox="1"/>
          <p:nvPr>
            <p:ph idx="1" type="body"/>
          </p:nvPr>
        </p:nvSpPr>
        <p:spPr>
          <a:xfrm>
            <a:off x="720000" y="814100"/>
            <a:ext cx="3071100" cy="1857900"/>
          </a:xfrm>
          <a:prstGeom prst="rect">
            <a:avLst/>
          </a:prstGeom>
        </p:spPr>
        <p:txBody>
          <a:bodyPr anchorCtr="0" anchor="ctr" bIns="91425" lIns="91425" spcFirstLastPara="1" rIns="91425" wrap="square" tIns="91425">
            <a:noAutofit/>
          </a:bodyPr>
          <a:lstStyle>
            <a:lvl1pPr indent="-228600" lvl="0" marL="457200">
              <a:lnSpc>
                <a:spcPct val="100000"/>
              </a:lnSpc>
              <a:spcBef>
                <a:spcPts val="0"/>
              </a:spcBef>
              <a:spcAft>
                <a:spcPts val="0"/>
              </a:spcAft>
              <a:buSzPts val="1400"/>
              <a:buNone/>
              <a:defRPr sz="3000">
                <a:solidFill>
                  <a:schemeClr val="lt2"/>
                </a:solidFill>
              </a:defRPr>
            </a:lvl1pPr>
          </a:lstStyle>
          <a:p/>
        </p:txBody>
      </p:sp>
      <p:grpSp>
        <p:nvGrpSpPr>
          <p:cNvPr id="2461" name="Google Shape;2461;p10"/>
          <p:cNvGrpSpPr/>
          <p:nvPr/>
        </p:nvGrpSpPr>
        <p:grpSpPr>
          <a:xfrm rot="-701457">
            <a:off x="7772015" y="2504582"/>
            <a:ext cx="988380" cy="2037097"/>
            <a:chOff x="7050004" y="2359446"/>
            <a:chExt cx="807573" cy="1664445"/>
          </a:xfrm>
        </p:grpSpPr>
        <p:sp>
          <p:nvSpPr>
            <p:cNvPr id="2462" name="Google Shape;2462;p10"/>
            <p:cNvSpPr/>
            <p:nvPr/>
          </p:nvSpPr>
          <p:spPr>
            <a:xfrm>
              <a:off x="7050004" y="2448928"/>
              <a:ext cx="702939" cy="1574963"/>
            </a:xfrm>
            <a:custGeom>
              <a:rect b="b" l="l" r="r" t="t"/>
              <a:pathLst>
                <a:path extrusionOk="0" h="25997" w="11603">
                  <a:moveTo>
                    <a:pt x="3196" y="1"/>
                  </a:moveTo>
                  <a:cubicBezTo>
                    <a:pt x="3143" y="1"/>
                    <a:pt x="3097" y="1"/>
                    <a:pt x="3044" y="8"/>
                  </a:cubicBezTo>
                  <a:cubicBezTo>
                    <a:pt x="2953" y="16"/>
                    <a:pt x="2861" y="24"/>
                    <a:pt x="2778" y="39"/>
                  </a:cubicBezTo>
                  <a:lnTo>
                    <a:pt x="2724" y="46"/>
                  </a:lnTo>
                  <a:lnTo>
                    <a:pt x="2664" y="54"/>
                  </a:lnTo>
                  <a:lnTo>
                    <a:pt x="2648" y="54"/>
                  </a:lnTo>
                  <a:cubicBezTo>
                    <a:pt x="2565" y="69"/>
                    <a:pt x="2489" y="84"/>
                    <a:pt x="2405" y="107"/>
                  </a:cubicBezTo>
                  <a:lnTo>
                    <a:pt x="2291" y="138"/>
                  </a:lnTo>
                  <a:cubicBezTo>
                    <a:pt x="2230" y="153"/>
                    <a:pt x="2169" y="168"/>
                    <a:pt x="2108" y="191"/>
                  </a:cubicBezTo>
                  <a:cubicBezTo>
                    <a:pt x="2063" y="206"/>
                    <a:pt x="2009" y="221"/>
                    <a:pt x="1971" y="237"/>
                  </a:cubicBezTo>
                  <a:cubicBezTo>
                    <a:pt x="1880" y="267"/>
                    <a:pt x="1781" y="305"/>
                    <a:pt x="1697" y="351"/>
                  </a:cubicBezTo>
                  <a:cubicBezTo>
                    <a:pt x="1636" y="381"/>
                    <a:pt x="1576" y="412"/>
                    <a:pt x="1515" y="442"/>
                  </a:cubicBezTo>
                  <a:lnTo>
                    <a:pt x="1446" y="480"/>
                  </a:lnTo>
                  <a:lnTo>
                    <a:pt x="1401" y="503"/>
                  </a:lnTo>
                  <a:cubicBezTo>
                    <a:pt x="1256" y="587"/>
                    <a:pt x="1112" y="678"/>
                    <a:pt x="975" y="784"/>
                  </a:cubicBezTo>
                  <a:cubicBezTo>
                    <a:pt x="952" y="807"/>
                    <a:pt x="929" y="830"/>
                    <a:pt x="906" y="845"/>
                  </a:cubicBezTo>
                  <a:lnTo>
                    <a:pt x="845" y="898"/>
                  </a:lnTo>
                  <a:cubicBezTo>
                    <a:pt x="800" y="936"/>
                    <a:pt x="746" y="982"/>
                    <a:pt x="701" y="1028"/>
                  </a:cubicBezTo>
                  <a:cubicBezTo>
                    <a:pt x="640" y="1089"/>
                    <a:pt x="579" y="1150"/>
                    <a:pt x="518" y="1218"/>
                  </a:cubicBezTo>
                  <a:lnTo>
                    <a:pt x="518" y="1226"/>
                  </a:lnTo>
                  <a:cubicBezTo>
                    <a:pt x="503" y="1233"/>
                    <a:pt x="495" y="1248"/>
                    <a:pt x="488" y="1256"/>
                  </a:cubicBezTo>
                  <a:cubicBezTo>
                    <a:pt x="442" y="1309"/>
                    <a:pt x="396" y="1363"/>
                    <a:pt x="358" y="1423"/>
                  </a:cubicBezTo>
                  <a:lnTo>
                    <a:pt x="335" y="1454"/>
                  </a:lnTo>
                  <a:cubicBezTo>
                    <a:pt x="297" y="1507"/>
                    <a:pt x="252" y="1568"/>
                    <a:pt x="214" y="1629"/>
                  </a:cubicBezTo>
                  <a:lnTo>
                    <a:pt x="206" y="1652"/>
                  </a:lnTo>
                  <a:cubicBezTo>
                    <a:pt x="168" y="1720"/>
                    <a:pt x="130" y="1789"/>
                    <a:pt x="92" y="1857"/>
                  </a:cubicBezTo>
                  <a:cubicBezTo>
                    <a:pt x="92" y="1857"/>
                    <a:pt x="92" y="1865"/>
                    <a:pt x="92" y="1865"/>
                  </a:cubicBezTo>
                  <a:cubicBezTo>
                    <a:pt x="62" y="1941"/>
                    <a:pt x="31" y="2017"/>
                    <a:pt x="1" y="2093"/>
                  </a:cubicBezTo>
                  <a:cubicBezTo>
                    <a:pt x="24" y="2070"/>
                    <a:pt x="46" y="2055"/>
                    <a:pt x="69" y="2032"/>
                  </a:cubicBezTo>
                  <a:cubicBezTo>
                    <a:pt x="100" y="2017"/>
                    <a:pt x="145" y="1986"/>
                    <a:pt x="176" y="1964"/>
                  </a:cubicBezTo>
                  <a:lnTo>
                    <a:pt x="206" y="1948"/>
                  </a:lnTo>
                  <a:cubicBezTo>
                    <a:pt x="237" y="1933"/>
                    <a:pt x="267" y="1918"/>
                    <a:pt x="305" y="1903"/>
                  </a:cubicBezTo>
                  <a:lnTo>
                    <a:pt x="328" y="1887"/>
                  </a:lnTo>
                  <a:cubicBezTo>
                    <a:pt x="366" y="1872"/>
                    <a:pt x="404" y="1865"/>
                    <a:pt x="442" y="1849"/>
                  </a:cubicBezTo>
                  <a:lnTo>
                    <a:pt x="480" y="1842"/>
                  </a:lnTo>
                  <a:cubicBezTo>
                    <a:pt x="503" y="1834"/>
                    <a:pt x="533" y="1827"/>
                    <a:pt x="564" y="1819"/>
                  </a:cubicBezTo>
                  <a:lnTo>
                    <a:pt x="602" y="1811"/>
                  </a:lnTo>
                  <a:cubicBezTo>
                    <a:pt x="647" y="1804"/>
                    <a:pt x="685" y="1796"/>
                    <a:pt x="723" y="1796"/>
                  </a:cubicBezTo>
                  <a:lnTo>
                    <a:pt x="762" y="1796"/>
                  </a:lnTo>
                  <a:cubicBezTo>
                    <a:pt x="803" y="1792"/>
                    <a:pt x="844" y="1790"/>
                    <a:pt x="885" y="1790"/>
                  </a:cubicBezTo>
                  <a:cubicBezTo>
                    <a:pt x="1004" y="1790"/>
                    <a:pt x="1122" y="1806"/>
                    <a:pt x="1241" y="1834"/>
                  </a:cubicBezTo>
                  <a:lnTo>
                    <a:pt x="1340" y="1857"/>
                  </a:lnTo>
                  <a:cubicBezTo>
                    <a:pt x="1500" y="1903"/>
                    <a:pt x="1652" y="1964"/>
                    <a:pt x="1796" y="2047"/>
                  </a:cubicBezTo>
                  <a:cubicBezTo>
                    <a:pt x="1827" y="2062"/>
                    <a:pt x="1849" y="2078"/>
                    <a:pt x="1880" y="2101"/>
                  </a:cubicBezTo>
                  <a:cubicBezTo>
                    <a:pt x="1903" y="2116"/>
                    <a:pt x="1941" y="2131"/>
                    <a:pt x="1964" y="2154"/>
                  </a:cubicBezTo>
                  <a:cubicBezTo>
                    <a:pt x="1994" y="2177"/>
                    <a:pt x="2002" y="2184"/>
                    <a:pt x="2017" y="2192"/>
                  </a:cubicBezTo>
                  <a:cubicBezTo>
                    <a:pt x="2040" y="2207"/>
                    <a:pt x="2063" y="2222"/>
                    <a:pt x="2078" y="2237"/>
                  </a:cubicBezTo>
                  <a:cubicBezTo>
                    <a:pt x="2093" y="2253"/>
                    <a:pt x="2108" y="2268"/>
                    <a:pt x="2131" y="2283"/>
                  </a:cubicBezTo>
                  <a:cubicBezTo>
                    <a:pt x="2146" y="2298"/>
                    <a:pt x="2177" y="2329"/>
                    <a:pt x="2199" y="2352"/>
                  </a:cubicBezTo>
                  <a:cubicBezTo>
                    <a:pt x="2253" y="2405"/>
                    <a:pt x="2306" y="2458"/>
                    <a:pt x="2352" y="2519"/>
                  </a:cubicBezTo>
                  <a:cubicBezTo>
                    <a:pt x="2359" y="2527"/>
                    <a:pt x="2367" y="2534"/>
                    <a:pt x="2374" y="2542"/>
                  </a:cubicBezTo>
                  <a:cubicBezTo>
                    <a:pt x="2428" y="2610"/>
                    <a:pt x="2481" y="2679"/>
                    <a:pt x="2534" y="2755"/>
                  </a:cubicBezTo>
                  <a:cubicBezTo>
                    <a:pt x="2610" y="2869"/>
                    <a:pt x="2686" y="2983"/>
                    <a:pt x="2747" y="3112"/>
                  </a:cubicBezTo>
                  <a:cubicBezTo>
                    <a:pt x="2785" y="3188"/>
                    <a:pt x="2823" y="3265"/>
                    <a:pt x="2861" y="3341"/>
                  </a:cubicBezTo>
                  <a:lnTo>
                    <a:pt x="2892" y="3417"/>
                  </a:lnTo>
                  <a:cubicBezTo>
                    <a:pt x="2930" y="3493"/>
                    <a:pt x="2960" y="3569"/>
                    <a:pt x="2991" y="3653"/>
                  </a:cubicBezTo>
                  <a:cubicBezTo>
                    <a:pt x="3029" y="3744"/>
                    <a:pt x="3059" y="3843"/>
                    <a:pt x="3097" y="3942"/>
                  </a:cubicBezTo>
                  <a:cubicBezTo>
                    <a:pt x="3128" y="4041"/>
                    <a:pt x="3166" y="4139"/>
                    <a:pt x="3188" y="4238"/>
                  </a:cubicBezTo>
                  <a:cubicBezTo>
                    <a:pt x="3219" y="4337"/>
                    <a:pt x="3249" y="4413"/>
                    <a:pt x="3280" y="4505"/>
                  </a:cubicBezTo>
                  <a:cubicBezTo>
                    <a:pt x="3325" y="4664"/>
                    <a:pt x="3379" y="4824"/>
                    <a:pt x="3440" y="4976"/>
                  </a:cubicBezTo>
                  <a:cubicBezTo>
                    <a:pt x="3440" y="4992"/>
                    <a:pt x="3447" y="4999"/>
                    <a:pt x="3447" y="5007"/>
                  </a:cubicBezTo>
                  <a:cubicBezTo>
                    <a:pt x="3470" y="5075"/>
                    <a:pt x="3493" y="5144"/>
                    <a:pt x="3516" y="5205"/>
                  </a:cubicBezTo>
                  <a:cubicBezTo>
                    <a:pt x="3569" y="5342"/>
                    <a:pt x="3630" y="5471"/>
                    <a:pt x="3691" y="5600"/>
                  </a:cubicBezTo>
                  <a:cubicBezTo>
                    <a:pt x="3751" y="5730"/>
                    <a:pt x="3820" y="5866"/>
                    <a:pt x="3896" y="5988"/>
                  </a:cubicBezTo>
                  <a:cubicBezTo>
                    <a:pt x="4010" y="6178"/>
                    <a:pt x="4147" y="6361"/>
                    <a:pt x="4307" y="6521"/>
                  </a:cubicBezTo>
                  <a:cubicBezTo>
                    <a:pt x="4337" y="6551"/>
                    <a:pt x="4375" y="6589"/>
                    <a:pt x="4413" y="6620"/>
                  </a:cubicBezTo>
                  <a:cubicBezTo>
                    <a:pt x="4451" y="6650"/>
                    <a:pt x="4497" y="6688"/>
                    <a:pt x="4543" y="6726"/>
                  </a:cubicBezTo>
                  <a:cubicBezTo>
                    <a:pt x="4748" y="6886"/>
                    <a:pt x="4976" y="7015"/>
                    <a:pt x="5212" y="7122"/>
                  </a:cubicBezTo>
                  <a:lnTo>
                    <a:pt x="5227" y="7122"/>
                  </a:lnTo>
                  <a:cubicBezTo>
                    <a:pt x="5319" y="7160"/>
                    <a:pt x="5410" y="7198"/>
                    <a:pt x="5501" y="7236"/>
                  </a:cubicBezTo>
                  <a:lnTo>
                    <a:pt x="5547" y="7251"/>
                  </a:lnTo>
                  <a:cubicBezTo>
                    <a:pt x="5646" y="7289"/>
                    <a:pt x="5737" y="7327"/>
                    <a:pt x="5836" y="7358"/>
                  </a:cubicBezTo>
                  <a:cubicBezTo>
                    <a:pt x="6072" y="7449"/>
                    <a:pt x="6308" y="7525"/>
                    <a:pt x="6536" y="7624"/>
                  </a:cubicBezTo>
                  <a:lnTo>
                    <a:pt x="6681" y="7677"/>
                  </a:lnTo>
                  <a:cubicBezTo>
                    <a:pt x="6894" y="7768"/>
                    <a:pt x="7099" y="7875"/>
                    <a:pt x="7289" y="7997"/>
                  </a:cubicBezTo>
                  <a:cubicBezTo>
                    <a:pt x="7419" y="8080"/>
                    <a:pt x="7540" y="8179"/>
                    <a:pt x="7662" y="8286"/>
                  </a:cubicBezTo>
                  <a:cubicBezTo>
                    <a:pt x="7723" y="8339"/>
                    <a:pt x="7784" y="8400"/>
                    <a:pt x="7845" y="8461"/>
                  </a:cubicBezTo>
                  <a:cubicBezTo>
                    <a:pt x="7936" y="8552"/>
                    <a:pt x="8027" y="8659"/>
                    <a:pt x="8103" y="8757"/>
                  </a:cubicBezTo>
                  <a:cubicBezTo>
                    <a:pt x="8187" y="8864"/>
                    <a:pt x="8263" y="8971"/>
                    <a:pt x="8332" y="9077"/>
                  </a:cubicBezTo>
                  <a:cubicBezTo>
                    <a:pt x="8392" y="9168"/>
                    <a:pt x="8446" y="9260"/>
                    <a:pt x="8499" y="9351"/>
                  </a:cubicBezTo>
                  <a:cubicBezTo>
                    <a:pt x="8545" y="9427"/>
                    <a:pt x="8583" y="9511"/>
                    <a:pt x="8621" y="9587"/>
                  </a:cubicBezTo>
                  <a:cubicBezTo>
                    <a:pt x="8689" y="9708"/>
                    <a:pt x="8742" y="9838"/>
                    <a:pt x="8796" y="9960"/>
                  </a:cubicBezTo>
                  <a:cubicBezTo>
                    <a:pt x="8841" y="10058"/>
                    <a:pt x="8879" y="10150"/>
                    <a:pt x="8910" y="10241"/>
                  </a:cubicBezTo>
                  <a:cubicBezTo>
                    <a:pt x="8917" y="10256"/>
                    <a:pt x="8925" y="10264"/>
                    <a:pt x="8925" y="10279"/>
                  </a:cubicBezTo>
                  <a:cubicBezTo>
                    <a:pt x="8948" y="10340"/>
                    <a:pt x="8971" y="10393"/>
                    <a:pt x="8993" y="10454"/>
                  </a:cubicBezTo>
                  <a:lnTo>
                    <a:pt x="9123" y="10865"/>
                  </a:lnTo>
                  <a:cubicBezTo>
                    <a:pt x="9496" y="12052"/>
                    <a:pt x="9868" y="13246"/>
                    <a:pt x="10195" y="14448"/>
                  </a:cubicBezTo>
                  <a:cubicBezTo>
                    <a:pt x="10523" y="15658"/>
                    <a:pt x="10797" y="16875"/>
                    <a:pt x="11002" y="18108"/>
                  </a:cubicBezTo>
                  <a:cubicBezTo>
                    <a:pt x="11200" y="19317"/>
                    <a:pt x="11299" y="20535"/>
                    <a:pt x="11299" y="21760"/>
                  </a:cubicBezTo>
                  <a:cubicBezTo>
                    <a:pt x="11299" y="22977"/>
                    <a:pt x="11154" y="24202"/>
                    <a:pt x="10888" y="25389"/>
                  </a:cubicBezTo>
                  <a:cubicBezTo>
                    <a:pt x="10850" y="25541"/>
                    <a:pt x="10819" y="25693"/>
                    <a:pt x="10789" y="25845"/>
                  </a:cubicBezTo>
                  <a:cubicBezTo>
                    <a:pt x="10766" y="25934"/>
                    <a:pt x="10840" y="25997"/>
                    <a:pt x="10913" y="25997"/>
                  </a:cubicBezTo>
                  <a:cubicBezTo>
                    <a:pt x="10959" y="25997"/>
                    <a:pt x="11004" y="25972"/>
                    <a:pt x="11025" y="25913"/>
                  </a:cubicBezTo>
                  <a:cubicBezTo>
                    <a:pt x="11124" y="25624"/>
                    <a:pt x="11200" y="25328"/>
                    <a:pt x="11253" y="25031"/>
                  </a:cubicBezTo>
                  <a:cubicBezTo>
                    <a:pt x="11321" y="24727"/>
                    <a:pt x="11367" y="24415"/>
                    <a:pt x="11413" y="24110"/>
                  </a:cubicBezTo>
                  <a:cubicBezTo>
                    <a:pt x="11496" y="23502"/>
                    <a:pt x="11550" y="22893"/>
                    <a:pt x="11565" y="22284"/>
                  </a:cubicBezTo>
                  <a:cubicBezTo>
                    <a:pt x="11603" y="21052"/>
                    <a:pt x="11527" y="19812"/>
                    <a:pt x="11352" y="18595"/>
                  </a:cubicBezTo>
                  <a:cubicBezTo>
                    <a:pt x="11162" y="17354"/>
                    <a:pt x="10911" y="16122"/>
                    <a:pt x="10584" y="14905"/>
                  </a:cubicBezTo>
                  <a:cubicBezTo>
                    <a:pt x="10462" y="14433"/>
                    <a:pt x="10325" y="13954"/>
                    <a:pt x="10188" y="13482"/>
                  </a:cubicBezTo>
                  <a:lnTo>
                    <a:pt x="10188" y="13482"/>
                  </a:lnTo>
                  <a:cubicBezTo>
                    <a:pt x="10196" y="13483"/>
                    <a:pt x="10204" y="13484"/>
                    <a:pt x="10212" y="13484"/>
                  </a:cubicBezTo>
                  <a:cubicBezTo>
                    <a:pt x="10305" y="13484"/>
                    <a:pt x="10413" y="13401"/>
                    <a:pt x="10545" y="13170"/>
                  </a:cubicBezTo>
                  <a:cubicBezTo>
                    <a:pt x="10584" y="13102"/>
                    <a:pt x="10622" y="13033"/>
                    <a:pt x="10652" y="12965"/>
                  </a:cubicBezTo>
                  <a:lnTo>
                    <a:pt x="10667" y="12934"/>
                  </a:lnTo>
                  <a:cubicBezTo>
                    <a:pt x="10698" y="12873"/>
                    <a:pt x="10728" y="12813"/>
                    <a:pt x="10751" y="12744"/>
                  </a:cubicBezTo>
                  <a:cubicBezTo>
                    <a:pt x="10751" y="12736"/>
                    <a:pt x="10751" y="12736"/>
                    <a:pt x="10751" y="12736"/>
                  </a:cubicBezTo>
                  <a:cubicBezTo>
                    <a:pt x="11185" y="11732"/>
                    <a:pt x="11314" y="10561"/>
                    <a:pt x="11367" y="9503"/>
                  </a:cubicBezTo>
                  <a:cubicBezTo>
                    <a:pt x="11375" y="9313"/>
                    <a:pt x="11382" y="9123"/>
                    <a:pt x="11382" y="8932"/>
                  </a:cubicBezTo>
                  <a:cubicBezTo>
                    <a:pt x="11390" y="8651"/>
                    <a:pt x="11367" y="8377"/>
                    <a:pt x="11337" y="8103"/>
                  </a:cubicBezTo>
                  <a:lnTo>
                    <a:pt x="11337" y="8080"/>
                  </a:lnTo>
                  <a:cubicBezTo>
                    <a:pt x="11329" y="8004"/>
                    <a:pt x="11314" y="7921"/>
                    <a:pt x="11299" y="7837"/>
                  </a:cubicBezTo>
                  <a:cubicBezTo>
                    <a:pt x="11283" y="7776"/>
                    <a:pt x="11276" y="7708"/>
                    <a:pt x="11261" y="7647"/>
                  </a:cubicBezTo>
                  <a:cubicBezTo>
                    <a:pt x="11169" y="7297"/>
                    <a:pt x="11048" y="6947"/>
                    <a:pt x="10888" y="6620"/>
                  </a:cubicBezTo>
                  <a:cubicBezTo>
                    <a:pt x="10857" y="6544"/>
                    <a:pt x="10819" y="6467"/>
                    <a:pt x="10781" y="6391"/>
                  </a:cubicBezTo>
                  <a:cubicBezTo>
                    <a:pt x="10743" y="6315"/>
                    <a:pt x="10705" y="6247"/>
                    <a:pt x="10667" y="6171"/>
                  </a:cubicBezTo>
                  <a:lnTo>
                    <a:pt x="10667" y="6163"/>
                  </a:lnTo>
                  <a:cubicBezTo>
                    <a:pt x="10332" y="5593"/>
                    <a:pt x="9960" y="5037"/>
                    <a:pt x="9556" y="4505"/>
                  </a:cubicBezTo>
                  <a:lnTo>
                    <a:pt x="9503" y="4429"/>
                  </a:lnTo>
                  <a:cubicBezTo>
                    <a:pt x="9283" y="4132"/>
                    <a:pt x="9062" y="3835"/>
                    <a:pt x="8834" y="3546"/>
                  </a:cubicBezTo>
                  <a:cubicBezTo>
                    <a:pt x="8552" y="3173"/>
                    <a:pt x="8248" y="2800"/>
                    <a:pt x="7936" y="2450"/>
                  </a:cubicBezTo>
                  <a:cubicBezTo>
                    <a:pt x="7829" y="2344"/>
                    <a:pt x="7730" y="2230"/>
                    <a:pt x="7624" y="2123"/>
                  </a:cubicBezTo>
                  <a:cubicBezTo>
                    <a:pt x="7502" y="1994"/>
                    <a:pt x="7381" y="1880"/>
                    <a:pt x="7251" y="1758"/>
                  </a:cubicBezTo>
                  <a:cubicBezTo>
                    <a:pt x="7137" y="1652"/>
                    <a:pt x="7023" y="1553"/>
                    <a:pt x="6901" y="1446"/>
                  </a:cubicBezTo>
                  <a:cubicBezTo>
                    <a:pt x="6818" y="1385"/>
                    <a:pt x="6734" y="1317"/>
                    <a:pt x="6650" y="1256"/>
                  </a:cubicBezTo>
                  <a:lnTo>
                    <a:pt x="6589" y="1203"/>
                  </a:lnTo>
                  <a:cubicBezTo>
                    <a:pt x="6521" y="1157"/>
                    <a:pt x="6445" y="1104"/>
                    <a:pt x="6376" y="1051"/>
                  </a:cubicBezTo>
                  <a:lnTo>
                    <a:pt x="6346" y="1028"/>
                  </a:lnTo>
                  <a:cubicBezTo>
                    <a:pt x="6186" y="921"/>
                    <a:pt x="6034" y="822"/>
                    <a:pt x="5867" y="731"/>
                  </a:cubicBezTo>
                  <a:lnTo>
                    <a:pt x="5859" y="731"/>
                  </a:lnTo>
                  <a:lnTo>
                    <a:pt x="5745" y="663"/>
                  </a:lnTo>
                  <a:lnTo>
                    <a:pt x="5646" y="617"/>
                  </a:lnTo>
                  <a:lnTo>
                    <a:pt x="5517" y="548"/>
                  </a:lnTo>
                  <a:lnTo>
                    <a:pt x="5448" y="518"/>
                  </a:lnTo>
                  <a:cubicBezTo>
                    <a:pt x="5349" y="472"/>
                    <a:pt x="5258" y="427"/>
                    <a:pt x="5159" y="389"/>
                  </a:cubicBezTo>
                  <a:cubicBezTo>
                    <a:pt x="5091" y="358"/>
                    <a:pt x="5022" y="328"/>
                    <a:pt x="4954" y="305"/>
                  </a:cubicBezTo>
                  <a:cubicBezTo>
                    <a:pt x="4916" y="290"/>
                    <a:pt x="4885" y="282"/>
                    <a:pt x="4855" y="267"/>
                  </a:cubicBezTo>
                  <a:lnTo>
                    <a:pt x="4771" y="237"/>
                  </a:lnTo>
                  <a:cubicBezTo>
                    <a:pt x="4687" y="214"/>
                    <a:pt x="4604" y="191"/>
                    <a:pt x="4520" y="168"/>
                  </a:cubicBezTo>
                  <a:lnTo>
                    <a:pt x="4489" y="160"/>
                  </a:lnTo>
                  <a:lnTo>
                    <a:pt x="4375" y="130"/>
                  </a:lnTo>
                  <a:lnTo>
                    <a:pt x="4307" y="107"/>
                  </a:lnTo>
                  <a:cubicBezTo>
                    <a:pt x="4208" y="92"/>
                    <a:pt x="4117" y="69"/>
                    <a:pt x="4018" y="54"/>
                  </a:cubicBezTo>
                  <a:lnTo>
                    <a:pt x="3987" y="54"/>
                  </a:lnTo>
                  <a:lnTo>
                    <a:pt x="3896" y="39"/>
                  </a:lnTo>
                  <a:lnTo>
                    <a:pt x="3759" y="24"/>
                  </a:lnTo>
                  <a:cubicBezTo>
                    <a:pt x="3729" y="24"/>
                    <a:pt x="3706" y="16"/>
                    <a:pt x="3675" y="16"/>
                  </a:cubicBezTo>
                  <a:lnTo>
                    <a:pt x="3660" y="16"/>
                  </a:lnTo>
                  <a:cubicBezTo>
                    <a:pt x="3569" y="8"/>
                    <a:pt x="3485" y="8"/>
                    <a:pt x="3394"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10"/>
            <p:cNvSpPr/>
            <p:nvPr/>
          </p:nvSpPr>
          <p:spPr>
            <a:xfrm>
              <a:off x="7158812" y="2444444"/>
              <a:ext cx="543001" cy="554875"/>
            </a:xfrm>
            <a:custGeom>
              <a:rect b="b" l="l" r="r" t="t"/>
              <a:pathLst>
                <a:path extrusionOk="0" h="9159" w="8963">
                  <a:moveTo>
                    <a:pt x="1666" y="1"/>
                  </a:moveTo>
                  <a:cubicBezTo>
                    <a:pt x="1073" y="1"/>
                    <a:pt x="477" y="212"/>
                    <a:pt x="0" y="638"/>
                  </a:cubicBezTo>
                  <a:cubicBezTo>
                    <a:pt x="230" y="465"/>
                    <a:pt x="507" y="388"/>
                    <a:pt x="793" y="388"/>
                  </a:cubicBezTo>
                  <a:cubicBezTo>
                    <a:pt x="1275" y="388"/>
                    <a:pt x="1782" y="606"/>
                    <a:pt x="2130" y="950"/>
                  </a:cubicBezTo>
                  <a:cubicBezTo>
                    <a:pt x="2709" y="1520"/>
                    <a:pt x="2960" y="2334"/>
                    <a:pt x="3211" y="3110"/>
                  </a:cubicBezTo>
                  <a:cubicBezTo>
                    <a:pt x="3454" y="3879"/>
                    <a:pt x="3736" y="4693"/>
                    <a:pt x="4344" y="5225"/>
                  </a:cubicBezTo>
                  <a:cubicBezTo>
                    <a:pt x="5143" y="5940"/>
                    <a:pt x="6330" y="6024"/>
                    <a:pt x="7220" y="6610"/>
                  </a:cubicBezTo>
                  <a:cubicBezTo>
                    <a:pt x="8103" y="7181"/>
                    <a:pt x="8605" y="8170"/>
                    <a:pt x="8962" y="9159"/>
                  </a:cubicBezTo>
                  <a:cubicBezTo>
                    <a:pt x="8651" y="7820"/>
                    <a:pt x="8567" y="6366"/>
                    <a:pt x="7669" y="5469"/>
                  </a:cubicBezTo>
                  <a:cubicBezTo>
                    <a:pt x="6193" y="3871"/>
                    <a:pt x="5022" y="2205"/>
                    <a:pt x="3424" y="729"/>
                  </a:cubicBezTo>
                  <a:cubicBezTo>
                    <a:pt x="2939" y="244"/>
                    <a:pt x="2304" y="1"/>
                    <a:pt x="16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0"/>
            <p:cNvSpPr/>
            <p:nvPr/>
          </p:nvSpPr>
          <p:spPr>
            <a:xfrm>
              <a:off x="7260168" y="2457228"/>
              <a:ext cx="97356" cy="42953"/>
            </a:xfrm>
            <a:custGeom>
              <a:rect b="b" l="l" r="r" t="t"/>
              <a:pathLst>
                <a:path extrusionOk="0" h="709" w="1607">
                  <a:moveTo>
                    <a:pt x="990" y="1"/>
                  </a:moveTo>
                  <a:cubicBezTo>
                    <a:pt x="655" y="122"/>
                    <a:pt x="328" y="267"/>
                    <a:pt x="1" y="411"/>
                  </a:cubicBezTo>
                  <a:cubicBezTo>
                    <a:pt x="153" y="488"/>
                    <a:pt x="290" y="586"/>
                    <a:pt x="419" y="708"/>
                  </a:cubicBezTo>
                  <a:lnTo>
                    <a:pt x="1089" y="526"/>
                  </a:lnTo>
                  <a:lnTo>
                    <a:pt x="1606" y="389"/>
                  </a:lnTo>
                  <a:cubicBezTo>
                    <a:pt x="1424" y="229"/>
                    <a:pt x="1218" y="100"/>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0"/>
            <p:cNvSpPr/>
            <p:nvPr/>
          </p:nvSpPr>
          <p:spPr>
            <a:xfrm>
              <a:off x="7352860" y="2622681"/>
              <a:ext cx="143823" cy="12965"/>
            </a:xfrm>
            <a:custGeom>
              <a:rect b="b" l="l" r="r" t="t"/>
              <a:pathLst>
                <a:path extrusionOk="0" h="214" w="2374">
                  <a:moveTo>
                    <a:pt x="2290" y="1"/>
                  </a:moveTo>
                  <a:cubicBezTo>
                    <a:pt x="2016" y="16"/>
                    <a:pt x="1735" y="24"/>
                    <a:pt x="1461" y="39"/>
                  </a:cubicBezTo>
                  <a:cubicBezTo>
                    <a:pt x="1012" y="69"/>
                    <a:pt x="563" y="100"/>
                    <a:pt x="114" y="138"/>
                  </a:cubicBezTo>
                  <a:lnTo>
                    <a:pt x="0" y="145"/>
                  </a:lnTo>
                  <a:lnTo>
                    <a:pt x="8" y="168"/>
                  </a:lnTo>
                  <a:lnTo>
                    <a:pt x="23" y="214"/>
                  </a:lnTo>
                  <a:cubicBezTo>
                    <a:pt x="350" y="184"/>
                    <a:pt x="677" y="153"/>
                    <a:pt x="1012" y="138"/>
                  </a:cubicBezTo>
                  <a:cubicBezTo>
                    <a:pt x="1461" y="115"/>
                    <a:pt x="1917" y="107"/>
                    <a:pt x="2374" y="92"/>
                  </a:cubicBezTo>
                  <a:lnTo>
                    <a:pt x="229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0"/>
            <p:cNvSpPr/>
            <p:nvPr/>
          </p:nvSpPr>
          <p:spPr>
            <a:xfrm>
              <a:off x="7327960" y="2552646"/>
              <a:ext cx="107897" cy="13873"/>
            </a:xfrm>
            <a:custGeom>
              <a:rect b="b" l="l" r="r" t="t"/>
              <a:pathLst>
                <a:path extrusionOk="0" h="229" w="1781">
                  <a:moveTo>
                    <a:pt x="1689" y="0"/>
                  </a:moveTo>
                  <a:lnTo>
                    <a:pt x="1408" y="23"/>
                  </a:lnTo>
                  <a:cubicBezTo>
                    <a:pt x="1218" y="39"/>
                    <a:pt x="1027" y="54"/>
                    <a:pt x="837" y="77"/>
                  </a:cubicBezTo>
                  <a:cubicBezTo>
                    <a:pt x="609" y="107"/>
                    <a:pt x="366" y="115"/>
                    <a:pt x="130" y="145"/>
                  </a:cubicBezTo>
                  <a:lnTo>
                    <a:pt x="0" y="160"/>
                  </a:lnTo>
                  <a:cubicBezTo>
                    <a:pt x="8" y="183"/>
                    <a:pt x="23" y="206"/>
                    <a:pt x="31" y="229"/>
                  </a:cubicBezTo>
                  <a:cubicBezTo>
                    <a:pt x="335" y="191"/>
                    <a:pt x="632" y="168"/>
                    <a:pt x="936" y="145"/>
                  </a:cubicBezTo>
                  <a:cubicBezTo>
                    <a:pt x="1218" y="137"/>
                    <a:pt x="1499" y="115"/>
                    <a:pt x="1781" y="99"/>
                  </a:cubicBezTo>
                  <a:lnTo>
                    <a:pt x="1689"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0"/>
            <p:cNvSpPr/>
            <p:nvPr/>
          </p:nvSpPr>
          <p:spPr>
            <a:xfrm>
              <a:off x="7297063" y="2492729"/>
              <a:ext cx="77970" cy="20780"/>
            </a:xfrm>
            <a:custGeom>
              <a:rect b="b" l="l" r="r" t="t"/>
              <a:pathLst>
                <a:path extrusionOk="0" h="343" w="1287">
                  <a:moveTo>
                    <a:pt x="1210" y="0"/>
                  </a:moveTo>
                  <a:cubicBezTo>
                    <a:pt x="959" y="69"/>
                    <a:pt x="708" y="137"/>
                    <a:pt x="450" y="206"/>
                  </a:cubicBezTo>
                  <a:lnTo>
                    <a:pt x="1" y="328"/>
                  </a:lnTo>
                  <a:lnTo>
                    <a:pt x="16" y="343"/>
                  </a:lnTo>
                  <a:cubicBezTo>
                    <a:pt x="434" y="244"/>
                    <a:pt x="860" y="145"/>
                    <a:pt x="1286" y="77"/>
                  </a:cubicBezTo>
                  <a:lnTo>
                    <a:pt x="12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0"/>
            <p:cNvSpPr/>
            <p:nvPr/>
          </p:nvSpPr>
          <p:spPr>
            <a:xfrm>
              <a:off x="7307665" y="2509753"/>
              <a:ext cx="109291" cy="38349"/>
            </a:xfrm>
            <a:custGeom>
              <a:rect b="b" l="l" r="r" t="t"/>
              <a:pathLst>
                <a:path extrusionOk="0" h="633" w="1804">
                  <a:moveTo>
                    <a:pt x="1332" y="1"/>
                  </a:moveTo>
                  <a:cubicBezTo>
                    <a:pt x="883" y="69"/>
                    <a:pt x="442" y="176"/>
                    <a:pt x="1" y="282"/>
                  </a:cubicBezTo>
                  <a:cubicBezTo>
                    <a:pt x="77" y="397"/>
                    <a:pt x="145" y="511"/>
                    <a:pt x="214" y="632"/>
                  </a:cubicBezTo>
                  <a:cubicBezTo>
                    <a:pt x="328" y="625"/>
                    <a:pt x="442" y="610"/>
                    <a:pt x="548" y="594"/>
                  </a:cubicBezTo>
                  <a:cubicBezTo>
                    <a:pt x="967" y="556"/>
                    <a:pt x="1385" y="511"/>
                    <a:pt x="1804" y="480"/>
                  </a:cubicBezTo>
                  <a:cubicBezTo>
                    <a:pt x="1652" y="320"/>
                    <a:pt x="1492" y="161"/>
                    <a:pt x="133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0"/>
            <p:cNvSpPr/>
            <p:nvPr/>
          </p:nvSpPr>
          <p:spPr>
            <a:xfrm>
              <a:off x="7669468" y="2927354"/>
              <a:ext cx="21749" cy="21749"/>
            </a:xfrm>
            <a:custGeom>
              <a:rect b="b" l="l" r="r" t="t"/>
              <a:pathLst>
                <a:path extrusionOk="0" h="359" w="359">
                  <a:moveTo>
                    <a:pt x="1" y="1"/>
                  </a:moveTo>
                  <a:cubicBezTo>
                    <a:pt x="47" y="77"/>
                    <a:pt x="85" y="161"/>
                    <a:pt x="130" y="237"/>
                  </a:cubicBezTo>
                  <a:cubicBezTo>
                    <a:pt x="206" y="275"/>
                    <a:pt x="282" y="313"/>
                    <a:pt x="359" y="358"/>
                  </a:cubicBezTo>
                  <a:cubicBezTo>
                    <a:pt x="343" y="259"/>
                    <a:pt x="320" y="153"/>
                    <a:pt x="305" y="54"/>
                  </a:cubicBezTo>
                  <a:cubicBezTo>
                    <a:pt x="199" y="31"/>
                    <a:pt x="100" y="16"/>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0"/>
            <p:cNvSpPr/>
            <p:nvPr/>
          </p:nvSpPr>
          <p:spPr>
            <a:xfrm>
              <a:off x="7550119" y="2821818"/>
              <a:ext cx="114804" cy="20780"/>
            </a:xfrm>
            <a:custGeom>
              <a:rect b="b" l="l" r="r" t="t"/>
              <a:pathLst>
                <a:path extrusionOk="0" h="343" w="1895">
                  <a:moveTo>
                    <a:pt x="0" y="1"/>
                  </a:moveTo>
                  <a:cubicBezTo>
                    <a:pt x="69" y="23"/>
                    <a:pt x="130" y="54"/>
                    <a:pt x="198" y="84"/>
                  </a:cubicBezTo>
                  <a:cubicBezTo>
                    <a:pt x="769" y="153"/>
                    <a:pt x="1332" y="229"/>
                    <a:pt x="1895" y="343"/>
                  </a:cubicBezTo>
                  <a:cubicBezTo>
                    <a:pt x="1864" y="259"/>
                    <a:pt x="1826" y="183"/>
                    <a:pt x="1796" y="107"/>
                  </a:cubicBezTo>
                  <a:cubicBezTo>
                    <a:pt x="1195" y="69"/>
                    <a:pt x="594"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0"/>
            <p:cNvSpPr/>
            <p:nvPr/>
          </p:nvSpPr>
          <p:spPr>
            <a:xfrm>
              <a:off x="7612823" y="2778501"/>
              <a:ext cx="14297" cy="1454"/>
            </a:xfrm>
            <a:custGeom>
              <a:rect b="b" l="l" r="r" t="t"/>
              <a:pathLst>
                <a:path extrusionOk="0" h="24" w="236">
                  <a:moveTo>
                    <a:pt x="0" y="0"/>
                  </a:moveTo>
                  <a:lnTo>
                    <a:pt x="236" y="23"/>
                  </a:lnTo>
                  <a:lnTo>
                    <a:pt x="21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0"/>
            <p:cNvSpPr/>
            <p:nvPr/>
          </p:nvSpPr>
          <p:spPr>
            <a:xfrm>
              <a:off x="7470816" y="2789406"/>
              <a:ext cx="180294" cy="23264"/>
            </a:xfrm>
            <a:custGeom>
              <a:rect b="b" l="l" r="r" t="t"/>
              <a:pathLst>
                <a:path extrusionOk="0" h="384" w="2976">
                  <a:moveTo>
                    <a:pt x="990" y="1"/>
                  </a:moveTo>
                  <a:cubicBezTo>
                    <a:pt x="660" y="1"/>
                    <a:pt x="331" y="12"/>
                    <a:pt x="1" y="33"/>
                  </a:cubicBezTo>
                  <a:cubicBezTo>
                    <a:pt x="199" y="125"/>
                    <a:pt x="412" y="208"/>
                    <a:pt x="617" y="284"/>
                  </a:cubicBezTo>
                  <a:lnTo>
                    <a:pt x="716" y="284"/>
                  </a:lnTo>
                  <a:cubicBezTo>
                    <a:pt x="759" y="284"/>
                    <a:pt x="803" y="284"/>
                    <a:pt x="846" y="284"/>
                  </a:cubicBezTo>
                  <a:cubicBezTo>
                    <a:pt x="1556" y="284"/>
                    <a:pt x="2266" y="340"/>
                    <a:pt x="2976" y="383"/>
                  </a:cubicBezTo>
                  <a:cubicBezTo>
                    <a:pt x="2922" y="292"/>
                    <a:pt x="2869" y="208"/>
                    <a:pt x="2808" y="117"/>
                  </a:cubicBezTo>
                  <a:cubicBezTo>
                    <a:pt x="2202" y="38"/>
                    <a:pt x="1596" y="1"/>
                    <a:pt x="99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0"/>
            <p:cNvSpPr/>
            <p:nvPr/>
          </p:nvSpPr>
          <p:spPr>
            <a:xfrm>
              <a:off x="7335776" y="2572942"/>
              <a:ext cx="143883" cy="43377"/>
            </a:xfrm>
            <a:custGeom>
              <a:rect b="b" l="l" r="r" t="t"/>
              <a:pathLst>
                <a:path extrusionOk="0" h="716" w="2375">
                  <a:moveTo>
                    <a:pt x="1773" y="0"/>
                  </a:moveTo>
                  <a:cubicBezTo>
                    <a:pt x="1363" y="23"/>
                    <a:pt x="952" y="38"/>
                    <a:pt x="541" y="76"/>
                  </a:cubicBezTo>
                  <a:cubicBezTo>
                    <a:pt x="358" y="84"/>
                    <a:pt x="176" y="107"/>
                    <a:pt x="1" y="130"/>
                  </a:cubicBezTo>
                  <a:cubicBezTo>
                    <a:pt x="69" y="320"/>
                    <a:pt x="138" y="518"/>
                    <a:pt x="206" y="715"/>
                  </a:cubicBezTo>
                  <a:lnTo>
                    <a:pt x="488" y="700"/>
                  </a:lnTo>
                  <a:cubicBezTo>
                    <a:pt x="929" y="670"/>
                    <a:pt x="1370" y="632"/>
                    <a:pt x="1819" y="609"/>
                  </a:cubicBezTo>
                  <a:lnTo>
                    <a:pt x="2374" y="578"/>
                  </a:lnTo>
                  <a:cubicBezTo>
                    <a:pt x="2207" y="388"/>
                    <a:pt x="2032" y="190"/>
                    <a:pt x="186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0"/>
            <p:cNvSpPr/>
            <p:nvPr/>
          </p:nvSpPr>
          <p:spPr>
            <a:xfrm>
              <a:off x="7618821" y="2862409"/>
              <a:ext cx="59007" cy="23082"/>
            </a:xfrm>
            <a:custGeom>
              <a:rect b="b" l="l" r="r" t="t"/>
              <a:pathLst>
                <a:path extrusionOk="0" h="381" w="974">
                  <a:moveTo>
                    <a:pt x="0" y="0"/>
                  </a:moveTo>
                  <a:lnTo>
                    <a:pt x="0" y="0"/>
                  </a:lnTo>
                  <a:cubicBezTo>
                    <a:pt x="61" y="53"/>
                    <a:pt x="122" y="114"/>
                    <a:pt x="183" y="175"/>
                  </a:cubicBezTo>
                  <a:cubicBezTo>
                    <a:pt x="426" y="213"/>
                    <a:pt x="670" y="274"/>
                    <a:pt x="905" y="350"/>
                  </a:cubicBezTo>
                  <a:cubicBezTo>
                    <a:pt x="928" y="358"/>
                    <a:pt x="951" y="365"/>
                    <a:pt x="974" y="380"/>
                  </a:cubicBezTo>
                  <a:cubicBezTo>
                    <a:pt x="951" y="282"/>
                    <a:pt x="928" y="198"/>
                    <a:pt x="905" y="107"/>
                  </a:cubicBezTo>
                  <a:cubicBezTo>
                    <a:pt x="601" y="53"/>
                    <a:pt x="304" y="15"/>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0"/>
            <p:cNvSpPr/>
            <p:nvPr/>
          </p:nvSpPr>
          <p:spPr>
            <a:xfrm>
              <a:off x="7645538" y="2891428"/>
              <a:ext cx="39197" cy="23082"/>
            </a:xfrm>
            <a:custGeom>
              <a:rect b="b" l="l" r="r" t="t"/>
              <a:pathLst>
                <a:path extrusionOk="0" h="381" w="647">
                  <a:moveTo>
                    <a:pt x="0" y="0"/>
                  </a:moveTo>
                  <a:lnTo>
                    <a:pt x="0" y="0"/>
                  </a:lnTo>
                  <a:cubicBezTo>
                    <a:pt x="84" y="99"/>
                    <a:pt x="160" y="206"/>
                    <a:pt x="229" y="312"/>
                  </a:cubicBezTo>
                  <a:cubicBezTo>
                    <a:pt x="373" y="335"/>
                    <a:pt x="510" y="358"/>
                    <a:pt x="647" y="381"/>
                  </a:cubicBezTo>
                  <a:cubicBezTo>
                    <a:pt x="632" y="320"/>
                    <a:pt x="617" y="251"/>
                    <a:pt x="601" y="191"/>
                  </a:cubicBezTo>
                  <a:cubicBezTo>
                    <a:pt x="411" y="114"/>
                    <a:pt x="206"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0"/>
            <p:cNvSpPr/>
            <p:nvPr/>
          </p:nvSpPr>
          <p:spPr>
            <a:xfrm>
              <a:off x="7687946" y="2964249"/>
              <a:ext cx="13873" cy="35562"/>
            </a:xfrm>
            <a:custGeom>
              <a:rect b="b" l="l" r="r" t="t"/>
              <a:pathLst>
                <a:path extrusionOk="0" h="587" w="229">
                  <a:moveTo>
                    <a:pt x="0" y="0"/>
                  </a:moveTo>
                  <a:lnTo>
                    <a:pt x="0" y="0"/>
                  </a:lnTo>
                  <a:cubicBezTo>
                    <a:pt x="84" y="191"/>
                    <a:pt x="160" y="388"/>
                    <a:pt x="228" y="586"/>
                  </a:cubicBezTo>
                  <a:cubicBezTo>
                    <a:pt x="190" y="419"/>
                    <a:pt x="152" y="251"/>
                    <a:pt x="122" y="84"/>
                  </a:cubicBezTo>
                  <a:cubicBezTo>
                    <a:pt x="84" y="54"/>
                    <a:pt x="38" y="23"/>
                    <a:pt x="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0"/>
            <p:cNvSpPr/>
            <p:nvPr/>
          </p:nvSpPr>
          <p:spPr>
            <a:xfrm>
              <a:off x="7378184" y="2691079"/>
              <a:ext cx="190895" cy="32169"/>
            </a:xfrm>
            <a:custGeom>
              <a:rect b="b" l="l" r="r" t="t"/>
              <a:pathLst>
                <a:path extrusionOk="0" h="531" w="3151">
                  <a:moveTo>
                    <a:pt x="2160" y="1"/>
                  </a:moveTo>
                  <a:cubicBezTo>
                    <a:pt x="1550" y="1"/>
                    <a:pt x="939" y="32"/>
                    <a:pt x="328" y="104"/>
                  </a:cubicBezTo>
                  <a:lnTo>
                    <a:pt x="1" y="142"/>
                  </a:lnTo>
                  <a:cubicBezTo>
                    <a:pt x="62" y="272"/>
                    <a:pt x="130" y="401"/>
                    <a:pt x="206" y="530"/>
                  </a:cubicBezTo>
                  <a:cubicBezTo>
                    <a:pt x="906" y="470"/>
                    <a:pt x="1614" y="439"/>
                    <a:pt x="2313" y="416"/>
                  </a:cubicBezTo>
                  <a:lnTo>
                    <a:pt x="3150" y="386"/>
                  </a:lnTo>
                  <a:cubicBezTo>
                    <a:pt x="3044" y="264"/>
                    <a:pt x="2945" y="142"/>
                    <a:pt x="2838" y="13"/>
                  </a:cubicBezTo>
                  <a:cubicBezTo>
                    <a:pt x="2612" y="5"/>
                    <a:pt x="2386" y="1"/>
                    <a:pt x="216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0"/>
            <p:cNvSpPr/>
            <p:nvPr/>
          </p:nvSpPr>
          <p:spPr>
            <a:xfrm>
              <a:off x="7409506" y="2745059"/>
              <a:ext cx="202406" cy="22416"/>
            </a:xfrm>
            <a:custGeom>
              <a:rect b="b" l="l" r="r" t="t"/>
              <a:pathLst>
                <a:path extrusionOk="0" h="370" w="3341">
                  <a:moveTo>
                    <a:pt x="1608" y="1"/>
                  </a:moveTo>
                  <a:cubicBezTo>
                    <a:pt x="1135" y="1"/>
                    <a:pt x="661" y="21"/>
                    <a:pt x="191" y="50"/>
                  </a:cubicBezTo>
                  <a:lnTo>
                    <a:pt x="1" y="58"/>
                  </a:lnTo>
                  <a:cubicBezTo>
                    <a:pt x="62" y="134"/>
                    <a:pt x="130" y="202"/>
                    <a:pt x="206" y="271"/>
                  </a:cubicBezTo>
                  <a:cubicBezTo>
                    <a:pt x="252" y="301"/>
                    <a:pt x="290" y="339"/>
                    <a:pt x="336" y="370"/>
                  </a:cubicBezTo>
                  <a:cubicBezTo>
                    <a:pt x="960" y="317"/>
                    <a:pt x="1583" y="294"/>
                    <a:pt x="2215" y="294"/>
                  </a:cubicBezTo>
                  <a:cubicBezTo>
                    <a:pt x="2595" y="294"/>
                    <a:pt x="2968" y="294"/>
                    <a:pt x="3341" y="301"/>
                  </a:cubicBezTo>
                  <a:lnTo>
                    <a:pt x="3151" y="88"/>
                  </a:lnTo>
                  <a:cubicBezTo>
                    <a:pt x="2639" y="25"/>
                    <a:pt x="2124" y="1"/>
                    <a:pt x="160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0"/>
            <p:cNvSpPr/>
            <p:nvPr/>
          </p:nvSpPr>
          <p:spPr>
            <a:xfrm>
              <a:off x="7358858" y="2642976"/>
              <a:ext cx="169631" cy="32351"/>
            </a:xfrm>
            <a:custGeom>
              <a:rect b="b" l="l" r="r" t="t"/>
              <a:pathLst>
                <a:path extrusionOk="0" h="534" w="2800">
                  <a:moveTo>
                    <a:pt x="2480" y="1"/>
                  </a:moveTo>
                  <a:lnTo>
                    <a:pt x="2191" y="8"/>
                  </a:lnTo>
                  <a:cubicBezTo>
                    <a:pt x="1955" y="16"/>
                    <a:pt x="1720" y="23"/>
                    <a:pt x="1484" y="31"/>
                  </a:cubicBezTo>
                  <a:cubicBezTo>
                    <a:pt x="1210" y="39"/>
                    <a:pt x="936" y="39"/>
                    <a:pt x="662" y="62"/>
                  </a:cubicBezTo>
                  <a:cubicBezTo>
                    <a:pt x="441" y="69"/>
                    <a:pt x="221" y="92"/>
                    <a:pt x="0" y="115"/>
                  </a:cubicBezTo>
                  <a:cubicBezTo>
                    <a:pt x="46" y="252"/>
                    <a:pt x="99" y="396"/>
                    <a:pt x="152" y="533"/>
                  </a:cubicBezTo>
                  <a:cubicBezTo>
                    <a:pt x="419" y="510"/>
                    <a:pt x="685" y="480"/>
                    <a:pt x="959" y="465"/>
                  </a:cubicBezTo>
                  <a:cubicBezTo>
                    <a:pt x="1453" y="419"/>
                    <a:pt x="1948" y="381"/>
                    <a:pt x="2442" y="381"/>
                  </a:cubicBezTo>
                  <a:lnTo>
                    <a:pt x="2800" y="381"/>
                  </a:lnTo>
                  <a:lnTo>
                    <a:pt x="248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0"/>
            <p:cNvSpPr/>
            <p:nvPr/>
          </p:nvSpPr>
          <p:spPr>
            <a:xfrm>
              <a:off x="7534004" y="2728701"/>
              <a:ext cx="52101" cy="5150"/>
            </a:xfrm>
            <a:custGeom>
              <a:rect b="b" l="l" r="r" t="t"/>
              <a:pathLst>
                <a:path extrusionOk="0" h="85" w="860">
                  <a:moveTo>
                    <a:pt x="784" y="1"/>
                  </a:moveTo>
                  <a:lnTo>
                    <a:pt x="0" y="31"/>
                  </a:lnTo>
                  <a:lnTo>
                    <a:pt x="23" y="31"/>
                  </a:lnTo>
                  <a:cubicBezTo>
                    <a:pt x="304" y="39"/>
                    <a:pt x="578" y="62"/>
                    <a:pt x="860" y="84"/>
                  </a:cubicBezTo>
                  <a:lnTo>
                    <a:pt x="78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0"/>
            <p:cNvSpPr/>
            <p:nvPr/>
          </p:nvSpPr>
          <p:spPr>
            <a:xfrm>
              <a:off x="7154632" y="2359446"/>
              <a:ext cx="691428" cy="817319"/>
            </a:xfrm>
            <a:custGeom>
              <a:rect b="b" l="l" r="r" t="t"/>
              <a:pathLst>
                <a:path extrusionOk="0" h="13491" w="11413">
                  <a:moveTo>
                    <a:pt x="3300" y="1"/>
                  </a:moveTo>
                  <a:cubicBezTo>
                    <a:pt x="3268" y="1"/>
                    <a:pt x="3236" y="1"/>
                    <a:pt x="3204" y="2"/>
                  </a:cubicBezTo>
                  <a:cubicBezTo>
                    <a:pt x="1850" y="32"/>
                    <a:pt x="472" y="823"/>
                    <a:pt x="1" y="2094"/>
                  </a:cubicBezTo>
                  <a:cubicBezTo>
                    <a:pt x="31" y="2071"/>
                    <a:pt x="54" y="2056"/>
                    <a:pt x="77" y="2033"/>
                  </a:cubicBezTo>
                  <a:cubicBezTo>
                    <a:pt x="548" y="1609"/>
                    <a:pt x="1140" y="1400"/>
                    <a:pt x="1731" y="1400"/>
                  </a:cubicBezTo>
                  <a:cubicBezTo>
                    <a:pt x="2372" y="1400"/>
                    <a:pt x="3010" y="1646"/>
                    <a:pt x="3493" y="2132"/>
                  </a:cubicBezTo>
                  <a:cubicBezTo>
                    <a:pt x="5098" y="3608"/>
                    <a:pt x="6270" y="5266"/>
                    <a:pt x="7746" y="6872"/>
                  </a:cubicBezTo>
                  <a:cubicBezTo>
                    <a:pt x="8643" y="7769"/>
                    <a:pt x="8727" y="9223"/>
                    <a:pt x="9031" y="10562"/>
                  </a:cubicBezTo>
                  <a:cubicBezTo>
                    <a:pt x="9054" y="10622"/>
                    <a:pt x="9077" y="10683"/>
                    <a:pt x="9092" y="10737"/>
                  </a:cubicBezTo>
                  <a:cubicBezTo>
                    <a:pt x="9206" y="11071"/>
                    <a:pt x="9313" y="11414"/>
                    <a:pt x="9419" y="11748"/>
                  </a:cubicBezTo>
                  <a:cubicBezTo>
                    <a:pt x="9450" y="11832"/>
                    <a:pt x="9488" y="11908"/>
                    <a:pt x="9534" y="11984"/>
                  </a:cubicBezTo>
                  <a:cubicBezTo>
                    <a:pt x="9785" y="12456"/>
                    <a:pt x="9982" y="12951"/>
                    <a:pt x="10127" y="13460"/>
                  </a:cubicBezTo>
                  <a:cubicBezTo>
                    <a:pt x="10156" y="13480"/>
                    <a:pt x="10186" y="13490"/>
                    <a:pt x="10218" y="13490"/>
                  </a:cubicBezTo>
                  <a:cubicBezTo>
                    <a:pt x="10310" y="13490"/>
                    <a:pt x="10415" y="13400"/>
                    <a:pt x="10545" y="13179"/>
                  </a:cubicBezTo>
                  <a:cubicBezTo>
                    <a:pt x="11154" y="12098"/>
                    <a:pt x="11314" y="10729"/>
                    <a:pt x="11375" y="9512"/>
                  </a:cubicBezTo>
                  <a:cubicBezTo>
                    <a:pt x="11413" y="8956"/>
                    <a:pt x="11390" y="8401"/>
                    <a:pt x="11306" y="7853"/>
                  </a:cubicBezTo>
                  <a:cubicBezTo>
                    <a:pt x="11063" y="6605"/>
                    <a:pt x="10302" y="5533"/>
                    <a:pt x="9549" y="4513"/>
                  </a:cubicBezTo>
                  <a:cubicBezTo>
                    <a:pt x="8750" y="3418"/>
                    <a:pt x="7936" y="2322"/>
                    <a:pt x="6901" y="1455"/>
                  </a:cubicBezTo>
                  <a:cubicBezTo>
                    <a:pt x="5884" y="608"/>
                    <a:pt x="4619" y="1"/>
                    <a:pt x="330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0"/>
            <p:cNvSpPr/>
            <p:nvPr/>
          </p:nvSpPr>
          <p:spPr>
            <a:xfrm>
              <a:off x="7338987" y="2359991"/>
              <a:ext cx="42468" cy="83483"/>
            </a:xfrm>
            <a:custGeom>
              <a:rect b="b" l="l" r="r" t="t"/>
              <a:pathLst>
                <a:path extrusionOk="0" h="1378" w="701">
                  <a:moveTo>
                    <a:pt x="153" y="0"/>
                  </a:moveTo>
                  <a:cubicBezTo>
                    <a:pt x="100" y="0"/>
                    <a:pt x="54" y="0"/>
                    <a:pt x="1" y="8"/>
                  </a:cubicBezTo>
                  <a:cubicBezTo>
                    <a:pt x="260" y="449"/>
                    <a:pt x="495" y="906"/>
                    <a:pt x="701" y="1377"/>
                  </a:cubicBezTo>
                  <a:cubicBezTo>
                    <a:pt x="655" y="1149"/>
                    <a:pt x="610" y="921"/>
                    <a:pt x="541" y="693"/>
                  </a:cubicBezTo>
                  <a:cubicBezTo>
                    <a:pt x="480" y="464"/>
                    <a:pt x="419" y="236"/>
                    <a:pt x="3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0"/>
            <p:cNvSpPr/>
            <p:nvPr/>
          </p:nvSpPr>
          <p:spPr>
            <a:xfrm>
              <a:off x="7415079" y="2366413"/>
              <a:ext cx="14358" cy="42044"/>
            </a:xfrm>
            <a:custGeom>
              <a:rect b="b" l="l" r="r" t="t"/>
              <a:pathLst>
                <a:path extrusionOk="0" h="694" w="237">
                  <a:moveTo>
                    <a:pt x="0" y="1"/>
                  </a:moveTo>
                  <a:lnTo>
                    <a:pt x="0" y="1"/>
                  </a:lnTo>
                  <a:cubicBezTo>
                    <a:pt x="92" y="229"/>
                    <a:pt x="168" y="457"/>
                    <a:pt x="236" y="693"/>
                  </a:cubicBezTo>
                  <a:cubicBezTo>
                    <a:pt x="229" y="480"/>
                    <a:pt x="221" y="267"/>
                    <a:pt x="221" y="62"/>
                  </a:cubicBezTo>
                  <a:cubicBezTo>
                    <a:pt x="145" y="39"/>
                    <a:pt x="76" y="24"/>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0"/>
            <p:cNvSpPr/>
            <p:nvPr/>
          </p:nvSpPr>
          <p:spPr>
            <a:xfrm>
              <a:off x="7551937" y="2466436"/>
              <a:ext cx="64581" cy="253114"/>
            </a:xfrm>
            <a:custGeom>
              <a:rect b="b" l="l" r="r" t="t"/>
              <a:pathLst>
                <a:path extrusionOk="0" h="4178" w="1066">
                  <a:moveTo>
                    <a:pt x="693" y="1"/>
                  </a:moveTo>
                  <a:cubicBezTo>
                    <a:pt x="625" y="336"/>
                    <a:pt x="579" y="670"/>
                    <a:pt x="533" y="1005"/>
                  </a:cubicBezTo>
                  <a:cubicBezTo>
                    <a:pt x="480" y="1401"/>
                    <a:pt x="396" y="1789"/>
                    <a:pt x="320" y="2177"/>
                  </a:cubicBezTo>
                  <a:cubicBezTo>
                    <a:pt x="214" y="2702"/>
                    <a:pt x="115" y="3227"/>
                    <a:pt x="1" y="3752"/>
                  </a:cubicBezTo>
                  <a:cubicBezTo>
                    <a:pt x="123" y="3896"/>
                    <a:pt x="244" y="4041"/>
                    <a:pt x="366" y="4178"/>
                  </a:cubicBezTo>
                  <a:cubicBezTo>
                    <a:pt x="381" y="4124"/>
                    <a:pt x="389" y="4071"/>
                    <a:pt x="404" y="4018"/>
                  </a:cubicBezTo>
                  <a:cubicBezTo>
                    <a:pt x="503" y="3645"/>
                    <a:pt x="610" y="3272"/>
                    <a:pt x="708" y="2892"/>
                  </a:cubicBezTo>
                  <a:cubicBezTo>
                    <a:pt x="716" y="2801"/>
                    <a:pt x="731" y="2702"/>
                    <a:pt x="739" y="2610"/>
                  </a:cubicBezTo>
                  <a:cubicBezTo>
                    <a:pt x="792" y="2169"/>
                    <a:pt x="861" y="1735"/>
                    <a:pt x="929" y="1302"/>
                  </a:cubicBezTo>
                  <a:cubicBezTo>
                    <a:pt x="982" y="990"/>
                    <a:pt x="1028" y="678"/>
                    <a:pt x="1066" y="366"/>
                  </a:cubicBezTo>
                  <a:cubicBezTo>
                    <a:pt x="944" y="237"/>
                    <a:pt x="823" y="115"/>
                    <a:pt x="69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0"/>
            <p:cNvSpPr/>
            <p:nvPr/>
          </p:nvSpPr>
          <p:spPr>
            <a:xfrm>
              <a:off x="7484689" y="2390889"/>
              <a:ext cx="25384" cy="71911"/>
            </a:xfrm>
            <a:custGeom>
              <a:rect b="b" l="l" r="r" t="t"/>
              <a:pathLst>
                <a:path extrusionOk="0" h="1187" w="419">
                  <a:moveTo>
                    <a:pt x="0" y="0"/>
                  </a:moveTo>
                  <a:lnTo>
                    <a:pt x="0" y="0"/>
                  </a:lnTo>
                  <a:cubicBezTo>
                    <a:pt x="91" y="396"/>
                    <a:pt x="167" y="791"/>
                    <a:pt x="228" y="1187"/>
                  </a:cubicBezTo>
                  <a:cubicBezTo>
                    <a:pt x="289" y="867"/>
                    <a:pt x="350" y="540"/>
                    <a:pt x="419" y="221"/>
                  </a:cubicBezTo>
                  <a:cubicBezTo>
                    <a:pt x="282" y="145"/>
                    <a:pt x="137" y="69"/>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0"/>
            <p:cNvSpPr/>
            <p:nvPr/>
          </p:nvSpPr>
          <p:spPr>
            <a:xfrm>
              <a:off x="7643660" y="2590874"/>
              <a:ext cx="76152" cy="211675"/>
            </a:xfrm>
            <a:custGeom>
              <a:rect b="b" l="l" r="r" t="t"/>
              <a:pathLst>
                <a:path extrusionOk="0" h="3494" w="1257">
                  <a:moveTo>
                    <a:pt x="959" y="1"/>
                  </a:moveTo>
                  <a:cubicBezTo>
                    <a:pt x="899" y="343"/>
                    <a:pt x="830" y="686"/>
                    <a:pt x="754" y="1028"/>
                  </a:cubicBezTo>
                  <a:cubicBezTo>
                    <a:pt x="701" y="1310"/>
                    <a:pt x="640" y="1583"/>
                    <a:pt x="571" y="1857"/>
                  </a:cubicBezTo>
                  <a:cubicBezTo>
                    <a:pt x="495" y="2146"/>
                    <a:pt x="404" y="2420"/>
                    <a:pt x="305" y="2694"/>
                  </a:cubicBezTo>
                  <a:cubicBezTo>
                    <a:pt x="206" y="2953"/>
                    <a:pt x="100" y="3204"/>
                    <a:pt x="1" y="3455"/>
                  </a:cubicBezTo>
                  <a:lnTo>
                    <a:pt x="24" y="3493"/>
                  </a:lnTo>
                  <a:cubicBezTo>
                    <a:pt x="69" y="3379"/>
                    <a:pt x="115" y="3265"/>
                    <a:pt x="176" y="3151"/>
                  </a:cubicBezTo>
                  <a:cubicBezTo>
                    <a:pt x="282" y="2884"/>
                    <a:pt x="419" y="2626"/>
                    <a:pt x="511" y="2359"/>
                  </a:cubicBezTo>
                  <a:cubicBezTo>
                    <a:pt x="632" y="2032"/>
                    <a:pt x="739" y="1698"/>
                    <a:pt x="853" y="1363"/>
                  </a:cubicBezTo>
                  <a:cubicBezTo>
                    <a:pt x="967" y="1036"/>
                    <a:pt x="1104" y="709"/>
                    <a:pt x="1256" y="397"/>
                  </a:cubicBezTo>
                  <a:cubicBezTo>
                    <a:pt x="1157" y="260"/>
                    <a:pt x="1058" y="130"/>
                    <a:pt x="95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0"/>
            <p:cNvSpPr/>
            <p:nvPr/>
          </p:nvSpPr>
          <p:spPr>
            <a:xfrm>
              <a:off x="7239933" y="2380711"/>
              <a:ext cx="65974" cy="64157"/>
            </a:xfrm>
            <a:custGeom>
              <a:rect b="b" l="l" r="r" t="t"/>
              <a:pathLst>
                <a:path extrusionOk="0" h="1059" w="1089">
                  <a:moveTo>
                    <a:pt x="289" y="1"/>
                  </a:moveTo>
                  <a:cubicBezTo>
                    <a:pt x="198" y="46"/>
                    <a:pt x="92" y="100"/>
                    <a:pt x="0" y="153"/>
                  </a:cubicBezTo>
                  <a:cubicBezTo>
                    <a:pt x="381" y="427"/>
                    <a:pt x="746" y="731"/>
                    <a:pt x="1088" y="1058"/>
                  </a:cubicBezTo>
                  <a:lnTo>
                    <a:pt x="1043" y="990"/>
                  </a:lnTo>
                  <a:cubicBezTo>
                    <a:pt x="799" y="655"/>
                    <a:pt x="548" y="328"/>
                    <a:pt x="289"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0"/>
            <p:cNvSpPr/>
            <p:nvPr/>
          </p:nvSpPr>
          <p:spPr>
            <a:xfrm>
              <a:off x="7627060" y="2561431"/>
              <a:ext cx="62339" cy="224943"/>
            </a:xfrm>
            <a:custGeom>
              <a:rect b="b" l="l" r="r" t="t"/>
              <a:pathLst>
                <a:path extrusionOk="0" h="3713" w="1029">
                  <a:moveTo>
                    <a:pt x="853" y="0"/>
                  </a:moveTo>
                  <a:lnTo>
                    <a:pt x="777" y="502"/>
                  </a:lnTo>
                  <a:cubicBezTo>
                    <a:pt x="709" y="951"/>
                    <a:pt x="610" y="1392"/>
                    <a:pt x="496" y="1834"/>
                  </a:cubicBezTo>
                  <a:cubicBezTo>
                    <a:pt x="343" y="2427"/>
                    <a:pt x="168" y="3013"/>
                    <a:pt x="1" y="3606"/>
                  </a:cubicBezTo>
                  <a:cubicBezTo>
                    <a:pt x="31" y="3637"/>
                    <a:pt x="69" y="3675"/>
                    <a:pt x="92" y="3713"/>
                  </a:cubicBezTo>
                  <a:cubicBezTo>
                    <a:pt x="199" y="3454"/>
                    <a:pt x="305" y="3195"/>
                    <a:pt x="397" y="2929"/>
                  </a:cubicBezTo>
                  <a:cubicBezTo>
                    <a:pt x="572" y="2389"/>
                    <a:pt x="716" y="1826"/>
                    <a:pt x="823" y="1263"/>
                  </a:cubicBezTo>
                  <a:cubicBezTo>
                    <a:pt x="899" y="921"/>
                    <a:pt x="967" y="571"/>
                    <a:pt x="1028" y="221"/>
                  </a:cubicBezTo>
                  <a:lnTo>
                    <a:pt x="85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0"/>
            <p:cNvSpPr/>
            <p:nvPr/>
          </p:nvSpPr>
          <p:spPr>
            <a:xfrm>
              <a:off x="7443190" y="2374289"/>
              <a:ext cx="46588" cy="234212"/>
            </a:xfrm>
            <a:custGeom>
              <a:rect b="b" l="l" r="r" t="t"/>
              <a:pathLst>
                <a:path extrusionOk="0" h="3866" w="769">
                  <a:moveTo>
                    <a:pt x="0" y="0"/>
                  </a:moveTo>
                  <a:lnTo>
                    <a:pt x="0" y="0"/>
                  </a:lnTo>
                  <a:cubicBezTo>
                    <a:pt x="16" y="715"/>
                    <a:pt x="69" y="1431"/>
                    <a:pt x="137" y="2146"/>
                  </a:cubicBezTo>
                  <a:cubicBezTo>
                    <a:pt x="221" y="2610"/>
                    <a:pt x="289" y="3074"/>
                    <a:pt x="328" y="3546"/>
                  </a:cubicBezTo>
                  <a:cubicBezTo>
                    <a:pt x="426" y="3652"/>
                    <a:pt x="518" y="3759"/>
                    <a:pt x="609" y="3865"/>
                  </a:cubicBezTo>
                  <a:cubicBezTo>
                    <a:pt x="647" y="3371"/>
                    <a:pt x="700" y="2876"/>
                    <a:pt x="769" y="2382"/>
                  </a:cubicBezTo>
                  <a:cubicBezTo>
                    <a:pt x="738" y="2032"/>
                    <a:pt x="700" y="1689"/>
                    <a:pt x="647" y="1347"/>
                  </a:cubicBezTo>
                  <a:cubicBezTo>
                    <a:pt x="586" y="944"/>
                    <a:pt x="503" y="540"/>
                    <a:pt x="396" y="152"/>
                  </a:cubicBezTo>
                  <a:cubicBezTo>
                    <a:pt x="267" y="99"/>
                    <a:pt x="137" y="46"/>
                    <a:pt x="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0"/>
            <p:cNvSpPr/>
            <p:nvPr/>
          </p:nvSpPr>
          <p:spPr>
            <a:xfrm>
              <a:off x="7504500" y="2412517"/>
              <a:ext cx="19871" cy="239301"/>
            </a:xfrm>
            <a:custGeom>
              <a:rect b="b" l="l" r="r" t="t"/>
              <a:pathLst>
                <a:path extrusionOk="0" h="3950" w="328">
                  <a:moveTo>
                    <a:pt x="312" y="1"/>
                  </a:moveTo>
                  <a:cubicBezTo>
                    <a:pt x="289" y="122"/>
                    <a:pt x="267" y="244"/>
                    <a:pt x="244" y="366"/>
                  </a:cubicBezTo>
                  <a:cubicBezTo>
                    <a:pt x="145" y="830"/>
                    <a:pt x="69" y="1294"/>
                    <a:pt x="0" y="1766"/>
                  </a:cubicBezTo>
                  <a:cubicBezTo>
                    <a:pt x="15" y="1979"/>
                    <a:pt x="31" y="2192"/>
                    <a:pt x="38" y="2405"/>
                  </a:cubicBezTo>
                  <a:cubicBezTo>
                    <a:pt x="46" y="2846"/>
                    <a:pt x="46" y="3295"/>
                    <a:pt x="15" y="3736"/>
                  </a:cubicBezTo>
                  <a:lnTo>
                    <a:pt x="198" y="3949"/>
                  </a:lnTo>
                  <a:cubicBezTo>
                    <a:pt x="274" y="2633"/>
                    <a:pt x="327" y="1317"/>
                    <a:pt x="31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0"/>
            <p:cNvSpPr/>
            <p:nvPr/>
          </p:nvSpPr>
          <p:spPr>
            <a:xfrm>
              <a:off x="7756587" y="3054094"/>
              <a:ext cx="73365" cy="94085"/>
            </a:xfrm>
            <a:custGeom>
              <a:rect b="b" l="l" r="r" t="t"/>
              <a:pathLst>
                <a:path extrusionOk="0" h="1553" w="1211">
                  <a:moveTo>
                    <a:pt x="1211" y="1"/>
                  </a:moveTo>
                  <a:cubicBezTo>
                    <a:pt x="792" y="473"/>
                    <a:pt x="381" y="929"/>
                    <a:pt x="1" y="1431"/>
                  </a:cubicBezTo>
                  <a:lnTo>
                    <a:pt x="46" y="1553"/>
                  </a:lnTo>
                  <a:cubicBezTo>
                    <a:pt x="442" y="1135"/>
                    <a:pt x="800" y="686"/>
                    <a:pt x="1157" y="244"/>
                  </a:cubicBezTo>
                  <a:cubicBezTo>
                    <a:pt x="1172" y="168"/>
                    <a:pt x="1195" y="85"/>
                    <a:pt x="121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0"/>
            <p:cNvSpPr/>
            <p:nvPr/>
          </p:nvSpPr>
          <p:spPr>
            <a:xfrm>
              <a:off x="7376366" y="2360415"/>
              <a:ext cx="66398" cy="206586"/>
            </a:xfrm>
            <a:custGeom>
              <a:rect b="b" l="l" r="r" t="t"/>
              <a:pathLst>
                <a:path extrusionOk="0" h="3410" w="1096">
                  <a:moveTo>
                    <a:pt x="0" y="1"/>
                  </a:moveTo>
                  <a:lnTo>
                    <a:pt x="0" y="1"/>
                  </a:lnTo>
                  <a:cubicBezTo>
                    <a:pt x="69" y="260"/>
                    <a:pt x="137" y="518"/>
                    <a:pt x="206" y="777"/>
                  </a:cubicBezTo>
                  <a:cubicBezTo>
                    <a:pt x="297" y="1135"/>
                    <a:pt x="365" y="1500"/>
                    <a:pt x="426" y="1865"/>
                  </a:cubicBezTo>
                  <a:cubicBezTo>
                    <a:pt x="472" y="2108"/>
                    <a:pt x="518" y="2359"/>
                    <a:pt x="563" y="2611"/>
                  </a:cubicBezTo>
                  <a:cubicBezTo>
                    <a:pt x="594" y="2717"/>
                    <a:pt x="632" y="2824"/>
                    <a:pt x="655" y="2938"/>
                  </a:cubicBezTo>
                  <a:cubicBezTo>
                    <a:pt x="807" y="3090"/>
                    <a:pt x="951" y="3250"/>
                    <a:pt x="1096" y="3409"/>
                  </a:cubicBezTo>
                  <a:cubicBezTo>
                    <a:pt x="1065" y="3067"/>
                    <a:pt x="1035" y="2732"/>
                    <a:pt x="997" y="2390"/>
                  </a:cubicBezTo>
                  <a:cubicBezTo>
                    <a:pt x="906" y="1850"/>
                    <a:pt x="776" y="1317"/>
                    <a:pt x="616" y="800"/>
                  </a:cubicBezTo>
                  <a:cubicBezTo>
                    <a:pt x="540" y="549"/>
                    <a:pt x="457" y="298"/>
                    <a:pt x="358" y="47"/>
                  </a:cubicBezTo>
                  <a:cubicBezTo>
                    <a:pt x="236" y="31"/>
                    <a:pt x="122" y="16"/>
                    <a:pt x="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0"/>
            <p:cNvSpPr/>
            <p:nvPr/>
          </p:nvSpPr>
          <p:spPr>
            <a:xfrm>
              <a:off x="7315480" y="2361809"/>
              <a:ext cx="77970" cy="153092"/>
            </a:xfrm>
            <a:custGeom>
              <a:rect b="b" l="l" r="r" t="t"/>
              <a:pathLst>
                <a:path extrusionOk="0" h="2527" w="1287">
                  <a:moveTo>
                    <a:pt x="123" y="1"/>
                  </a:moveTo>
                  <a:lnTo>
                    <a:pt x="1" y="24"/>
                  </a:lnTo>
                  <a:cubicBezTo>
                    <a:pt x="214" y="716"/>
                    <a:pt x="518" y="1378"/>
                    <a:pt x="792" y="2055"/>
                  </a:cubicBezTo>
                  <a:lnTo>
                    <a:pt x="838" y="2093"/>
                  </a:lnTo>
                  <a:cubicBezTo>
                    <a:pt x="990" y="2238"/>
                    <a:pt x="1142" y="2382"/>
                    <a:pt x="1287" y="2527"/>
                  </a:cubicBezTo>
                  <a:cubicBezTo>
                    <a:pt x="1104" y="1979"/>
                    <a:pt x="883" y="1446"/>
                    <a:pt x="625" y="929"/>
                  </a:cubicBezTo>
                  <a:cubicBezTo>
                    <a:pt x="465" y="609"/>
                    <a:pt x="298" y="298"/>
                    <a:pt x="123"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0"/>
            <p:cNvSpPr/>
            <p:nvPr/>
          </p:nvSpPr>
          <p:spPr>
            <a:xfrm>
              <a:off x="7274465" y="2365989"/>
              <a:ext cx="64157" cy="99113"/>
            </a:xfrm>
            <a:custGeom>
              <a:rect b="b" l="l" r="r" t="t"/>
              <a:pathLst>
                <a:path extrusionOk="0" h="1636" w="1059">
                  <a:moveTo>
                    <a:pt x="427" y="0"/>
                  </a:moveTo>
                  <a:cubicBezTo>
                    <a:pt x="282" y="38"/>
                    <a:pt x="138" y="76"/>
                    <a:pt x="1" y="130"/>
                  </a:cubicBezTo>
                  <a:cubicBezTo>
                    <a:pt x="237" y="449"/>
                    <a:pt x="457" y="769"/>
                    <a:pt x="678" y="1103"/>
                  </a:cubicBezTo>
                  <a:cubicBezTo>
                    <a:pt x="807" y="1278"/>
                    <a:pt x="929" y="1453"/>
                    <a:pt x="1058" y="1636"/>
                  </a:cubicBezTo>
                  <a:cubicBezTo>
                    <a:pt x="823" y="1103"/>
                    <a:pt x="609" y="556"/>
                    <a:pt x="427"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0"/>
            <p:cNvSpPr/>
            <p:nvPr/>
          </p:nvSpPr>
          <p:spPr>
            <a:xfrm>
              <a:off x="7706848" y="2796009"/>
              <a:ext cx="118015" cy="225003"/>
            </a:xfrm>
            <a:custGeom>
              <a:rect b="b" l="l" r="r" t="t"/>
              <a:pathLst>
                <a:path extrusionOk="0" h="3714" w="1948">
                  <a:moveTo>
                    <a:pt x="1948" y="1"/>
                  </a:moveTo>
                  <a:cubicBezTo>
                    <a:pt x="1438" y="868"/>
                    <a:pt x="997" y="1766"/>
                    <a:pt x="525" y="2648"/>
                  </a:cubicBezTo>
                  <a:cubicBezTo>
                    <a:pt x="358" y="2968"/>
                    <a:pt x="183" y="3280"/>
                    <a:pt x="0" y="3584"/>
                  </a:cubicBezTo>
                  <a:cubicBezTo>
                    <a:pt x="15" y="3630"/>
                    <a:pt x="23" y="3675"/>
                    <a:pt x="38" y="3713"/>
                  </a:cubicBezTo>
                  <a:cubicBezTo>
                    <a:pt x="145" y="3561"/>
                    <a:pt x="251" y="3416"/>
                    <a:pt x="358" y="3264"/>
                  </a:cubicBezTo>
                  <a:cubicBezTo>
                    <a:pt x="738" y="2572"/>
                    <a:pt x="1081" y="1849"/>
                    <a:pt x="1415" y="1134"/>
                  </a:cubicBezTo>
                  <a:cubicBezTo>
                    <a:pt x="1598" y="754"/>
                    <a:pt x="1773" y="381"/>
                    <a:pt x="1948"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0"/>
            <p:cNvSpPr/>
            <p:nvPr/>
          </p:nvSpPr>
          <p:spPr>
            <a:xfrm>
              <a:off x="7684251" y="2772988"/>
              <a:ext cx="75183" cy="180718"/>
            </a:xfrm>
            <a:custGeom>
              <a:rect b="b" l="l" r="r" t="t"/>
              <a:pathLst>
                <a:path extrusionOk="0" h="2983" w="1241">
                  <a:moveTo>
                    <a:pt x="1240" y="0"/>
                  </a:moveTo>
                  <a:lnTo>
                    <a:pt x="1240" y="0"/>
                  </a:lnTo>
                  <a:cubicBezTo>
                    <a:pt x="852" y="776"/>
                    <a:pt x="442" y="1537"/>
                    <a:pt x="0" y="2283"/>
                  </a:cubicBezTo>
                  <a:cubicBezTo>
                    <a:pt x="46" y="2511"/>
                    <a:pt x="99" y="2747"/>
                    <a:pt x="137" y="2982"/>
                  </a:cubicBezTo>
                  <a:cubicBezTo>
                    <a:pt x="419" y="2260"/>
                    <a:pt x="693" y="1537"/>
                    <a:pt x="951" y="807"/>
                  </a:cubicBezTo>
                  <a:cubicBezTo>
                    <a:pt x="1043" y="533"/>
                    <a:pt x="1142" y="266"/>
                    <a:pt x="1240"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0"/>
            <p:cNvSpPr/>
            <p:nvPr/>
          </p:nvSpPr>
          <p:spPr>
            <a:xfrm>
              <a:off x="7645053" y="2542044"/>
              <a:ext cx="21749" cy="116682"/>
            </a:xfrm>
            <a:custGeom>
              <a:rect b="b" l="l" r="r" t="t"/>
              <a:pathLst>
                <a:path extrusionOk="0" h="1926" w="359">
                  <a:moveTo>
                    <a:pt x="305" y="1"/>
                  </a:moveTo>
                  <a:cubicBezTo>
                    <a:pt x="237" y="647"/>
                    <a:pt x="122" y="1286"/>
                    <a:pt x="1" y="1925"/>
                  </a:cubicBezTo>
                  <a:lnTo>
                    <a:pt x="16" y="1880"/>
                  </a:lnTo>
                  <a:cubicBezTo>
                    <a:pt x="122" y="1454"/>
                    <a:pt x="206" y="1012"/>
                    <a:pt x="275" y="579"/>
                  </a:cubicBezTo>
                  <a:cubicBezTo>
                    <a:pt x="305" y="404"/>
                    <a:pt x="328" y="236"/>
                    <a:pt x="358" y="61"/>
                  </a:cubicBezTo>
                  <a:lnTo>
                    <a:pt x="30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0"/>
            <p:cNvSpPr/>
            <p:nvPr/>
          </p:nvSpPr>
          <p:spPr>
            <a:xfrm>
              <a:off x="7530309" y="2422210"/>
              <a:ext cx="50768" cy="257233"/>
            </a:xfrm>
            <a:custGeom>
              <a:rect b="b" l="l" r="r" t="t"/>
              <a:pathLst>
                <a:path extrusionOk="0" h="4246" w="838">
                  <a:moveTo>
                    <a:pt x="145" y="0"/>
                  </a:moveTo>
                  <a:cubicBezTo>
                    <a:pt x="137" y="160"/>
                    <a:pt x="137" y="320"/>
                    <a:pt x="137" y="487"/>
                  </a:cubicBezTo>
                  <a:cubicBezTo>
                    <a:pt x="130" y="1674"/>
                    <a:pt x="76" y="2869"/>
                    <a:pt x="0" y="4063"/>
                  </a:cubicBezTo>
                  <a:lnTo>
                    <a:pt x="152" y="4246"/>
                  </a:lnTo>
                  <a:cubicBezTo>
                    <a:pt x="274" y="3690"/>
                    <a:pt x="373" y="3135"/>
                    <a:pt x="487" y="2580"/>
                  </a:cubicBezTo>
                  <a:cubicBezTo>
                    <a:pt x="563" y="2214"/>
                    <a:pt x="624" y="1849"/>
                    <a:pt x="677" y="1476"/>
                  </a:cubicBezTo>
                  <a:cubicBezTo>
                    <a:pt x="723" y="1164"/>
                    <a:pt x="776" y="853"/>
                    <a:pt x="837" y="541"/>
                  </a:cubicBezTo>
                  <a:lnTo>
                    <a:pt x="700" y="419"/>
                  </a:lnTo>
                  <a:cubicBezTo>
                    <a:pt x="518" y="274"/>
                    <a:pt x="335" y="137"/>
                    <a:pt x="145"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0"/>
            <p:cNvSpPr/>
            <p:nvPr/>
          </p:nvSpPr>
          <p:spPr>
            <a:xfrm>
              <a:off x="7764463" y="3104802"/>
              <a:ext cx="51677" cy="72154"/>
            </a:xfrm>
            <a:custGeom>
              <a:rect b="b" l="l" r="r" t="t"/>
              <a:pathLst>
                <a:path extrusionOk="0" h="1191" w="853">
                  <a:moveTo>
                    <a:pt x="852" y="1"/>
                  </a:moveTo>
                  <a:cubicBezTo>
                    <a:pt x="586" y="336"/>
                    <a:pt x="305" y="663"/>
                    <a:pt x="0" y="975"/>
                  </a:cubicBezTo>
                  <a:cubicBezTo>
                    <a:pt x="23" y="1036"/>
                    <a:pt x="38" y="1096"/>
                    <a:pt x="61" y="1165"/>
                  </a:cubicBezTo>
                  <a:cubicBezTo>
                    <a:pt x="89" y="1181"/>
                    <a:pt x="117" y="1190"/>
                    <a:pt x="146" y="1190"/>
                  </a:cubicBezTo>
                  <a:cubicBezTo>
                    <a:pt x="240" y="1190"/>
                    <a:pt x="345" y="1101"/>
                    <a:pt x="472" y="876"/>
                  </a:cubicBezTo>
                  <a:cubicBezTo>
                    <a:pt x="624" y="602"/>
                    <a:pt x="753" y="305"/>
                    <a:pt x="852"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0"/>
            <p:cNvSpPr/>
            <p:nvPr/>
          </p:nvSpPr>
          <p:spPr>
            <a:xfrm>
              <a:off x="7680071" y="2666482"/>
              <a:ext cx="98265" cy="222217"/>
            </a:xfrm>
            <a:custGeom>
              <a:rect b="b" l="l" r="r" t="t"/>
              <a:pathLst>
                <a:path extrusionOk="0" h="3668" w="1622">
                  <a:moveTo>
                    <a:pt x="1271" y="1"/>
                  </a:moveTo>
                  <a:lnTo>
                    <a:pt x="1264" y="31"/>
                  </a:lnTo>
                  <a:cubicBezTo>
                    <a:pt x="1104" y="541"/>
                    <a:pt x="921" y="1043"/>
                    <a:pt x="739" y="1545"/>
                  </a:cubicBezTo>
                  <a:cubicBezTo>
                    <a:pt x="556" y="2047"/>
                    <a:pt x="397" y="2542"/>
                    <a:pt x="222" y="3036"/>
                  </a:cubicBezTo>
                  <a:cubicBezTo>
                    <a:pt x="153" y="3249"/>
                    <a:pt x="77" y="3462"/>
                    <a:pt x="1" y="3668"/>
                  </a:cubicBezTo>
                  <a:cubicBezTo>
                    <a:pt x="587" y="2641"/>
                    <a:pt x="1135" y="1591"/>
                    <a:pt x="1621" y="510"/>
                  </a:cubicBezTo>
                  <a:cubicBezTo>
                    <a:pt x="1507" y="343"/>
                    <a:pt x="1393" y="168"/>
                    <a:pt x="127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0"/>
            <p:cNvSpPr/>
            <p:nvPr/>
          </p:nvSpPr>
          <p:spPr>
            <a:xfrm>
              <a:off x="7740957" y="2990542"/>
              <a:ext cx="98689" cy="134130"/>
            </a:xfrm>
            <a:custGeom>
              <a:rect b="b" l="l" r="r" t="t"/>
              <a:pathLst>
                <a:path extrusionOk="0" h="2214" w="1629">
                  <a:moveTo>
                    <a:pt x="1628" y="0"/>
                  </a:moveTo>
                  <a:lnTo>
                    <a:pt x="1628" y="0"/>
                  </a:lnTo>
                  <a:cubicBezTo>
                    <a:pt x="1552" y="84"/>
                    <a:pt x="1476" y="167"/>
                    <a:pt x="1400" y="244"/>
                  </a:cubicBezTo>
                  <a:cubicBezTo>
                    <a:pt x="1294" y="365"/>
                    <a:pt x="1195" y="495"/>
                    <a:pt x="1088" y="616"/>
                  </a:cubicBezTo>
                  <a:cubicBezTo>
                    <a:pt x="959" y="768"/>
                    <a:pt x="822" y="905"/>
                    <a:pt x="693" y="1058"/>
                  </a:cubicBezTo>
                  <a:cubicBezTo>
                    <a:pt x="457" y="1324"/>
                    <a:pt x="228" y="1598"/>
                    <a:pt x="0" y="1872"/>
                  </a:cubicBezTo>
                  <a:cubicBezTo>
                    <a:pt x="53" y="1986"/>
                    <a:pt x="107" y="2100"/>
                    <a:pt x="152" y="2214"/>
                  </a:cubicBezTo>
                  <a:cubicBezTo>
                    <a:pt x="594" y="1659"/>
                    <a:pt x="1081" y="1134"/>
                    <a:pt x="1545" y="593"/>
                  </a:cubicBezTo>
                  <a:cubicBezTo>
                    <a:pt x="1575" y="396"/>
                    <a:pt x="1605" y="198"/>
                    <a:pt x="162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0"/>
            <p:cNvSpPr/>
            <p:nvPr/>
          </p:nvSpPr>
          <p:spPr>
            <a:xfrm>
              <a:off x="7697640" y="2720401"/>
              <a:ext cx="123104" cy="273409"/>
            </a:xfrm>
            <a:custGeom>
              <a:rect b="b" l="l" r="r" t="t"/>
              <a:pathLst>
                <a:path extrusionOk="0" h="4513" w="2032">
                  <a:moveTo>
                    <a:pt x="1567" y="1"/>
                  </a:moveTo>
                  <a:lnTo>
                    <a:pt x="1430" y="404"/>
                  </a:lnTo>
                  <a:cubicBezTo>
                    <a:pt x="1080" y="1439"/>
                    <a:pt x="723" y="2466"/>
                    <a:pt x="327" y="3478"/>
                  </a:cubicBezTo>
                  <a:cubicBezTo>
                    <a:pt x="221" y="3752"/>
                    <a:pt x="107" y="4018"/>
                    <a:pt x="0" y="4292"/>
                  </a:cubicBezTo>
                  <a:cubicBezTo>
                    <a:pt x="15" y="4368"/>
                    <a:pt x="30" y="4436"/>
                    <a:pt x="46" y="4512"/>
                  </a:cubicBezTo>
                  <a:cubicBezTo>
                    <a:pt x="487" y="3752"/>
                    <a:pt x="883" y="2953"/>
                    <a:pt x="1301" y="2169"/>
                  </a:cubicBezTo>
                  <a:cubicBezTo>
                    <a:pt x="1537" y="1743"/>
                    <a:pt x="1773" y="1317"/>
                    <a:pt x="2031" y="899"/>
                  </a:cubicBezTo>
                  <a:cubicBezTo>
                    <a:pt x="1894" y="587"/>
                    <a:pt x="1742" y="290"/>
                    <a:pt x="1567"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0"/>
            <p:cNvSpPr/>
            <p:nvPr/>
          </p:nvSpPr>
          <p:spPr>
            <a:xfrm>
              <a:off x="7654262" y="2628678"/>
              <a:ext cx="92267" cy="236999"/>
            </a:xfrm>
            <a:custGeom>
              <a:rect b="b" l="l" r="r" t="t"/>
              <a:pathLst>
                <a:path extrusionOk="0" h="3912" w="1523">
                  <a:moveTo>
                    <a:pt x="1249" y="1"/>
                  </a:moveTo>
                  <a:cubicBezTo>
                    <a:pt x="1096" y="328"/>
                    <a:pt x="959" y="670"/>
                    <a:pt x="845" y="1020"/>
                  </a:cubicBezTo>
                  <a:cubicBezTo>
                    <a:pt x="724" y="1370"/>
                    <a:pt x="617" y="1720"/>
                    <a:pt x="465" y="2063"/>
                  </a:cubicBezTo>
                  <a:cubicBezTo>
                    <a:pt x="305" y="2420"/>
                    <a:pt x="153" y="2785"/>
                    <a:pt x="1" y="3143"/>
                  </a:cubicBezTo>
                  <a:cubicBezTo>
                    <a:pt x="123" y="3386"/>
                    <a:pt x="221" y="3645"/>
                    <a:pt x="298" y="3911"/>
                  </a:cubicBezTo>
                  <a:cubicBezTo>
                    <a:pt x="541" y="3249"/>
                    <a:pt x="754" y="2580"/>
                    <a:pt x="990" y="1926"/>
                  </a:cubicBezTo>
                  <a:cubicBezTo>
                    <a:pt x="1172" y="1416"/>
                    <a:pt x="1370" y="899"/>
                    <a:pt x="1522" y="381"/>
                  </a:cubicBezTo>
                  <a:cubicBezTo>
                    <a:pt x="1446" y="275"/>
                    <a:pt x="1378" y="176"/>
                    <a:pt x="1302" y="69"/>
                  </a:cubicBezTo>
                  <a:lnTo>
                    <a:pt x="1249"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0"/>
            <p:cNvSpPr/>
            <p:nvPr/>
          </p:nvSpPr>
          <p:spPr>
            <a:xfrm>
              <a:off x="7592528" y="2508845"/>
              <a:ext cx="57675" cy="251720"/>
            </a:xfrm>
            <a:custGeom>
              <a:rect b="b" l="l" r="r" t="t"/>
              <a:pathLst>
                <a:path extrusionOk="0" h="4155" w="952">
                  <a:moveTo>
                    <a:pt x="700" y="1"/>
                  </a:moveTo>
                  <a:cubicBezTo>
                    <a:pt x="563" y="708"/>
                    <a:pt x="487" y="1423"/>
                    <a:pt x="312" y="2123"/>
                  </a:cubicBezTo>
                  <a:cubicBezTo>
                    <a:pt x="297" y="2161"/>
                    <a:pt x="289" y="2207"/>
                    <a:pt x="274" y="2245"/>
                  </a:cubicBezTo>
                  <a:cubicBezTo>
                    <a:pt x="213" y="2785"/>
                    <a:pt x="122" y="3318"/>
                    <a:pt x="0" y="3843"/>
                  </a:cubicBezTo>
                  <a:cubicBezTo>
                    <a:pt x="92" y="3942"/>
                    <a:pt x="183" y="4048"/>
                    <a:pt x="282" y="4155"/>
                  </a:cubicBezTo>
                  <a:lnTo>
                    <a:pt x="328" y="3926"/>
                  </a:lnTo>
                  <a:cubicBezTo>
                    <a:pt x="571" y="2717"/>
                    <a:pt x="830" y="1507"/>
                    <a:pt x="951" y="275"/>
                  </a:cubicBezTo>
                  <a:cubicBezTo>
                    <a:pt x="868" y="183"/>
                    <a:pt x="784" y="84"/>
                    <a:pt x="700"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0"/>
            <p:cNvSpPr/>
            <p:nvPr/>
          </p:nvSpPr>
          <p:spPr>
            <a:xfrm>
              <a:off x="7716481" y="2884522"/>
              <a:ext cx="127768" cy="179809"/>
            </a:xfrm>
            <a:custGeom>
              <a:rect b="b" l="l" r="r" t="t"/>
              <a:pathLst>
                <a:path extrusionOk="0" h="2968" w="2109">
                  <a:moveTo>
                    <a:pt x="2108" y="0"/>
                  </a:moveTo>
                  <a:cubicBezTo>
                    <a:pt x="1507" y="571"/>
                    <a:pt x="960" y="1187"/>
                    <a:pt x="465" y="1857"/>
                  </a:cubicBezTo>
                  <a:lnTo>
                    <a:pt x="404" y="1948"/>
                  </a:lnTo>
                  <a:cubicBezTo>
                    <a:pt x="275" y="2184"/>
                    <a:pt x="138" y="2412"/>
                    <a:pt x="1" y="2640"/>
                  </a:cubicBezTo>
                  <a:cubicBezTo>
                    <a:pt x="31" y="2754"/>
                    <a:pt x="69" y="2861"/>
                    <a:pt x="100" y="2967"/>
                  </a:cubicBezTo>
                  <a:cubicBezTo>
                    <a:pt x="549" y="2305"/>
                    <a:pt x="1028" y="1659"/>
                    <a:pt x="1515" y="1027"/>
                  </a:cubicBezTo>
                  <a:cubicBezTo>
                    <a:pt x="1713" y="776"/>
                    <a:pt x="1911" y="525"/>
                    <a:pt x="2108" y="274"/>
                  </a:cubicBez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0"/>
            <p:cNvSpPr/>
            <p:nvPr/>
          </p:nvSpPr>
          <p:spPr>
            <a:xfrm>
              <a:off x="7729385" y="2925536"/>
              <a:ext cx="114380" cy="163694"/>
            </a:xfrm>
            <a:custGeom>
              <a:rect b="b" l="l" r="r" t="t"/>
              <a:pathLst>
                <a:path extrusionOk="0" h="2702" w="1888">
                  <a:moveTo>
                    <a:pt x="1888" y="0"/>
                  </a:moveTo>
                  <a:cubicBezTo>
                    <a:pt x="1416" y="594"/>
                    <a:pt x="952" y="1195"/>
                    <a:pt x="518" y="1811"/>
                  </a:cubicBezTo>
                  <a:cubicBezTo>
                    <a:pt x="343" y="2062"/>
                    <a:pt x="168" y="2313"/>
                    <a:pt x="1" y="2572"/>
                  </a:cubicBezTo>
                  <a:cubicBezTo>
                    <a:pt x="16" y="2595"/>
                    <a:pt x="24" y="2617"/>
                    <a:pt x="39" y="2648"/>
                  </a:cubicBezTo>
                  <a:lnTo>
                    <a:pt x="69" y="2701"/>
                  </a:lnTo>
                  <a:cubicBezTo>
                    <a:pt x="328" y="2397"/>
                    <a:pt x="587" y="2085"/>
                    <a:pt x="861" y="1788"/>
                  </a:cubicBezTo>
                  <a:cubicBezTo>
                    <a:pt x="1097" y="1530"/>
                    <a:pt x="1310" y="1263"/>
                    <a:pt x="1538" y="1012"/>
                  </a:cubicBezTo>
                  <a:cubicBezTo>
                    <a:pt x="1644" y="898"/>
                    <a:pt x="1743" y="784"/>
                    <a:pt x="1850" y="677"/>
                  </a:cubicBezTo>
                  <a:cubicBezTo>
                    <a:pt x="1865" y="502"/>
                    <a:pt x="1873" y="335"/>
                    <a:pt x="1880" y="168"/>
                  </a:cubicBezTo>
                  <a:cubicBezTo>
                    <a:pt x="1880" y="114"/>
                    <a:pt x="1888" y="61"/>
                    <a:pt x="1888"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0"/>
            <p:cNvSpPr/>
            <p:nvPr/>
          </p:nvSpPr>
          <p:spPr>
            <a:xfrm>
              <a:off x="7775974" y="2812609"/>
              <a:ext cx="67368" cy="121710"/>
            </a:xfrm>
            <a:custGeom>
              <a:rect b="b" l="l" r="r" t="t"/>
              <a:pathLst>
                <a:path extrusionOk="0" h="2009" w="1112">
                  <a:moveTo>
                    <a:pt x="951" y="0"/>
                  </a:moveTo>
                  <a:cubicBezTo>
                    <a:pt x="639" y="670"/>
                    <a:pt x="328" y="1347"/>
                    <a:pt x="0" y="2009"/>
                  </a:cubicBezTo>
                  <a:cubicBezTo>
                    <a:pt x="107" y="1880"/>
                    <a:pt x="221" y="1758"/>
                    <a:pt x="328" y="1644"/>
                  </a:cubicBezTo>
                  <a:cubicBezTo>
                    <a:pt x="579" y="1377"/>
                    <a:pt x="837" y="1111"/>
                    <a:pt x="1111" y="868"/>
                  </a:cubicBezTo>
                  <a:cubicBezTo>
                    <a:pt x="1096" y="700"/>
                    <a:pt x="1073" y="541"/>
                    <a:pt x="1043" y="373"/>
                  </a:cubicBezTo>
                  <a:cubicBezTo>
                    <a:pt x="1020" y="251"/>
                    <a:pt x="989" y="122"/>
                    <a:pt x="95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0"/>
            <p:cNvSpPr/>
            <p:nvPr/>
          </p:nvSpPr>
          <p:spPr>
            <a:xfrm>
              <a:off x="7724781" y="3071179"/>
              <a:ext cx="43438" cy="103778"/>
            </a:xfrm>
            <a:custGeom>
              <a:rect b="b" l="l" r="r" t="t"/>
              <a:pathLst>
                <a:path extrusionOk="0" h="1713" w="717">
                  <a:moveTo>
                    <a:pt x="1" y="0"/>
                  </a:moveTo>
                  <a:cubicBezTo>
                    <a:pt x="85" y="267"/>
                    <a:pt x="168" y="533"/>
                    <a:pt x="267" y="792"/>
                  </a:cubicBezTo>
                  <a:cubicBezTo>
                    <a:pt x="389" y="1119"/>
                    <a:pt x="518" y="1598"/>
                    <a:pt x="716" y="1712"/>
                  </a:cubicBezTo>
                  <a:cubicBezTo>
                    <a:pt x="571" y="1203"/>
                    <a:pt x="366" y="708"/>
                    <a:pt x="115" y="236"/>
                  </a:cubicBezTo>
                  <a:cubicBezTo>
                    <a:pt x="77" y="168"/>
                    <a:pt x="39" y="84"/>
                    <a:pt x="1" y="0"/>
                  </a:cubicBezTo>
                  <a:close/>
                </a:path>
              </a:pathLst>
            </a:custGeom>
            <a:solidFill>
              <a:srgbClr val="ADB5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0"/>
            <p:cNvSpPr/>
            <p:nvPr/>
          </p:nvSpPr>
          <p:spPr>
            <a:xfrm>
              <a:off x="7640025" y="2793707"/>
              <a:ext cx="217552" cy="1141495"/>
            </a:xfrm>
            <a:custGeom>
              <a:rect b="b" l="l" r="r" t="t"/>
              <a:pathLst>
                <a:path extrusionOk="0" h="18842" w="3591">
                  <a:moveTo>
                    <a:pt x="1" y="0"/>
                  </a:moveTo>
                  <a:cubicBezTo>
                    <a:pt x="0" y="0"/>
                    <a:pt x="4" y="16"/>
                    <a:pt x="15" y="46"/>
                  </a:cubicBezTo>
                  <a:cubicBezTo>
                    <a:pt x="8" y="16"/>
                    <a:pt x="2" y="0"/>
                    <a:pt x="1" y="0"/>
                  </a:cubicBezTo>
                  <a:close/>
                  <a:moveTo>
                    <a:pt x="15" y="46"/>
                  </a:moveTo>
                  <a:cubicBezTo>
                    <a:pt x="198" y="662"/>
                    <a:pt x="365" y="1279"/>
                    <a:pt x="548" y="1887"/>
                  </a:cubicBezTo>
                  <a:cubicBezTo>
                    <a:pt x="730" y="2496"/>
                    <a:pt x="928" y="3105"/>
                    <a:pt x="1111" y="3713"/>
                  </a:cubicBezTo>
                  <a:cubicBezTo>
                    <a:pt x="1484" y="4900"/>
                    <a:pt x="1856" y="6087"/>
                    <a:pt x="2184" y="7297"/>
                  </a:cubicBezTo>
                  <a:cubicBezTo>
                    <a:pt x="2518" y="8499"/>
                    <a:pt x="2785" y="9723"/>
                    <a:pt x="2990" y="10956"/>
                  </a:cubicBezTo>
                  <a:cubicBezTo>
                    <a:pt x="3188" y="12158"/>
                    <a:pt x="3294" y="13383"/>
                    <a:pt x="3287" y="14600"/>
                  </a:cubicBezTo>
                  <a:cubicBezTo>
                    <a:pt x="3287" y="15825"/>
                    <a:pt x="3150" y="17042"/>
                    <a:pt x="2876" y="18237"/>
                  </a:cubicBezTo>
                  <a:cubicBezTo>
                    <a:pt x="2838" y="18389"/>
                    <a:pt x="2807" y="18533"/>
                    <a:pt x="2785" y="18686"/>
                  </a:cubicBezTo>
                  <a:cubicBezTo>
                    <a:pt x="2756" y="18779"/>
                    <a:pt x="2829" y="18841"/>
                    <a:pt x="2902" y="18841"/>
                  </a:cubicBezTo>
                  <a:cubicBezTo>
                    <a:pt x="2947" y="18841"/>
                    <a:pt x="2992" y="18817"/>
                    <a:pt x="3013" y="18762"/>
                  </a:cubicBezTo>
                  <a:cubicBezTo>
                    <a:pt x="3112" y="18473"/>
                    <a:pt x="3188" y="18176"/>
                    <a:pt x="3241" y="17879"/>
                  </a:cubicBezTo>
                  <a:cubicBezTo>
                    <a:pt x="3310" y="17567"/>
                    <a:pt x="3355" y="17263"/>
                    <a:pt x="3401" y="16951"/>
                  </a:cubicBezTo>
                  <a:cubicBezTo>
                    <a:pt x="3484" y="16350"/>
                    <a:pt x="3538" y="15741"/>
                    <a:pt x="3561" y="15125"/>
                  </a:cubicBezTo>
                  <a:cubicBezTo>
                    <a:pt x="3591" y="13893"/>
                    <a:pt x="3515" y="12660"/>
                    <a:pt x="3332" y="11443"/>
                  </a:cubicBezTo>
                  <a:cubicBezTo>
                    <a:pt x="3150" y="10195"/>
                    <a:pt x="2899" y="8963"/>
                    <a:pt x="2572" y="7745"/>
                  </a:cubicBezTo>
                  <a:cubicBezTo>
                    <a:pt x="2252" y="6528"/>
                    <a:pt x="1879" y="5326"/>
                    <a:pt x="1499" y="4124"/>
                  </a:cubicBezTo>
                  <a:cubicBezTo>
                    <a:pt x="1309" y="3523"/>
                    <a:pt x="1103" y="2922"/>
                    <a:pt x="905" y="2321"/>
                  </a:cubicBezTo>
                  <a:cubicBezTo>
                    <a:pt x="708" y="1705"/>
                    <a:pt x="479" y="1096"/>
                    <a:pt x="266" y="480"/>
                  </a:cubicBezTo>
                  <a:cubicBezTo>
                    <a:pt x="213" y="328"/>
                    <a:pt x="68" y="191"/>
                    <a:pt x="15" y="46"/>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10"/>
          <p:cNvGrpSpPr/>
          <p:nvPr/>
        </p:nvGrpSpPr>
        <p:grpSpPr>
          <a:xfrm rot="-701457">
            <a:off x="8279874" y="2621422"/>
            <a:ext cx="1363695" cy="2597451"/>
            <a:chOff x="7589735" y="2589426"/>
            <a:chExt cx="1114230" cy="2122291"/>
          </a:xfrm>
        </p:grpSpPr>
        <p:sp>
          <p:nvSpPr>
            <p:cNvPr id="2511" name="Google Shape;2511;p10"/>
            <p:cNvSpPr/>
            <p:nvPr/>
          </p:nvSpPr>
          <p:spPr>
            <a:xfrm rot="865984">
              <a:off x="7830711" y="2681773"/>
              <a:ext cx="508889" cy="1998055"/>
            </a:xfrm>
            <a:custGeom>
              <a:rect b="b" l="l" r="r" t="t"/>
              <a:pathLst>
                <a:path extrusionOk="0" h="32981" w="8400">
                  <a:moveTo>
                    <a:pt x="7236" y="0"/>
                  </a:moveTo>
                  <a:cubicBezTo>
                    <a:pt x="7205" y="0"/>
                    <a:pt x="7182" y="8"/>
                    <a:pt x="7159" y="8"/>
                  </a:cubicBezTo>
                  <a:cubicBezTo>
                    <a:pt x="7076" y="23"/>
                    <a:pt x="7000" y="68"/>
                    <a:pt x="6946" y="122"/>
                  </a:cubicBezTo>
                  <a:cubicBezTo>
                    <a:pt x="6916" y="145"/>
                    <a:pt x="6893" y="167"/>
                    <a:pt x="6863" y="190"/>
                  </a:cubicBezTo>
                  <a:lnTo>
                    <a:pt x="6840" y="205"/>
                  </a:lnTo>
                  <a:cubicBezTo>
                    <a:pt x="6825" y="221"/>
                    <a:pt x="6802" y="236"/>
                    <a:pt x="6779" y="251"/>
                  </a:cubicBezTo>
                  <a:lnTo>
                    <a:pt x="6756" y="266"/>
                  </a:lnTo>
                  <a:cubicBezTo>
                    <a:pt x="6733" y="282"/>
                    <a:pt x="6718" y="289"/>
                    <a:pt x="6695" y="304"/>
                  </a:cubicBezTo>
                  <a:lnTo>
                    <a:pt x="6665" y="312"/>
                  </a:lnTo>
                  <a:cubicBezTo>
                    <a:pt x="6642" y="327"/>
                    <a:pt x="6627" y="335"/>
                    <a:pt x="6604" y="350"/>
                  </a:cubicBezTo>
                  <a:lnTo>
                    <a:pt x="6581" y="358"/>
                  </a:lnTo>
                  <a:lnTo>
                    <a:pt x="6505" y="388"/>
                  </a:lnTo>
                  <a:lnTo>
                    <a:pt x="6490" y="396"/>
                  </a:lnTo>
                  <a:lnTo>
                    <a:pt x="6406" y="426"/>
                  </a:lnTo>
                  <a:lnTo>
                    <a:pt x="6391" y="426"/>
                  </a:lnTo>
                  <a:lnTo>
                    <a:pt x="6307" y="457"/>
                  </a:lnTo>
                  <a:lnTo>
                    <a:pt x="6300" y="457"/>
                  </a:lnTo>
                  <a:lnTo>
                    <a:pt x="6201" y="487"/>
                  </a:lnTo>
                  <a:cubicBezTo>
                    <a:pt x="5950" y="555"/>
                    <a:pt x="5676" y="593"/>
                    <a:pt x="5417" y="647"/>
                  </a:cubicBezTo>
                  <a:cubicBezTo>
                    <a:pt x="5242" y="685"/>
                    <a:pt x="5075" y="730"/>
                    <a:pt x="4907" y="784"/>
                  </a:cubicBezTo>
                  <a:lnTo>
                    <a:pt x="4900" y="784"/>
                  </a:lnTo>
                  <a:lnTo>
                    <a:pt x="4725" y="837"/>
                  </a:lnTo>
                  <a:lnTo>
                    <a:pt x="4717" y="837"/>
                  </a:lnTo>
                  <a:cubicBezTo>
                    <a:pt x="4405" y="943"/>
                    <a:pt x="4093" y="1088"/>
                    <a:pt x="3797" y="1248"/>
                  </a:cubicBezTo>
                  <a:cubicBezTo>
                    <a:pt x="3667" y="1347"/>
                    <a:pt x="3546" y="1453"/>
                    <a:pt x="3432" y="1567"/>
                  </a:cubicBezTo>
                  <a:lnTo>
                    <a:pt x="3401" y="1598"/>
                  </a:lnTo>
                  <a:cubicBezTo>
                    <a:pt x="3363" y="1636"/>
                    <a:pt x="3317" y="1681"/>
                    <a:pt x="3272" y="1727"/>
                  </a:cubicBezTo>
                  <a:lnTo>
                    <a:pt x="3249" y="1750"/>
                  </a:lnTo>
                  <a:cubicBezTo>
                    <a:pt x="3203" y="1803"/>
                    <a:pt x="3158" y="1856"/>
                    <a:pt x="3104" y="1917"/>
                  </a:cubicBezTo>
                  <a:lnTo>
                    <a:pt x="3082" y="1948"/>
                  </a:lnTo>
                  <a:cubicBezTo>
                    <a:pt x="3028" y="2001"/>
                    <a:pt x="2983" y="2062"/>
                    <a:pt x="2937" y="2123"/>
                  </a:cubicBezTo>
                  <a:lnTo>
                    <a:pt x="2929" y="2130"/>
                  </a:lnTo>
                  <a:cubicBezTo>
                    <a:pt x="2724" y="2389"/>
                    <a:pt x="2557" y="2670"/>
                    <a:pt x="2412" y="2967"/>
                  </a:cubicBezTo>
                  <a:cubicBezTo>
                    <a:pt x="2389" y="3020"/>
                    <a:pt x="2366" y="3074"/>
                    <a:pt x="2344" y="3127"/>
                  </a:cubicBezTo>
                  <a:cubicBezTo>
                    <a:pt x="2321" y="3180"/>
                    <a:pt x="2313" y="3211"/>
                    <a:pt x="2298" y="3256"/>
                  </a:cubicBezTo>
                  <a:cubicBezTo>
                    <a:pt x="2298" y="3264"/>
                    <a:pt x="2290" y="3279"/>
                    <a:pt x="2283" y="3294"/>
                  </a:cubicBezTo>
                  <a:cubicBezTo>
                    <a:pt x="2275" y="3325"/>
                    <a:pt x="2267" y="3355"/>
                    <a:pt x="2252" y="3386"/>
                  </a:cubicBezTo>
                  <a:lnTo>
                    <a:pt x="2245" y="3431"/>
                  </a:lnTo>
                  <a:cubicBezTo>
                    <a:pt x="2237" y="3469"/>
                    <a:pt x="2229" y="3507"/>
                    <a:pt x="2214" y="3545"/>
                  </a:cubicBezTo>
                  <a:cubicBezTo>
                    <a:pt x="2214" y="3545"/>
                    <a:pt x="2214" y="3553"/>
                    <a:pt x="2214" y="3561"/>
                  </a:cubicBezTo>
                  <a:cubicBezTo>
                    <a:pt x="2093" y="4184"/>
                    <a:pt x="2214" y="4831"/>
                    <a:pt x="2283" y="5470"/>
                  </a:cubicBezTo>
                  <a:cubicBezTo>
                    <a:pt x="2366" y="6239"/>
                    <a:pt x="2313" y="6977"/>
                    <a:pt x="2009" y="7692"/>
                  </a:cubicBezTo>
                  <a:cubicBezTo>
                    <a:pt x="1971" y="7775"/>
                    <a:pt x="1933" y="7859"/>
                    <a:pt x="1895" y="7943"/>
                  </a:cubicBezTo>
                  <a:cubicBezTo>
                    <a:pt x="1796" y="8148"/>
                    <a:pt x="1682" y="8346"/>
                    <a:pt x="1560" y="8544"/>
                  </a:cubicBezTo>
                  <a:cubicBezTo>
                    <a:pt x="1514" y="8620"/>
                    <a:pt x="1469" y="8688"/>
                    <a:pt x="1415" y="8764"/>
                  </a:cubicBezTo>
                  <a:cubicBezTo>
                    <a:pt x="1210" y="9092"/>
                    <a:pt x="982" y="9403"/>
                    <a:pt x="769" y="9715"/>
                  </a:cubicBezTo>
                  <a:cubicBezTo>
                    <a:pt x="708" y="9799"/>
                    <a:pt x="655" y="9890"/>
                    <a:pt x="594" y="9974"/>
                  </a:cubicBezTo>
                  <a:cubicBezTo>
                    <a:pt x="594" y="9982"/>
                    <a:pt x="586" y="9982"/>
                    <a:pt x="586" y="9989"/>
                  </a:cubicBezTo>
                  <a:cubicBezTo>
                    <a:pt x="396" y="10263"/>
                    <a:pt x="236" y="10560"/>
                    <a:pt x="114" y="10879"/>
                  </a:cubicBezTo>
                  <a:cubicBezTo>
                    <a:pt x="107" y="10902"/>
                    <a:pt x="99" y="10925"/>
                    <a:pt x="92" y="10956"/>
                  </a:cubicBezTo>
                  <a:cubicBezTo>
                    <a:pt x="84" y="10978"/>
                    <a:pt x="84" y="10986"/>
                    <a:pt x="76" y="11001"/>
                  </a:cubicBezTo>
                  <a:cubicBezTo>
                    <a:pt x="76" y="11009"/>
                    <a:pt x="61" y="11047"/>
                    <a:pt x="61" y="11070"/>
                  </a:cubicBezTo>
                  <a:cubicBezTo>
                    <a:pt x="54" y="11092"/>
                    <a:pt x="54" y="11100"/>
                    <a:pt x="46" y="11108"/>
                  </a:cubicBezTo>
                  <a:cubicBezTo>
                    <a:pt x="38" y="11146"/>
                    <a:pt x="31" y="11184"/>
                    <a:pt x="23" y="11222"/>
                  </a:cubicBezTo>
                  <a:lnTo>
                    <a:pt x="23" y="11237"/>
                  </a:lnTo>
                  <a:cubicBezTo>
                    <a:pt x="16" y="11267"/>
                    <a:pt x="16" y="11305"/>
                    <a:pt x="8" y="11336"/>
                  </a:cubicBezTo>
                  <a:lnTo>
                    <a:pt x="8" y="11374"/>
                  </a:lnTo>
                  <a:cubicBezTo>
                    <a:pt x="8" y="11397"/>
                    <a:pt x="0" y="11427"/>
                    <a:pt x="0" y="11458"/>
                  </a:cubicBezTo>
                  <a:lnTo>
                    <a:pt x="0" y="11496"/>
                  </a:lnTo>
                  <a:lnTo>
                    <a:pt x="0" y="11610"/>
                  </a:lnTo>
                  <a:cubicBezTo>
                    <a:pt x="16" y="12462"/>
                    <a:pt x="434" y="13337"/>
                    <a:pt x="617" y="14158"/>
                  </a:cubicBezTo>
                  <a:cubicBezTo>
                    <a:pt x="647" y="14280"/>
                    <a:pt x="670" y="14402"/>
                    <a:pt x="693" y="14524"/>
                  </a:cubicBezTo>
                  <a:lnTo>
                    <a:pt x="693" y="14531"/>
                  </a:lnTo>
                  <a:cubicBezTo>
                    <a:pt x="715" y="14653"/>
                    <a:pt x="738" y="14767"/>
                    <a:pt x="753" y="14889"/>
                  </a:cubicBezTo>
                  <a:cubicBezTo>
                    <a:pt x="830" y="15414"/>
                    <a:pt x="852" y="15939"/>
                    <a:pt x="807" y="16471"/>
                  </a:cubicBezTo>
                  <a:cubicBezTo>
                    <a:pt x="799" y="16578"/>
                    <a:pt x="792" y="16684"/>
                    <a:pt x="776" y="16791"/>
                  </a:cubicBezTo>
                  <a:cubicBezTo>
                    <a:pt x="769" y="16852"/>
                    <a:pt x="753" y="16913"/>
                    <a:pt x="738" y="16981"/>
                  </a:cubicBezTo>
                  <a:cubicBezTo>
                    <a:pt x="738" y="16989"/>
                    <a:pt x="738" y="16996"/>
                    <a:pt x="738" y="17004"/>
                  </a:cubicBezTo>
                  <a:cubicBezTo>
                    <a:pt x="723" y="17057"/>
                    <a:pt x="715" y="17110"/>
                    <a:pt x="700" y="17171"/>
                  </a:cubicBezTo>
                  <a:cubicBezTo>
                    <a:pt x="639" y="17407"/>
                    <a:pt x="556" y="17643"/>
                    <a:pt x="464" y="17879"/>
                  </a:cubicBezTo>
                  <a:cubicBezTo>
                    <a:pt x="449" y="17917"/>
                    <a:pt x="434" y="17955"/>
                    <a:pt x="419" y="18000"/>
                  </a:cubicBezTo>
                  <a:lnTo>
                    <a:pt x="411" y="18016"/>
                  </a:lnTo>
                  <a:cubicBezTo>
                    <a:pt x="426" y="18122"/>
                    <a:pt x="449" y="18229"/>
                    <a:pt x="464" y="18335"/>
                  </a:cubicBezTo>
                  <a:cubicBezTo>
                    <a:pt x="685" y="19545"/>
                    <a:pt x="913" y="20762"/>
                    <a:pt x="1157" y="21987"/>
                  </a:cubicBezTo>
                  <a:cubicBezTo>
                    <a:pt x="1202" y="22223"/>
                    <a:pt x="1248" y="22451"/>
                    <a:pt x="1294" y="22679"/>
                  </a:cubicBezTo>
                  <a:cubicBezTo>
                    <a:pt x="1332" y="22877"/>
                    <a:pt x="1370" y="23067"/>
                    <a:pt x="1408" y="23265"/>
                  </a:cubicBezTo>
                  <a:cubicBezTo>
                    <a:pt x="1590" y="24155"/>
                    <a:pt x="1781" y="25038"/>
                    <a:pt x="1978" y="25928"/>
                  </a:cubicBezTo>
                  <a:cubicBezTo>
                    <a:pt x="1994" y="26004"/>
                    <a:pt x="2009" y="26088"/>
                    <a:pt x="2024" y="26164"/>
                  </a:cubicBezTo>
                  <a:cubicBezTo>
                    <a:pt x="2191" y="26932"/>
                    <a:pt x="2366" y="27693"/>
                    <a:pt x="2549" y="28461"/>
                  </a:cubicBezTo>
                  <a:cubicBezTo>
                    <a:pt x="2617" y="28728"/>
                    <a:pt x="2678" y="28994"/>
                    <a:pt x="2739" y="29260"/>
                  </a:cubicBezTo>
                  <a:cubicBezTo>
                    <a:pt x="2808" y="29511"/>
                    <a:pt x="2869" y="29755"/>
                    <a:pt x="2922" y="30006"/>
                  </a:cubicBezTo>
                  <a:cubicBezTo>
                    <a:pt x="3028" y="30424"/>
                    <a:pt x="3127" y="30835"/>
                    <a:pt x="3241" y="31254"/>
                  </a:cubicBezTo>
                  <a:cubicBezTo>
                    <a:pt x="3386" y="31824"/>
                    <a:pt x="3538" y="32402"/>
                    <a:pt x="3698" y="32981"/>
                  </a:cubicBezTo>
                  <a:cubicBezTo>
                    <a:pt x="3470" y="32052"/>
                    <a:pt x="3287" y="31124"/>
                    <a:pt x="3158" y="30204"/>
                  </a:cubicBezTo>
                  <a:cubicBezTo>
                    <a:pt x="3127" y="30013"/>
                    <a:pt x="3104" y="29823"/>
                    <a:pt x="3082" y="29633"/>
                  </a:cubicBezTo>
                  <a:cubicBezTo>
                    <a:pt x="3051" y="29420"/>
                    <a:pt x="3028" y="29207"/>
                    <a:pt x="3005" y="28986"/>
                  </a:cubicBezTo>
                  <a:cubicBezTo>
                    <a:pt x="2998" y="28880"/>
                    <a:pt x="2983" y="28766"/>
                    <a:pt x="2975" y="28659"/>
                  </a:cubicBezTo>
                  <a:cubicBezTo>
                    <a:pt x="2945" y="28347"/>
                    <a:pt x="2922" y="28035"/>
                    <a:pt x="2907" y="27723"/>
                  </a:cubicBezTo>
                  <a:cubicBezTo>
                    <a:pt x="2899" y="27510"/>
                    <a:pt x="2884" y="27297"/>
                    <a:pt x="2884" y="27084"/>
                  </a:cubicBezTo>
                  <a:cubicBezTo>
                    <a:pt x="2876" y="26894"/>
                    <a:pt x="2869" y="26704"/>
                    <a:pt x="2869" y="26521"/>
                  </a:cubicBezTo>
                  <a:lnTo>
                    <a:pt x="2869" y="26164"/>
                  </a:lnTo>
                  <a:cubicBezTo>
                    <a:pt x="2869" y="25814"/>
                    <a:pt x="2884" y="25464"/>
                    <a:pt x="2899" y="25122"/>
                  </a:cubicBezTo>
                  <a:cubicBezTo>
                    <a:pt x="2914" y="24848"/>
                    <a:pt x="2929" y="24566"/>
                    <a:pt x="2952" y="24285"/>
                  </a:cubicBezTo>
                  <a:cubicBezTo>
                    <a:pt x="2990" y="23805"/>
                    <a:pt x="3044" y="23334"/>
                    <a:pt x="3104" y="22862"/>
                  </a:cubicBezTo>
                  <a:cubicBezTo>
                    <a:pt x="3173" y="22428"/>
                    <a:pt x="3241" y="22002"/>
                    <a:pt x="3325" y="21576"/>
                  </a:cubicBezTo>
                  <a:lnTo>
                    <a:pt x="3325" y="21569"/>
                  </a:lnTo>
                  <a:lnTo>
                    <a:pt x="3340" y="21485"/>
                  </a:lnTo>
                  <a:cubicBezTo>
                    <a:pt x="3424" y="21097"/>
                    <a:pt x="3515" y="20709"/>
                    <a:pt x="3614" y="20336"/>
                  </a:cubicBezTo>
                  <a:cubicBezTo>
                    <a:pt x="3667" y="20116"/>
                    <a:pt x="3728" y="19895"/>
                    <a:pt x="3797" y="19674"/>
                  </a:cubicBezTo>
                  <a:cubicBezTo>
                    <a:pt x="3842" y="19514"/>
                    <a:pt x="3896" y="19347"/>
                    <a:pt x="3949" y="19187"/>
                  </a:cubicBezTo>
                  <a:cubicBezTo>
                    <a:pt x="3995" y="19050"/>
                    <a:pt x="4040" y="18913"/>
                    <a:pt x="4086" y="18769"/>
                  </a:cubicBezTo>
                  <a:cubicBezTo>
                    <a:pt x="4124" y="18678"/>
                    <a:pt x="4154" y="18579"/>
                    <a:pt x="4185" y="18487"/>
                  </a:cubicBezTo>
                  <a:cubicBezTo>
                    <a:pt x="4131" y="18328"/>
                    <a:pt x="4086" y="18160"/>
                    <a:pt x="4048" y="18000"/>
                  </a:cubicBezTo>
                  <a:cubicBezTo>
                    <a:pt x="3941" y="17559"/>
                    <a:pt x="3888" y="17110"/>
                    <a:pt x="3888" y="16661"/>
                  </a:cubicBezTo>
                  <a:cubicBezTo>
                    <a:pt x="3888" y="16502"/>
                    <a:pt x="3888" y="16342"/>
                    <a:pt x="3903" y="16182"/>
                  </a:cubicBezTo>
                  <a:lnTo>
                    <a:pt x="3903" y="16129"/>
                  </a:lnTo>
                  <a:cubicBezTo>
                    <a:pt x="3911" y="16083"/>
                    <a:pt x="3911" y="16030"/>
                    <a:pt x="3918" y="15977"/>
                  </a:cubicBezTo>
                  <a:cubicBezTo>
                    <a:pt x="3949" y="15703"/>
                    <a:pt x="4010" y="15429"/>
                    <a:pt x="4086" y="15155"/>
                  </a:cubicBezTo>
                  <a:cubicBezTo>
                    <a:pt x="4109" y="15079"/>
                    <a:pt x="4131" y="15003"/>
                    <a:pt x="4162" y="14934"/>
                  </a:cubicBezTo>
                  <a:cubicBezTo>
                    <a:pt x="4162" y="14919"/>
                    <a:pt x="4169" y="14912"/>
                    <a:pt x="4169" y="14896"/>
                  </a:cubicBezTo>
                  <a:cubicBezTo>
                    <a:pt x="4200" y="14813"/>
                    <a:pt x="4230" y="14729"/>
                    <a:pt x="4268" y="14645"/>
                  </a:cubicBezTo>
                  <a:cubicBezTo>
                    <a:pt x="4322" y="14508"/>
                    <a:pt x="4383" y="14379"/>
                    <a:pt x="4443" y="14257"/>
                  </a:cubicBezTo>
                  <a:cubicBezTo>
                    <a:pt x="4885" y="13352"/>
                    <a:pt x="5509" y="12561"/>
                    <a:pt x="6110" y="11754"/>
                  </a:cubicBezTo>
                  <a:cubicBezTo>
                    <a:pt x="6262" y="11549"/>
                    <a:pt x="6414" y="11351"/>
                    <a:pt x="6558" y="11146"/>
                  </a:cubicBezTo>
                  <a:cubicBezTo>
                    <a:pt x="6604" y="11092"/>
                    <a:pt x="6642" y="11039"/>
                    <a:pt x="6680" y="10978"/>
                  </a:cubicBezTo>
                  <a:lnTo>
                    <a:pt x="6695" y="10948"/>
                  </a:lnTo>
                  <a:cubicBezTo>
                    <a:pt x="6733" y="10902"/>
                    <a:pt x="6764" y="10857"/>
                    <a:pt x="6794" y="10811"/>
                  </a:cubicBezTo>
                  <a:cubicBezTo>
                    <a:pt x="6809" y="10788"/>
                    <a:pt x="6825" y="10765"/>
                    <a:pt x="6840" y="10742"/>
                  </a:cubicBezTo>
                  <a:cubicBezTo>
                    <a:pt x="6855" y="10720"/>
                    <a:pt x="6886" y="10666"/>
                    <a:pt x="6908" y="10636"/>
                  </a:cubicBezTo>
                  <a:cubicBezTo>
                    <a:pt x="6939" y="10583"/>
                    <a:pt x="6969" y="10537"/>
                    <a:pt x="6992" y="10484"/>
                  </a:cubicBezTo>
                  <a:cubicBezTo>
                    <a:pt x="7000" y="10476"/>
                    <a:pt x="7007" y="10461"/>
                    <a:pt x="7015" y="10453"/>
                  </a:cubicBezTo>
                  <a:cubicBezTo>
                    <a:pt x="7220" y="10096"/>
                    <a:pt x="7372" y="9715"/>
                    <a:pt x="7449" y="9312"/>
                  </a:cubicBezTo>
                  <a:cubicBezTo>
                    <a:pt x="7464" y="9251"/>
                    <a:pt x="7471" y="9198"/>
                    <a:pt x="7479" y="9137"/>
                  </a:cubicBezTo>
                  <a:lnTo>
                    <a:pt x="7479" y="9107"/>
                  </a:lnTo>
                  <a:cubicBezTo>
                    <a:pt x="7487" y="9054"/>
                    <a:pt x="7487" y="9008"/>
                    <a:pt x="7494" y="8955"/>
                  </a:cubicBezTo>
                  <a:lnTo>
                    <a:pt x="7494" y="8863"/>
                  </a:lnTo>
                  <a:lnTo>
                    <a:pt x="7494" y="8757"/>
                  </a:lnTo>
                  <a:cubicBezTo>
                    <a:pt x="7494" y="8681"/>
                    <a:pt x="7494" y="8612"/>
                    <a:pt x="7479" y="8536"/>
                  </a:cubicBezTo>
                  <a:cubicBezTo>
                    <a:pt x="7479" y="8513"/>
                    <a:pt x="7479" y="8498"/>
                    <a:pt x="7479" y="8475"/>
                  </a:cubicBezTo>
                  <a:cubicBezTo>
                    <a:pt x="7456" y="8262"/>
                    <a:pt x="7411" y="8049"/>
                    <a:pt x="7372" y="7836"/>
                  </a:cubicBezTo>
                  <a:lnTo>
                    <a:pt x="7372" y="7829"/>
                  </a:lnTo>
                  <a:lnTo>
                    <a:pt x="7372" y="7813"/>
                  </a:lnTo>
                  <a:cubicBezTo>
                    <a:pt x="7334" y="7631"/>
                    <a:pt x="7296" y="7441"/>
                    <a:pt x="7266" y="7258"/>
                  </a:cubicBezTo>
                  <a:cubicBezTo>
                    <a:pt x="7236" y="7045"/>
                    <a:pt x="7220" y="6824"/>
                    <a:pt x="7228" y="6611"/>
                  </a:cubicBezTo>
                  <a:cubicBezTo>
                    <a:pt x="7251" y="6048"/>
                    <a:pt x="7411" y="5508"/>
                    <a:pt x="7692" y="5029"/>
                  </a:cubicBezTo>
                  <a:cubicBezTo>
                    <a:pt x="7738" y="4945"/>
                    <a:pt x="7791" y="4862"/>
                    <a:pt x="7852" y="4778"/>
                  </a:cubicBezTo>
                  <a:cubicBezTo>
                    <a:pt x="7867" y="4747"/>
                    <a:pt x="7890" y="4725"/>
                    <a:pt x="7905" y="4694"/>
                  </a:cubicBezTo>
                  <a:cubicBezTo>
                    <a:pt x="7935" y="4656"/>
                    <a:pt x="7974" y="4603"/>
                    <a:pt x="8012" y="4550"/>
                  </a:cubicBezTo>
                  <a:cubicBezTo>
                    <a:pt x="8042" y="4519"/>
                    <a:pt x="8065" y="4481"/>
                    <a:pt x="8088" y="4451"/>
                  </a:cubicBezTo>
                  <a:cubicBezTo>
                    <a:pt x="8126" y="4405"/>
                    <a:pt x="8164" y="4359"/>
                    <a:pt x="8202" y="4314"/>
                  </a:cubicBezTo>
                  <a:cubicBezTo>
                    <a:pt x="8225" y="4283"/>
                    <a:pt x="8255" y="4253"/>
                    <a:pt x="8278" y="4230"/>
                  </a:cubicBezTo>
                  <a:cubicBezTo>
                    <a:pt x="8316" y="4177"/>
                    <a:pt x="8362" y="4131"/>
                    <a:pt x="8400" y="4086"/>
                  </a:cubicBezTo>
                  <a:cubicBezTo>
                    <a:pt x="8377" y="3728"/>
                    <a:pt x="8331" y="3370"/>
                    <a:pt x="8278" y="3013"/>
                  </a:cubicBezTo>
                  <a:lnTo>
                    <a:pt x="8278" y="3005"/>
                  </a:lnTo>
                  <a:cubicBezTo>
                    <a:pt x="8247" y="2815"/>
                    <a:pt x="8209" y="2625"/>
                    <a:pt x="8171" y="2435"/>
                  </a:cubicBezTo>
                  <a:cubicBezTo>
                    <a:pt x="8171" y="2435"/>
                    <a:pt x="8171" y="2427"/>
                    <a:pt x="8171" y="2427"/>
                  </a:cubicBezTo>
                  <a:cubicBezTo>
                    <a:pt x="8103" y="2092"/>
                    <a:pt x="8019" y="1757"/>
                    <a:pt x="7920" y="1423"/>
                  </a:cubicBezTo>
                  <a:cubicBezTo>
                    <a:pt x="7920" y="1408"/>
                    <a:pt x="7913" y="1392"/>
                    <a:pt x="7905" y="1369"/>
                  </a:cubicBezTo>
                  <a:cubicBezTo>
                    <a:pt x="7806" y="1027"/>
                    <a:pt x="7692" y="692"/>
                    <a:pt x="7555" y="358"/>
                  </a:cubicBezTo>
                  <a:cubicBezTo>
                    <a:pt x="7547" y="342"/>
                    <a:pt x="7547" y="335"/>
                    <a:pt x="7540" y="327"/>
                  </a:cubicBezTo>
                  <a:cubicBezTo>
                    <a:pt x="7502" y="228"/>
                    <a:pt x="7456" y="122"/>
                    <a:pt x="7418" y="23"/>
                  </a:cubicBezTo>
                  <a:cubicBezTo>
                    <a:pt x="7357" y="8"/>
                    <a:pt x="7296" y="0"/>
                    <a:pt x="7236" y="0"/>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0"/>
            <p:cNvSpPr/>
            <p:nvPr/>
          </p:nvSpPr>
          <p:spPr>
            <a:xfrm rot="865984">
              <a:off x="7966886" y="2614277"/>
              <a:ext cx="439280" cy="1894399"/>
            </a:xfrm>
            <a:custGeom>
              <a:rect b="b" l="l" r="r" t="t"/>
              <a:pathLst>
                <a:path extrusionOk="0" h="31270" w="7251">
                  <a:moveTo>
                    <a:pt x="7251" y="1"/>
                  </a:moveTo>
                  <a:lnTo>
                    <a:pt x="7251" y="1"/>
                  </a:lnTo>
                  <a:cubicBezTo>
                    <a:pt x="7144" y="8"/>
                    <a:pt x="7038" y="54"/>
                    <a:pt x="6962" y="122"/>
                  </a:cubicBezTo>
                  <a:cubicBezTo>
                    <a:pt x="6566" y="488"/>
                    <a:pt x="5980" y="541"/>
                    <a:pt x="5440" y="655"/>
                  </a:cubicBezTo>
                  <a:cubicBezTo>
                    <a:pt x="4877" y="777"/>
                    <a:pt x="4329" y="982"/>
                    <a:pt x="3827" y="1264"/>
                  </a:cubicBezTo>
                  <a:cubicBezTo>
                    <a:pt x="3188" y="1758"/>
                    <a:pt x="2686" y="2405"/>
                    <a:pt x="2367" y="3143"/>
                  </a:cubicBezTo>
                  <a:cubicBezTo>
                    <a:pt x="2055" y="3896"/>
                    <a:pt x="2222" y="4695"/>
                    <a:pt x="2306" y="5486"/>
                  </a:cubicBezTo>
                  <a:cubicBezTo>
                    <a:pt x="2389" y="6254"/>
                    <a:pt x="2336" y="6985"/>
                    <a:pt x="2032" y="7700"/>
                  </a:cubicBezTo>
                  <a:cubicBezTo>
                    <a:pt x="1720" y="8438"/>
                    <a:pt x="1233" y="9077"/>
                    <a:pt x="784" y="9724"/>
                  </a:cubicBezTo>
                  <a:cubicBezTo>
                    <a:pt x="396" y="10294"/>
                    <a:pt x="0" y="10911"/>
                    <a:pt x="8" y="11626"/>
                  </a:cubicBezTo>
                  <a:cubicBezTo>
                    <a:pt x="31" y="12478"/>
                    <a:pt x="442" y="13353"/>
                    <a:pt x="632" y="14174"/>
                  </a:cubicBezTo>
                  <a:cubicBezTo>
                    <a:pt x="845" y="15034"/>
                    <a:pt x="898" y="15924"/>
                    <a:pt x="784" y="16807"/>
                  </a:cubicBezTo>
                  <a:cubicBezTo>
                    <a:pt x="716" y="17225"/>
                    <a:pt x="594" y="17644"/>
                    <a:pt x="419" y="18032"/>
                  </a:cubicBezTo>
                  <a:lnTo>
                    <a:pt x="480" y="18351"/>
                  </a:lnTo>
                  <a:cubicBezTo>
                    <a:pt x="1248" y="22619"/>
                    <a:pt x="2146" y="26979"/>
                    <a:pt x="3249" y="31269"/>
                  </a:cubicBezTo>
                  <a:cubicBezTo>
                    <a:pt x="3219" y="30912"/>
                    <a:pt x="3188" y="30570"/>
                    <a:pt x="3165" y="30220"/>
                  </a:cubicBezTo>
                  <a:cubicBezTo>
                    <a:pt x="2983" y="29002"/>
                    <a:pt x="2884" y="27770"/>
                    <a:pt x="2869" y="26537"/>
                  </a:cubicBezTo>
                  <a:cubicBezTo>
                    <a:pt x="2717" y="24727"/>
                    <a:pt x="2511" y="22885"/>
                    <a:pt x="2154" y="20953"/>
                  </a:cubicBezTo>
                  <a:cubicBezTo>
                    <a:pt x="1476" y="17111"/>
                    <a:pt x="1697" y="13627"/>
                    <a:pt x="2648" y="10096"/>
                  </a:cubicBezTo>
                  <a:cubicBezTo>
                    <a:pt x="3706" y="6300"/>
                    <a:pt x="6292" y="3820"/>
                    <a:pt x="725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0"/>
            <p:cNvSpPr/>
            <p:nvPr/>
          </p:nvSpPr>
          <p:spPr>
            <a:xfrm rot="865984">
              <a:off x="7976029" y="3573345"/>
              <a:ext cx="77484" cy="199618"/>
            </a:xfrm>
            <a:custGeom>
              <a:rect b="b" l="l" r="r" t="t"/>
              <a:pathLst>
                <a:path extrusionOk="0" h="3295" w="1279">
                  <a:moveTo>
                    <a:pt x="107" y="1"/>
                  </a:moveTo>
                  <a:cubicBezTo>
                    <a:pt x="99" y="107"/>
                    <a:pt x="92" y="214"/>
                    <a:pt x="77" y="320"/>
                  </a:cubicBezTo>
                  <a:cubicBezTo>
                    <a:pt x="54" y="449"/>
                    <a:pt x="31" y="579"/>
                    <a:pt x="0" y="700"/>
                  </a:cubicBezTo>
                  <a:cubicBezTo>
                    <a:pt x="274" y="1324"/>
                    <a:pt x="548" y="1948"/>
                    <a:pt x="837" y="2572"/>
                  </a:cubicBezTo>
                  <a:cubicBezTo>
                    <a:pt x="845" y="2595"/>
                    <a:pt x="860" y="2618"/>
                    <a:pt x="868" y="2648"/>
                  </a:cubicBezTo>
                  <a:cubicBezTo>
                    <a:pt x="1005" y="2861"/>
                    <a:pt x="1142" y="3082"/>
                    <a:pt x="1279" y="3295"/>
                  </a:cubicBezTo>
                  <a:cubicBezTo>
                    <a:pt x="1256" y="3112"/>
                    <a:pt x="1233" y="2930"/>
                    <a:pt x="1210" y="2739"/>
                  </a:cubicBezTo>
                  <a:cubicBezTo>
                    <a:pt x="974" y="2412"/>
                    <a:pt x="784" y="2047"/>
                    <a:pt x="640" y="1667"/>
                  </a:cubicBezTo>
                  <a:cubicBezTo>
                    <a:pt x="434" y="1134"/>
                    <a:pt x="267" y="586"/>
                    <a:pt x="115" y="31"/>
                  </a:cubicBezTo>
                  <a:cubicBezTo>
                    <a:pt x="115" y="23"/>
                    <a:pt x="115" y="16"/>
                    <a:pt x="107"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0"/>
            <p:cNvSpPr/>
            <p:nvPr/>
          </p:nvSpPr>
          <p:spPr>
            <a:xfrm rot="865984">
              <a:off x="7996441" y="3232584"/>
              <a:ext cx="98203" cy="384877"/>
            </a:xfrm>
            <a:custGeom>
              <a:rect b="b" l="l" r="r" t="t"/>
              <a:pathLst>
                <a:path extrusionOk="0" h="6353" w="1621">
                  <a:moveTo>
                    <a:pt x="137" y="0"/>
                  </a:moveTo>
                  <a:cubicBezTo>
                    <a:pt x="46" y="244"/>
                    <a:pt x="0" y="502"/>
                    <a:pt x="0" y="769"/>
                  </a:cubicBezTo>
                  <a:cubicBezTo>
                    <a:pt x="16" y="1613"/>
                    <a:pt x="434" y="2496"/>
                    <a:pt x="617" y="3317"/>
                  </a:cubicBezTo>
                  <a:cubicBezTo>
                    <a:pt x="678" y="3561"/>
                    <a:pt x="723" y="3804"/>
                    <a:pt x="754" y="4048"/>
                  </a:cubicBezTo>
                  <a:cubicBezTo>
                    <a:pt x="891" y="4466"/>
                    <a:pt x="1005" y="4892"/>
                    <a:pt x="1119" y="5311"/>
                  </a:cubicBezTo>
                  <a:cubicBezTo>
                    <a:pt x="1286" y="5661"/>
                    <a:pt x="1454" y="6003"/>
                    <a:pt x="1621" y="6353"/>
                  </a:cubicBezTo>
                  <a:cubicBezTo>
                    <a:pt x="1530" y="5988"/>
                    <a:pt x="1446" y="5615"/>
                    <a:pt x="1355" y="5250"/>
                  </a:cubicBezTo>
                  <a:cubicBezTo>
                    <a:pt x="1050" y="4010"/>
                    <a:pt x="708" y="2777"/>
                    <a:pt x="442" y="1537"/>
                  </a:cubicBezTo>
                  <a:cubicBezTo>
                    <a:pt x="335" y="1020"/>
                    <a:pt x="236" y="510"/>
                    <a:pt x="13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0"/>
            <p:cNvSpPr/>
            <p:nvPr/>
          </p:nvSpPr>
          <p:spPr>
            <a:xfrm rot="865984">
              <a:off x="8039604" y="3158183"/>
              <a:ext cx="89480" cy="404264"/>
            </a:xfrm>
            <a:custGeom>
              <a:rect b="b" l="l" r="r" t="t"/>
              <a:pathLst>
                <a:path extrusionOk="0" h="6673" w="1477">
                  <a:moveTo>
                    <a:pt x="510" y="0"/>
                  </a:moveTo>
                  <a:lnTo>
                    <a:pt x="351" y="221"/>
                  </a:lnTo>
                  <a:cubicBezTo>
                    <a:pt x="229" y="396"/>
                    <a:pt x="107" y="578"/>
                    <a:pt x="1" y="761"/>
                  </a:cubicBezTo>
                  <a:cubicBezTo>
                    <a:pt x="115" y="1385"/>
                    <a:pt x="236" y="2016"/>
                    <a:pt x="366" y="2640"/>
                  </a:cubicBezTo>
                  <a:cubicBezTo>
                    <a:pt x="609" y="3865"/>
                    <a:pt x="944" y="5097"/>
                    <a:pt x="1256" y="6322"/>
                  </a:cubicBezTo>
                  <a:cubicBezTo>
                    <a:pt x="1286" y="6436"/>
                    <a:pt x="1309" y="6558"/>
                    <a:pt x="1340" y="6672"/>
                  </a:cubicBezTo>
                  <a:cubicBezTo>
                    <a:pt x="1355" y="5949"/>
                    <a:pt x="1400" y="5234"/>
                    <a:pt x="1477" y="4519"/>
                  </a:cubicBezTo>
                  <a:cubicBezTo>
                    <a:pt x="1104" y="3271"/>
                    <a:pt x="875" y="1993"/>
                    <a:pt x="647" y="753"/>
                  </a:cubicBezTo>
                  <a:cubicBezTo>
                    <a:pt x="602" y="502"/>
                    <a:pt x="556" y="251"/>
                    <a:pt x="5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0"/>
            <p:cNvSpPr/>
            <p:nvPr/>
          </p:nvSpPr>
          <p:spPr>
            <a:xfrm rot="865984">
              <a:off x="7919123" y="3850066"/>
              <a:ext cx="104686" cy="225002"/>
            </a:xfrm>
            <a:custGeom>
              <a:rect b="b" l="l" r="r" t="t"/>
              <a:pathLst>
                <a:path extrusionOk="0" h="3714" w="1728">
                  <a:moveTo>
                    <a:pt x="0" y="1"/>
                  </a:moveTo>
                  <a:lnTo>
                    <a:pt x="0" y="1"/>
                  </a:lnTo>
                  <a:cubicBezTo>
                    <a:pt x="145" y="731"/>
                    <a:pt x="289" y="1469"/>
                    <a:pt x="442" y="2199"/>
                  </a:cubicBezTo>
                  <a:cubicBezTo>
                    <a:pt x="510" y="2298"/>
                    <a:pt x="579" y="2382"/>
                    <a:pt x="647" y="2481"/>
                  </a:cubicBezTo>
                  <a:cubicBezTo>
                    <a:pt x="974" y="2922"/>
                    <a:pt x="1339" y="3333"/>
                    <a:pt x="1727" y="3713"/>
                  </a:cubicBezTo>
                  <a:cubicBezTo>
                    <a:pt x="1705" y="3516"/>
                    <a:pt x="1682" y="3310"/>
                    <a:pt x="1659" y="3112"/>
                  </a:cubicBezTo>
                  <a:cubicBezTo>
                    <a:pt x="1415" y="2648"/>
                    <a:pt x="1134" y="2199"/>
                    <a:pt x="898" y="1758"/>
                  </a:cubicBezTo>
                  <a:cubicBezTo>
                    <a:pt x="579" y="1180"/>
                    <a:pt x="289" y="587"/>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0"/>
            <p:cNvSpPr/>
            <p:nvPr/>
          </p:nvSpPr>
          <p:spPr>
            <a:xfrm rot="865984">
              <a:off x="8179642" y="3065412"/>
              <a:ext cx="37379" cy="212522"/>
            </a:xfrm>
            <a:custGeom>
              <a:rect b="b" l="l" r="r" t="t"/>
              <a:pathLst>
                <a:path extrusionOk="0" h="3508" w="617">
                  <a:moveTo>
                    <a:pt x="160" y="0"/>
                  </a:moveTo>
                  <a:cubicBezTo>
                    <a:pt x="145" y="38"/>
                    <a:pt x="130" y="69"/>
                    <a:pt x="115" y="107"/>
                  </a:cubicBezTo>
                  <a:cubicBezTo>
                    <a:pt x="84" y="190"/>
                    <a:pt x="46" y="274"/>
                    <a:pt x="1" y="358"/>
                  </a:cubicBezTo>
                  <a:cubicBezTo>
                    <a:pt x="69" y="1271"/>
                    <a:pt x="198" y="2176"/>
                    <a:pt x="381" y="3074"/>
                  </a:cubicBezTo>
                  <a:cubicBezTo>
                    <a:pt x="419" y="3218"/>
                    <a:pt x="449" y="3363"/>
                    <a:pt x="495" y="3507"/>
                  </a:cubicBezTo>
                  <a:cubicBezTo>
                    <a:pt x="533" y="3332"/>
                    <a:pt x="579" y="3150"/>
                    <a:pt x="617" y="2975"/>
                  </a:cubicBezTo>
                  <a:cubicBezTo>
                    <a:pt x="594" y="2838"/>
                    <a:pt x="571" y="2708"/>
                    <a:pt x="541" y="2579"/>
                  </a:cubicBezTo>
                  <a:cubicBezTo>
                    <a:pt x="381" y="1712"/>
                    <a:pt x="252" y="852"/>
                    <a:pt x="16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0"/>
            <p:cNvSpPr/>
            <p:nvPr/>
          </p:nvSpPr>
          <p:spPr>
            <a:xfrm rot="865984">
              <a:off x="8124935" y="3294654"/>
              <a:ext cx="20840" cy="88086"/>
            </a:xfrm>
            <a:custGeom>
              <a:rect b="b" l="l" r="r" t="t"/>
              <a:pathLst>
                <a:path extrusionOk="0" h="1454" w="344">
                  <a:moveTo>
                    <a:pt x="1" y="0"/>
                  </a:moveTo>
                  <a:lnTo>
                    <a:pt x="1" y="0"/>
                  </a:lnTo>
                  <a:cubicBezTo>
                    <a:pt x="92" y="472"/>
                    <a:pt x="191" y="944"/>
                    <a:pt x="305" y="1415"/>
                  </a:cubicBezTo>
                  <a:lnTo>
                    <a:pt x="313" y="1453"/>
                  </a:lnTo>
                  <a:cubicBezTo>
                    <a:pt x="328" y="1392"/>
                    <a:pt x="336" y="1324"/>
                    <a:pt x="343" y="1263"/>
                  </a:cubicBezTo>
                  <a:cubicBezTo>
                    <a:pt x="229" y="837"/>
                    <a:pt x="115" y="419"/>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0"/>
            <p:cNvSpPr/>
            <p:nvPr/>
          </p:nvSpPr>
          <p:spPr>
            <a:xfrm rot="865984">
              <a:off x="7913515" y="4349918"/>
              <a:ext cx="30049" cy="120801"/>
            </a:xfrm>
            <a:custGeom>
              <a:rect b="b" l="l" r="r" t="t"/>
              <a:pathLst>
                <a:path extrusionOk="0" h="1994" w="496">
                  <a:moveTo>
                    <a:pt x="1" y="1"/>
                  </a:moveTo>
                  <a:lnTo>
                    <a:pt x="1" y="1"/>
                  </a:lnTo>
                  <a:cubicBezTo>
                    <a:pt x="161" y="670"/>
                    <a:pt x="321" y="1332"/>
                    <a:pt x="496" y="1994"/>
                  </a:cubicBezTo>
                  <a:cubicBezTo>
                    <a:pt x="465" y="1644"/>
                    <a:pt x="435" y="1294"/>
                    <a:pt x="412" y="944"/>
                  </a:cubicBezTo>
                  <a:cubicBezTo>
                    <a:pt x="381" y="754"/>
                    <a:pt x="359" y="564"/>
                    <a:pt x="336" y="373"/>
                  </a:cubicBezTo>
                  <a:cubicBezTo>
                    <a:pt x="222" y="252"/>
                    <a:pt x="108" y="130"/>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0"/>
            <p:cNvSpPr/>
            <p:nvPr/>
          </p:nvSpPr>
          <p:spPr>
            <a:xfrm rot="865984">
              <a:off x="8138327" y="3115640"/>
              <a:ext cx="48950" cy="205131"/>
            </a:xfrm>
            <a:custGeom>
              <a:rect b="b" l="l" r="r" t="t"/>
              <a:pathLst>
                <a:path extrusionOk="0" h="3386" w="808">
                  <a:moveTo>
                    <a:pt x="145" y="0"/>
                  </a:moveTo>
                  <a:cubicBezTo>
                    <a:pt x="92" y="76"/>
                    <a:pt x="46" y="152"/>
                    <a:pt x="1" y="228"/>
                  </a:cubicBezTo>
                  <a:cubicBezTo>
                    <a:pt x="54" y="510"/>
                    <a:pt x="107" y="799"/>
                    <a:pt x="176" y="1080"/>
                  </a:cubicBezTo>
                  <a:cubicBezTo>
                    <a:pt x="358" y="1856"/>
                    <a:pt x="571" y="2625"/>
                    <a:pt x="784" y="3386"/>
                  </a:cubicBezTo>
                  <a:lnTo>
                    <a:pt x="807" y="3287"/>
                  </a:lnTo>
                  <a:cubicBezTo>
                    <a:pt x="708" y="3028"/>
                    <a:pt x="625" y="2762"/>
                    <a:pt x="556" y="2495"/>
                  </a:cubicBezTo>
                  <a:cubicBezTo>
                    <a:pt x="366" y="1735"/>
                    <a:pt x="229" y="959"/>
                    <a:pt x="161" y="175"/>
                  </a:cubicBezTo>
                  <a:lnTo>
                    <a:pt x="14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0"/>
            <p:cNvSpPr/>
            <p:nvPr/>
          </p:nvSpPr>
          <p:spPr>
            <a:xfrm rot="865984">
              <a:off x="8482049" y="2704381"/>
              <a:ext cx="38348" cy="234210"/>
            </a:xfrm>
            <a:custGeom>
              <a:rect b="b" l="l" r="r" t="t"/>
              <a:pathLst>
                <a:path extrusionOk="0" h="3866" w="633">
                  <a:moveTo>
                    <a:pt x="518" y="1"/>
                  </a:moveTo>
                  <a:cubicBezTo>
                    <a:pt x="396" y="31"/>
                    <a:pt x="267" y="54"/>
                    <a:pt x="138" y="77"/>
                  </a:cubicBezTo>
                  <a:cubicBezTo>
                    <a:pt x="107" y="85"/>
                    <a:pt x="69" y="92"/>
                    <a:pt x="31" y="100"/>
                  </a:cubicBezTo>
                  <a:cubicBezTo>
                    <a:pt x="39" y="313"/>
                    <a:pt x="39" y="518"/>
                    <a:pt x="39" y="716"/>
                  </a:cubicBezTo>
                  <a:cubicBezTo>
                    <a:pt x="39" y="1188"/>
                    <a:pt x="69" y="1659"/>
                    <a:pt x="46" y="2124"/>
                  </a:cubicBezTo>
                  <a:cubicBezTo>
                    <a:pt x="31" y="2610"/>
                    <a:pt x="1" y="3090"/>
                    <a:pt x="24" y="3584"/>
                  </a:cubicBezTo>
                  <a:cubicBezTo>
                    <a:pt x="24" y="3676"/>
                    <a:pt x="31" y="3774"/>
                    <a:pt x="39" y="3866"/>
                  </a:cubicBezTo>
                  <a:cubicBezTo>
                    <a:pt x="244" y="3508"/>
                    <a:pt x="442" y="3143"/>
                    <a:pt x="632" y="2770"/>
                  </a:cubicBezTo>
                  <a:cubicBezTo>
                    <a:pt x="602" y="2420"/>
                    <a:pt x="564" y="2055"/>
                    <a:pt x="541" y="1697"/>
                  </a:cubicBezTo>
                  <a:cubicBezTo>
                    <a:pt x="495" y="1173"/>
                    <a:pt x="518" y="663"/>
                    <a:pt x="518" y="145"/>
                  </a:cubicBezTo>
                  <a:lnTo>
                    <a:pt x="5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0"/>
            <p:cNvSpPr/>
            <p:nvPr/>
          </p:nvSpPr>
          <p:spPr>
            <a:xfrm rot="865984">
              <a:off x="8432320" y="2704038"/>
              <a:ext cx="27686" cy="265107"/>
            </a:xfrm>
            <a:custGeom>
              <a:rect b="b" l="l" r="r" t="t"/>
              <a:pathLst>
                <a:path extrusionOk="0" h="4376" w="457">
                  <a:moveTo>
                    <a:pt x="358" y="1"/>
                  </a:moveTo>
                  <a:cubicBezTo>
                    <a:pt x="236" y="39"/>
                    <a:pt x="114" y="77"/>
                    <a:pt x="0" y="123"/>
                  </a:cubicBezTo>
                  <a:cubicBezTo>
                    <a:pt x="31" y="564"/>
                    <a:pt x="84" y="1005"/>
                    <a:pt x="122" y="1439"/>
                  </a:cubicBezTo>
                  <a:cubicBezTo>
                    <a:pt x="183" y="2032"/>
                    <a:pt x="206" y="2610"/>
                    <a:pt x="259" y="3204"/>
                  </a:cubicBezTo>
                  <a:cubicBezTo>
                    <a:pt x="297" y="3592"/>
                    <a:pt x="335" y="3987"/>
                    <a:pt x="358" y="4376"/>
                  </a:cubicBezTo>
                  <a:lnTo>
                    <a:pt x="457" y="4201"/>
                  </a:lnTo>
                  <a:cubicBezTo>
                    <a:pt x="426" y="4048"/>
                    <a:pt x="404" y="3889"/>
                    <a:pt x="381" y="3736"/>
                  </a:cubicBezTo>
                  <a:cubicBezTo>
                    <a:pt x="335" y="3211"/>
                    <a:pt x="327" y="2694"/>
                    <a:pt x="358" y="2169"/>
                  </a:cubicBezTo>
                  <a:cubicBezTo>
                    <a:pt x="373" y="1728"/>
                    <a:pt x="365" y="1287"/>
                    <a:pt x="365" y="838"/>
                  </a:cubicBezTo>
                  <a:cubicBezTo>
                    <a:pt x="365" y="556"/>
                    <a:pt x="365" y="282"/>
                    <a:pt x="35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0"/>
            <p:cNvSpPr/>
            <p:nvPr/>
          </p:nvSpPr>
          <p:spPr>
            <a:xfrm rot="865984">
              <a:off x="8552026" y="2688320"/>
              <a:ext cx="63672" cy="162299"/>
            </a:xfrm>
            <a:custGeom>
              <a:rect b="b" l="l" r="r" t="t"/>
              <a:pathLst>
                <a:path extrusionOk="0" h="2679" w="1051">
                  <a:moveTo>
                    <a:pt x="1050" y="1"/>
                  </a:moveTo>
                  <a:cubicBezTo>
                    <a:pt x="944" y="8"/>
                    <a:pt x="845" y="54"/>
                    <a:pt x="769" y="122"/>
                  </a:cubicBezTo>
                  <a:cubicBezTo>
                    <a:pt x="556" y="305"/>
                    <a:pt x="297" y="434"/>
                    <a:pt x="31" y="495"/>
                  </a:cubicBezTo>
                  <a:lnTo>
                    <a:pt x="31" y="579"/>
                  </a:lnTo>
                  <a:cubicBezTo>
                    <a:pt x="31" y="1142"/>
                    <a:pt x="0" y="1697"/>
                    <a:pt x="38" y="2268"/>
                  </a:cubicBezTo>
                  <a:cubicBezTo>
                    <a:pt x="46" y="2397"/>
                    <a:pt x="61" y="2534"/>
                    <a:pt x="69" y="2679"/>
                  </a:cubicBezTo>
                  <a:cubicBezTo>
                    <a:pt x="487" y="1819"/>
                    <a:pt x="814" y="921"/>
                    <a:pt x="105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0"/>
            <p:cNvSpPr/>
            <p:nvPr/>
          </p:nvSpPr>
          <p:spPr>
            <a:xfrm rot="865984">
              <a:off x="8243969" y="2798686"/>
              <a:ext cx="56281" cy="407475"/>
            </a:xfrm>
            <a:custGeom>
              <a:rect b="b" l="l" r="r" t="t"/>
              <a:pathLst>
                <a:path extrusionOk="0" h="6726" w="929">
                  <a:moveTo>
                    <a:pt x="198" y="0"/>
                  </a:moveTo>
                  <a:cubicBezTo>
                    <a:pt x="176" y="53"/>
                    <a:pt x="153" y="107"/>
                    <a:pt x="130" y="160"/>
                  </a:cubicBezTo>
                  <a:cubicBezTo>
                    <a:pt x="69" y="297"/>
                    <a:pt x="31" y="441"/>
                    <a:pt x="1" y="586"/>
                  </a:cubicBezTo>
                  <a:cubicBezTo>
                    <a:pt x="8" y="806"/>
                    <a:pt x="16" y="1019"/>
                    <a:pt x="23" y="1233"/>
                  </a:cubicBezTo>
                  <a:cubicBezTo>
                    <a:pt x="62" y="2115"/>
                    <a:pt x="92" y="2998"/>
                    <a:pt x="160" y="3888"/>
                  </a:cubicBezTo>
                  <a:cubicBezTo>
                    <a:pt x="236" y="4831"/>
                    <a:pt x="366" y="5774"/>
                    <a:pt x="533" y="6725"/>
                  </a:cubicBezTo>
                  <a:cubicBezTo>
                    <a:pt x="647" y="6353"/>
                    <a:pt x="784" y="5987"/>
                    <a:pt x="929" y="5630"/>
                  </a:cubicBezTo>
                  <a:cubicBezTo>
                    <a:pt x="754" y="4922"/>
                    <a:pt x="625" y="4207"/>
                    <a:pt x="533" y="3492"/>
                  </a:cubicBezTo>
                  <a:cubicBezTo>
                    <a:pt x="434" y="2754"/>
                    <a:pt x="351" y="2016"/>
                    <a:pt x="282" y="1286"/>
                  </a:cubicBezTo>
                  <a:cubicBezTo>
                    <a:pt x="252" y="852"/>
                    <a:pt x="221" y="426"/>
                    <a:pt x="198"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0"/>
            <p:cNvSpPr/>
            <p:nvPr/>
          </p:nvSpPr>
          <p:spPr>
            <a:xfrm rot="865984">
              <a:off x="8381398" y="2711546"/>
              <a:ext cx="39257" cy="325447"/>
            </a:xfrm>
            <a:custGeom>
              <a:rect b="b" l="l" r="r" t="t"/>
              <a:pathLst>
                <a:path extrusionOk="0" h="5372" w="648">
                  <a:moveTo>
                    <a:pt x="274" y="0"/>
                  </a:moveTo>
                  <a:lnTo>
                    <a:pt x="130" y="68"/>
                  </a:lnTo>
                  <a:cubicBezTo>
                    <a:pt x="76" y="1681"/>
                    <a:pt x="0" y="3287"/>
                    <a:pt x="236" y="4960"/>
                  </a:cubicBezTo>
                  <a:cubicBezTo>
                    <a:pt x="251" y="5097"/>
                    <a:pt x="274" y="5234"/>
                    <a:pt x="297" y="5371"/>
                  </a:cubicBezTo>
                  <a:cubicBezTo>
                    <a:pt x="411" y="5158"/>
                    <a:pt x="533" y="4953"/>
                    <a:pt x="647" y="4747"/>
                  </a:cubicBezTo>
                  <a:cubicBezTo>
                    <a:pt x="639" y="4131"/>
                    <a:pt x="579" y="3507"/>
                    <a:pt x="525" y="2891"/>
                  </a:cubicBezTo>
                  <a:cubicBezTo>
                    <a:pt x="472" y="2305"/>
                    <a:pt x="442" y="1719"/>
                    <a:pt x="381" y="1126"/>
                  </a:cubicBezTo>
                  <a:cubicBezTo>
                    <a:pt x="350" y="753"/>
                    <a:pt x="312" y="380"/>
                    <a:pt x="27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0"/>
            <p:cNvSpPr/>
            <p:nvPr/>
          </p:nvSpPr>
          <p:spPr>
            <a:xfrm rot="865984">
              <a:off x="7919359" y="4142529"/>
              <a:ext cx="57189" cy="112985"/>
            </a:xfrm>
            <a:custGeom>
              <a:rect b="b" l="l" r="r" t="t"/>
              <a:pathLst>
                <a:path extrusionOk="0" h="1865" w="944">
                  <a:moveTo>
                    <a:pt x="0" y="0"/>
                  </a:moveTo>
                  <a:lnTo>
                    <a:pt x="0" y="0"/>
                  </a:lnTo>
                  <a:cubicBezTo>
                    <a:pt x="23" y="99"/>
                    <a:pt x="38" y="206"/>
                    <a:pt x="61" y="297"/>
                  </a:cubicBezTo>
                  <a:cubicBezTo>
                    <a:pt x="366" y="822"/>
                    <a:pt x="662" y="1339"/>
                    <a:pt x="944" y="1864"/>
                  </a:cubicBezTo>
                  <a:cubicBezTo>
                    <a:pt x="936" y="1651"/>
                    <a:pt x="929" y="1438"/>
                    <a:pt x="921" y="1225"/>
                  </a:cubicBezTo>
                  <a:cubicBezTo>
                    <a:pt x="594" y="830"/>
                    <a:pt x="282" y="426"/>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0"/>
            <p:cNvSpPr/>
            <p:nvPr/>
          </p:nvSpPr>
          <p:spPr>
            <a:xfrm rot="865984">
              <a:off x="7921299" y="4054455"/>
              <a:ext cx="73789" cy="124496"/>
            </a:xfrm>
            <a:custGeom>
              <a:rect b="b" l="l" r="r" t="t"/>
              <a:pathLst>
                <a:path extrusionOk="0" h="2055" w="1218">
                  <a:moveTo>
                    <a:pt x="0" y="0"/>
                  </a:moveTo>
                  <a:lnTo>
                    <a:pt x="0" y="0"/>
                  </a:lnTo>
                  <a:cubicBezTo>
                    <a:pt x="38" y="183"/>
                    <a:pt x="77" y="365"/>
                    <a:pt x="115" y="548"/>
                  </a:cubicBezTo>
                  <a:cubicBezTo>
                    <a:pt x="328" y="830"/>
                    <a:pt x="525" y="1111"/>
                    <a:pt x="723" y="1385"/>
                  </a:cubicBezTo>
                  <a:cubicBezTo>
                    <a:pt x="883" y="1606"/>
                    <a:pt x="1043" y="1834"/>
                    <a:pt x="1218" y="2054"/>
                  </a:cubicBezTo>
                  <a:cubicBezTo>
                    <a:pt x="1210" y="1971"/>
                    <a:pt x="1203" y="1887"/>
                    <a:pt x="1195" y="1803"/>
                  </a:cubicBezTo>
                  <a:cubicBezTo>
                    <a:pt x="814" y="1187"/>
                    <a:pt x="411" y="594"/>
                    <a:pt x="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0"/>
            <p:cNvSpPr/>
            <p:nvPr/>
          </p:nvSpPr>
          <p:spPr>
            <a:xfrm rot="865984">
              <a:off x="7918576" y="4235821"/>
              <a:ext cx="42468" cy="96871"/>
            </a:xfrm>
            <a:custGeom>
              <a:rect b="b" l="l" r="r" t="t"/>
              <a:pathLst>
                <a:path extrusionOk="0" h="1599" w="701">
                  <a:moveTo>
                    <a:pt x="1" y="1"/>
                  </a:moveTo>
                  <a:lnTo>
                    <a:pt x="1" y="1"/>
                  </a:lnTo>
                  <a:cubicBezTo>
                    <a:pt x="77" y="351"/>
                    <a:pt x="160" y="708"/>
                    <a:pt x="244" y="1066"/>
                  </a:cubicBezTo>
                  <a:cubicBezTo>
                    <a:pt x="396" y="1248"/>
                    <a:pt x="549" y="1423"/>
                    <a:pt x="701" y="1598"/>
                  </a:cubicBezTo>
                  <a:cubicBezTo>
                    <a:pt x="693" y="1492"/>
                    <a:pt x="678" y="1378"/>
                    <a:pt x="670" y="1264"/>
                  </a:cubicBezTo>
                  <a:cubicBezTo>
                    <a:pt x="457" y="837"/>
                    <a:pt x="229" y="419"/>
                    <a:pt x="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0"/>
            <p:cNvSpPr/>
            <p:nvPr/>
          </p:nvSpPr>
          <p:spPr>
            <a:xfrm rot="865984">
              <a:off x="8300871" y="2725747"/>
              <a:ext cx="58583" cy="389058"/>
            </a:xfrm>
            <a:custGeom>
              <a:rect b="b" l="l" r="r" t="t"/>
              <a:pathLst>
                <a:path extrusionOk="0" h="6422" w="967">
                  <a:moveTo>
                    <a:pt x="647" y="0"/>
                  </a:moveTo>
                  <a:cubicBezTo>
                    <a:pt x="403" y="228"/>
                    <a:pt x="190" y="487"/>
                    <a:pt x="0" y="761"/>
                  </a:cubicBezTo>
                  <a:cubicBezTo>
                    <a:pt x="23" y="1286"/>
                    <a:pt x="46" y="1803"/>
                    <a:pt x="84" y="2328"/>
                  </a:cubicBezTo>
                  <a:cubicBezTo>
                    <a:pt x="137" y="3051"/>
                    <a:pt x="221" y="3774"/>
                    <a:pt x="312" y="4504"/>
                  </a:cubicBezTo>
                  <a:cubicBezTo>
                    <a:pt x="388" y="5143"/>
                    <a:pt x="487" y="5782"/>
                    <a:pt x="616" y="6421"/>
                  </a:cubicBezTo>
                  <a:cubicBezTo>
                    <a:pt x="731" y="6178"/>
                    <a:pt x="845" y="5934"/>
                    <a:pt x="966" y="5699"/>
                  </a:cubicBezTo>
                  <a:cubicBezTo>
                    <a:pt x="928" y="5303"/>
                    <a:pt x="898" y="4907"/>
                    <a:pt x="868" y="4519"/>
                  </a:cubicBezTo>
                  <a:cubicBezTo>
                    <a:pt x="830" y="3774"/>
                    <a:pt x="791" y="3036"/>
                    <a:pt x="738" y="2290"/>
                  </a:cubicBezTo>
                  <a:cubicBezTo>
                    <a:pt x="693" y="1552"/>
                    <a:pt x="647" y="807"/>
                    <a:pt x="647" y="76"/>
                  </a:cubicBezTo>
                  <a:lnTo>
                    <a:pt x="64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0"/>
            <p:cNvSpPr/>
            <p:nvPr/>
          </p:nvSpPr>
          <p:spPr>
            <a:xfrm rot="865984">
              <a:off x="7928300" y="3655755"/>
              <a:ext cx="119892" cy="270559"/>
            </a:xfrm>
            <a:custGeom>
              <a:rect b="b" l="l" r="r" t="t"/>
              <a:pathLst>
                <a:path extrusionOk="0" h="4466" w="1979">
                  <a:moveTo>
                    <a:pt x="54" y="0"/>
                  </a:moveTo>
                  <a:lnTo>
                    <a:pt x="0" y="145"/>
                  </a:lnTo>
                  <a:cubicBezTo>
                    <a:pt x="16" y="251"/>
                    <a:pt x="38" y="358"/>
                    <a:pt x="54" y="457"/>
                  </a:cubicBezTo>
                  <a:cubicBezTo>
                    <a:pt x="137" y="921"/>
                    <a:pt x="221" y="1385"/>
                    <a:pt x="312" y="1849"/>
                  </a:cubicBezTo>
                  <a:cubicBezTo>
                    <a:pt x="388" y="2001"/>
                    <a:pt x="464" y="2145"/>
                    <a:pt x="540" y="2298"/>
                  </a:cubicBezTo>
                  <a:cubicBezTo>
                    <a:pt x="693" y="2526"/>
                    <a:pt x="845" y="2754"/>
                    <a:pt x="997" y="2982"/>
                  </a:cubicBezTo>
                  <a:cubicBezTo>
                    <a:pt x="1324" y="3469"/>
                    <a:pt x="1636" y="3979"/>
                    <a:pt x="1978" y="4466"/>
                  </a:cubicBezTo>
                  <a:cubicBezTo>
                    <a:pt x="1918" y="4040"/>
                    <a:pt x="1841" y="3614"/>
                    <a:pt x="1765" y="3180"/>
                  </a:cubicBezTo>
                  <a:cubicBezTo>
                    <a:pt x="1743" y="3135"/>
                    <a:pt x="1705" y="3081"/>
                    <a:pt x="1674" y="3036"/>
                  </a:cubicBezTo>
                  <a:cubicBezTo>
                    <a:pt x="1370" y="2511"/>
                    <a:pt x="1096" y="1978"/>
                    <a:pt x="845" y="1438"/>
                  </a:cubicBezTo>
                  <a:cubicBezTo>
                    <a:pt x="556" y="966"/>
                    <a:pt x="305" y="487"/>
                    <a:pt x="5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0"/>
            <p:cNvSpPr/>
            <p:nvPr/>
          </p:nvSpPr>
          <p:spPr>
            <a:xfrm rot="865984">
              <a:off x="7917366" y="4411519"/>
              <a:ext cx="32775" cy="167812"/>
            </a:xfrm>
            <a:custGeom>
              <a:rect b="b" l="l" r="r" t="t"/>
              <a:pathLst>
                <a:path extrusionOk="0" h="2770" w="541">
                  <a:moveTo>
                    <a:pt x="1" y="1"/>
                  </a:moveTo>
                  <a:lnTo>
                    <a:pt x="1" y="1"/>
                  </a:lnTo>
                  <a:cubicBezTo>
                    <a:pt x="24" y="343"/>
                    <a:pt x="54" y="693"/>
                    <a:pt x="85" y="1043"/>
                  </a:cubicBezTo>
                  <a:cubicBezTo>
                    <a:pt x="229" y="1629"/>
                    <a:pt x="381" y="2199"/>
                    <a:pt x="541" y="2770"/>
                  </a:cubicBezTo>
                  <a:cubicBezTo>
                    <a:pt x="313" y="1842"/>
                    <a:pt x="138" y="921"/>
                    <a:pt x="1" y="1"/>
                  </a:cubicBezTo>
                  <a:close/>
                </a:path>
              </a:pathLst>
            </a:custGeom>
            <a:solidFill>
              <a:srgbClr val="B5B1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0"/>
            <p:cNvSpPr/>
            <p:nvPr/>
          </p:nvSpPr>
          <p:spPr>
            <a:xfrm rot="865984">
              <a:off x="8089442" y="2639272"/>
              <a:ext cx="420863" cy="1607240"/>
            </a:xfrm>
            <a:custGeom>
              <a:rect b="b" l="l" r="r" t="t"/>
              <a:pathLst>
                <a:path extrusionOk="0" h="26530" w="6947">
                  <a:moveTo>
                    <a:pt x="5775" y="0"/>
                  </a:moveTo>
                  <a:cubicBezTo>
                    <a:pt x="4824" y="3819"/>
                    <a:pt x="2230" y="6300"/>
                    <a:pt x="1172" y="10096"/>
                  </a:cubicBezTo>
                  <a:cubicBezTo>
                    <a:pt x="221" y="13626"/>
                    <a:pt x="0" y="17103"/>
                    <a:pt x="678" y="20945"/>
                  </a:cubicBezTo>
                  <a:cubicBezTo>
                    <a:pt x="1035" y="22885"/>
                    <a:pt x="1241" y="24719"/>
                    <a:pt x="1393" y="26529"/>
                  </a:cubicBezTo>
                  <a:cubicBezTo>
                    <a:pt x="1362" y="24216"/>
                    <a:pt x="1667" y="21911"/>
                    <a:pt x="2313" y="19690"/>
                  </a:cubicBezTo>
                  <a:cubicBezTo>
                    <a:pt x="2435" y="19287"/>
                    <a:pt x="2572" y="18891"/>
                    <a:pt x="2709" y="18495"/>
                  </a:cubicBezTo>
                  <a:cubicBezTo>
                    <a:pt x="2306" y="17225"/>
                    <a:pt x="2283" y="15901"/>
                    <a:pt x="2800" y="14653"/>
                  </a:cubicBezTo>
                  <a:cubicBezTo>
                    <a:pt x="3241" y="13588"/>
                    <a:pt x="3949" y="12683"/>
                    <a:pt x="4641" y="11762"/>
                  </a:cubicBezTo>
                  <a:cubicBezTo>
                    <a:pt x="5372" y="10781"/>
                    <a:pt x="6133" y="9830"/>
                    <a:pt x="6018" y="8544"/>
                  </a:cubicBezTo>
                  <a:cubicBezTo>
                    <a:pt x="5965" y="7897"/>
                    <a:pt x="5737" y="7274"/>
                    <a:pt x="5760" y="6612"/>
                  </a:cubicBezTo>
                  <a:cubicBezTo>
                    <a:pt x="5790" y="6056"/>
                    <a:pt x="5942" y="5516"/>
                    <a:pt x="6224" y="5037"/>
                  </a:cubicBezTo>
                  <a:cubicBezTo>
                    <a:pt x="6429" y="4694"/>
                    <a:pt x="6673" y="4375"/>
                    <a:pt x="6947" y="4086"/>
                  </a:cubicBezTo>
                  <a:cubicBezTo>
                    <a:pt x="6848" y="2686"/>
                    <a:pt x="6513" y="1309"/>
                    <a:pt x="5958" y="23"/>
                  </a:cubicBezTo>
                  <a:cubicBezTo>
                    <a:pt x="5897" y="8"/>
                    <a:pt x="5836" y="0"/>
                    <a:pt x="577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0"/>
            <p:cNvSpPr/>
            <p:nvPr/>
          </p:nvSpPr>
          <p:spPr>
            <a:xfrm rot="865984">
              <a:off x="8275740" y="2879024"/>
              <a:ext cx="336048" cy="349861"/>
            </a:xfrm>
            <a:custGeom>
              <a:rect b="b" l="l" r="r" t="t"/>
              <a:pathLst>
                <a:path extrusionOk="0" h="5775" w="5547">
                  <a:moveTo>
                    <a:pt x="5493" y="0"/>
                  </a:moveTo>
                  <a:cubicBezTo>
                    <a:pt x="4824" y="586"/>
                    <a:pt x="4162" y="1187"/>
                    <a:pt x="3515" y="1804"/>
                  </a:cubicBezTo>
                  <a:cubicBezTo>
                    <a:pt x="2869" y="2427"/>
                    <a:pt x="2229" y="3112"/>
                    <a:pt x="1598" y="3774"/>
                  </a:cubicBezTo>
                  <a:cubicBezTo>
                    <a:pt x="1119" y="4276"/>
                    <a:pt x="647" y="4778"/>
                    <a:pt x="175" y="5296"/>
                  </a:cubicBezTo>
                  <a:cubicBezTo>
                    <a:pt x="107" y="5455"/>
                    <a:pt x="54" y="5615"/>
                    <a:pt x="0" y="5775"/>
                  </a:cubicBezTo>
                  <a:cubicBezTo>
                    <a:pt x="1613" y="4428"/>
                    <a:pt x="3219" y="3059"/>
                    <a:pt x="4755" y="1591"/>
                  </a:cubicBezTo>
                  <a:cubicBezTo>
                    <a:pt x="4778" y="1552"/>
                    <a:pt x="4801" y="1514"/>
                    <a:pt x="4824" y="1469"/>
                  </a:cubicBezTo>
                  <a:cubicBezTo>
                    <a:pt x="5029" y="1126"/>
                    <a:pt x="5273" y="807"/>
                    <a:pt x="5547" y="518"/>
                  </a:cubicBezTo>
                  <a:cubicBezTo>
                    <a:pt x="5531" y="343"/>
                    <a:pt x="5516" y="175"/>
                    <a:pt x="5493"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0"/>
            <p:cNvSpPr/>
            <p:nvPr/>
          </p:nvSpPr>
          <p:spPr>
            <a:xfrm rot="865984">
              <a:off x="8560281" y="2822977"/>
              <a:ext cx="89964" cy="83482"/>
            </a:xfrm>
            <a:custGeom>
              <a:rect b="b" l="l" r="r" t="t"/>
              <a:pathLst>
                <a:path extrusionOk="0" h="1378" w="1485">
                  <a:moveTo>
                    <a:pt x="1401" y="0"/>
                  </a:moveTo>
                  <a:cubicBezTo>
                    <a:pt x="929" y="449"/>
                    <a:pt x="457" y="898"/>
                    <a:pt x="1" y="1377"/>
                  </a:cubicBezTo>
                  <a:cubicBezTo>
                    <a:pt x="199" y="1225"/>
                    <a:pt x="396" y="1073"/>
                    <a:pt x="602" y="928"/>
                  </a:cubicBezTo>
                  <a:cubicBezTo>
                    <a:pt x="883" y="723"/>
                    <a:pt x="1180" y="533"/>
                    <a:pt x="1484" y="350"/>
                  </a:cubicBezTo>
                  <a:cubicBezTo>
                    <a:pt x="1454" y="236"/>
                    <a:pt x="1431" y="122"/>
                    <a:pt x="1401"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0"/>
            <p:cNvSpPr/>
            <p:nvPr/>
          </p:nvSpPr>
          <p:spPr>
            <a:xfrm rot="865984">
              <a:off x="8169780" y="3264501"/>
              <a:ext cx="70154" cy="61370"/>
            </a:xfrm>
            <a:custGeom>
              <a:rect b="b" l="l" r="r" t="t"/>
              <a:pathLst>
                <a:path extrusionOk="0" h="1013" w="1158">
                  <a:moveTo>
                    <a:pt x="1157" y="0"/>
                  </a:moveTo>
                  <a:cubicBezTo>
                    <a:pt x="792" y="305"/>
                    <a:pt x="412" y="594"/>
                    <a:pt x="31" y="883"/>
                  </a:cubicBezTo>
                  <a:cubicBezTo>
                    <a:pt x="24" y="929"/>
                    <a:pt x="16" y="967"/>
                    <a:pt x="1" y="1012"/>
                  </a:cubicBezTo>
                  <a:cubicBezTo>
                    <a:pt x="404" y="700"/>
                    <a:pt x="784" y="350"/>
                    <a:pt x="1157"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0"/>
            <p:cNvSpPr/>
            <p:nvPr/>
          </p:nvSpPr>
          <p:spPr>
            <a:xfrm rot="865984">
              <a:off x="8495794" y="2770284"/>
              <a:ext cx="144306" cy="157271"/>
            </a:xfrm>
            <a:custGeom>
              <a:rect b="b" l="l" r="r" t="t"/>
              <a:pathLst>
                <a:path extrusionOk="0" h="2596" w="2382">
                  <a:moveTo>
                    <a:pt x="2320" y="1"/>
                  </a:moveTo>
                  <a:cubicBezTo>
                    <a:pt x="1940" y="282"/>
                    <a:pt x="1575" y="594"/>
                    <a:pt x="1225" y="906"/>
                  </a:cubicBezTo>
                  <a:cubicBezTo>
                    <a:pt x="1012" y="1089"/>
                    <a:pt x="799" y="1271"/>
                    <a:pt x="593" y="1454"/>
                  </a:cubicBezTo>
                  <a:cubicBezTo>
                    <a:pt x="403" y="1842"/>
                    <a:pt x="205" y="2222"/>
                    <a:pt x="0" y="2595"/>
                  </a:cubicBezTo>
                  <a:cubicBezTo>
                    <a:pt x="715" y="1827"/>
                    <a:pt x="1438" y="1066"/>
                    <a:pt x="2206" y="358"/>
                  </a:cubicBezTo>
                  <a:cubicBezTo>
                    <a:pt x="2267" y="305"/>
                    <a:pt x="2320" y="252"/>
                    <a:pt x="2381" y="199"/>
                  </a:cubicBezTo>
                  <a:cubicBezTo>
                    <a:pt x="2366" y="130"/>
                    <a:pt x="2343" y="62"/>
                    <a:pt x="2320"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0"/>
            <p:cNvSpPr/>
            <p:nvPr/>
          </p:nvSpPr>
          <p:spPr>
            <a:xfrm rot="865984">
              <a:off x="8169805" y="3081646"/>
              <a:ext cx="324962" cy="352224"/>
            </a:xfrm>
            <a:custGeom>
              <a:rect b="b" l="l" r="r" t="t"/>
              <a:pathLst>
                <a:path extrusionOk="0" h="5814" w="5364">
                  <a:moveTo>
                    <a:pt x="5257" y="1"/>
                  </a:moveTo>
                  <a:cubicBezTo>
                    <a:pt x="4831" y="503"/>
                    <a:pt x="4413" y="1013"/>
                    <a:pt x="3994" y="1515"/>
                  </a:cubicBezTo>
                  <a:cubicBezTo>
                    <a:pt x="3431" y="2162"/>
                    <a:pt x="2846" y="2785"/>
                    <a:pt x="2222" y="3371"/>
                  </a:cubicBezTo>
                  <a:cubicBezTo>
                    <a:pt x="1606" y="3957"/>
                    <a:pt x="982" y="4550"/>
                    <a:pt x="297" y="5060"/>
                  </a:cubicBezTo>
                  <a:cubicBezTo>
                    <a:pt x="236" y="5106"/>
                    <a:pt x="168" y="5152"/>
                    <a:pt x="99" y="5205"/>
                  </a:cubicBezTo>
                  <a:cubicBezTo>
                    <a:pt x="61" y="5410"/>
                    <a:pt x="31" y="5608"/>
                    <a:pt x="0" y="5813"/>
                  </a:cubicBezTo>
                  <a:cubicBezTo>
                    <a:pt x="510" y="5281"/>
                    <a:pt x="1058" y="4779"/>
                    <a:pt x="1644" y="4322"/>
                  </a:cubicBezTo>
                  <a:cubicBezTo>
                    <a:pt x="2305" y="3790"/>
                    <a:pt x="2960" y="3265"/>
                    <a:pt x="3568" y="2664"/>
                  </a:cubicBezTo>
                  <a:cubicBezTo>
                    <a:pt x="4215" y="2009"/>
                    <a:pt x="4816" y="1317"/>
                    <a:pt x="5364" y="579"/>
                  </a:cubicBezTo>
                  <a:cubicBezTo>
                    <a:pt x="5326" y="389"/>
                    <a:pt x="5288" y="191"/>
                    <a:pt x="5257"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0"/>
            <p:cNvSpPr/>
            <p:nvPr/>
          </p:nvSpPr>
          <p:spPr>
            <a:xfrm rot="865984">
              <a:off x="8046715" y="3566342"/>
              <a:ext cx="128676" cy="207009"/>
            </a:xfrm>
            <a:custGeom>
              <a:rect b="b" l="l" r="r" t="t"/>
              <a:pathLst>
                <a:path extrusionOk="0" h="3417" w="2124">
                  <a:moveTo>
                    <a:pt x="2123" y="1"/>
                  </a:moveTo>
                  <a:lnTo>
                    <a:pt x="2123" y="1"/>
                  </a:lnTo>
                  <a:cubicBezTo>
                    <a:pt x="1697" y="381"/>
                    <a:pt x="1279" y="762"/>
                    <a:pt x="853" y="1150"/>
                  </a:cubicBezTo>
                  <a:cubicBezTo>
                    <a:pt x="571" y="1424"/>
                    <a:pt x="282" y="1690"/>
                    <a:pt x="1" y="1971"/>
                  </a:cubicBezTo>
                  <a:cubicBezTo>
                    <a:pt x="23" y="2451"/>
                    <a:pt x="69" y="2930"/>
                    <a:pt x="122" y="3417"/>
                  </a:cubicBezTo>
                  <a:cubicBezTo>
                    <a:pt x="723" y="2496"/>
                    <a:pt x="1378" y="1614"/>
                    <a:pt x="2085" y="769"/>
                  </a:cubicBezTo>
                  <a:cubicBezTo>
                    <a:pt x="2078" y="511"/>
                    <a:pt x="2093" y="252"/>
                    <a:pt x="212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0"/>
            <p:cNvSpPr/>
            <p:nvPr/>
          </p:nvSpPr>
          <p:spPr>
            <a:xfrm rot="865984">
              <a:off x="8580188" y="2746138"/>
              <a:ext cx="66883" cy="57674"/>
            </a:xfrm>
            <a:custGeom>
              <a:rect b="b" l="l" r="r" t="t"/>
              <a:pathLst>
                <a:path extrusionOk="0" h="952" w="1104">
                  <a:moveTo>
                    <a:pt x="1080" y="1"/>
                  </a:moveTo>
                  <a:cubicBezTo>
                    <a:pt x="746" y="244"/>
                    <a:pt x="419" y="488"/>
                    <a:pt x="84" y="739"/>
                  </a:cubicBezTo>
                  <a:cubicBezTo>
                    <a:pt x="53" y="815"/>
                    <a:pt x="23" y="883"/>
                    <a:pt x="0" y="952"/>
                  </a:cubicBezTo>
                  <a:cubicBezTo>
                    <a:pt x="358" y="640"/>
                    <a:pt x="723" y="343"/>
                    <a:pt x="1103" y="69"/>
                  </a:cubicBezTo>
                  <a:lnTo>
                    <a:pt x="108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0"/>
            <p:cNvSpPr/>
            <p:nvPr/>
          </p:nvSpPr>
          <p:spPr>
            <a:xfrm rot="865984">
              <a:off x="8216112" y="3035975"/>
              <a:ext cx="272013" cy="272922"/>
            </a:xfrm>
            <a:custGeom>
              <a:rect b="b" l="l" r="r" t="t"/>
              <a:pathLst>
                <a:path extrusionOk="0" h="4505" w="4490">
                  <a:moveTo>
                    <a:pt x="4489" y="1"/>
                  </a:moveTo>
                  <a:lnTo>
                    <a:pt x="4489" y="1"/>
                  </a:lnTo>
                  <a:cubicBezTo>
                    <a:pt x="3165" y="1203"/>
                    <a:pt x="1804" y="2359"/>
                    <a:pt x="434" y="3500"/>
                  </a:cubicBezTo>
                  <a:lnTo>
                    <a:pt x="198" y="3698"/>
                  </a:lnTo>
                  <a:cubicBezTo>
                    <a:pt x="122" y="3964"/>
                    <a:pt x="61" y="4231"/>
                    <a:pt x="0" y="4505"/>
                  </a:cubicBezTo>
                  <a:cubicBezTo>
                    <a:pt x="411" y="4177"/>
                    <a:pt x="815" y="3835"/>
                    <a:pt x="1210" y="3493"/>
                  </a:cubicBezTo>
                  <a:cubicBezTo>
                    <a:pt x="1941" y="2861"/>
                    <a:pt x="2633" y="2184"/>
                    <a:pt x="3280" y="1461"/>
                  </a:cubicBezTo>
                  <a:cubicBezTo>
                    <a:pt x="3698" y="990"/>
                    <a:pt x="4094" y="495"/>
                    <a:pt x="448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0"/>
            <p:cNvSpPr/>
            <p:nvPr/>
          </p:nvSpPr>
          <p:spPr>
            <a:xfrm rot="865984">
              <a:off x="8102128" y="3263900"/>
              <a:ext cx="319025" cy="383060"/>
            </a:xfrm>
            <a:custGeom>
              <a:rect b="b" l="l" r="r" t="t"/>
              <a:pathLst>
                <a:path extrusionOk="0" h="6323" w="5266">
                  <a:moveTo>
                    <a:pt x="5266" y="0"/>
                  </a:moveTo>
                  <a:lnTo>
                    <a:pt x="5266" y="0"/>
                  </a:lnTo>
                  <a:cubicBezTo>
                    <a:pt x="4992" y="282"/>
                    <a:pt x="4718" y="556"/>
                    <a:pt x="4444" y="830"/>
                  </a:cubicBezTo>
                  <a:cubicBezTo>
                    <a:pt x="3904" y="1377"/>
                    <a:pt x="3348" y="1902"/>
                    <a:pt x="2816" y="2458"/>
                  </a:cubicBezTo>
                  <a:cubicBezTo>
                    <a:pt x="2283" y="3013"/>
                    <a:pt x="1743" y="3576"/>
                    <a:pt x="1165" y="4093"/>
                  </a:cubicBezTo>
                  <a:cubicBezTo>
                    <a:pt x="807" y="4413"/>
                    <a:pt x="435" y="4710"/>
                    <a:pt x="31" y="4976"/>
                  </a:cubicBezTo>
                  <a:cubicBezTo>
                    <a:pt x="9" y="5425"/>
                    <a:pt x="1" y="5874"/>
                    <a:pt x="9" y="6322"/>
                  </a:cubicBezTo>
                  <a:cubicBezTo>
                    <a:pt x="708" y="5379"/>
                    <a:pt x="1454" y="4466"/>
                    <a:pt x="2245" y="3599"/>
                  </a:cubicBezTo>
                  <a:cubicBezTo>
                    <a:pt x="3105" y="2633"/>
                    <a:pt x="3980" y="1689"/>
                    <a:pt x="4809" y="693"/>
                  </a:cubicBezTo>
                  <a:cubicBezTo>
                    <a:pt x="4977" y="472"/>
                    <a:pt x="5121" y="244"/>
                    <a:pt x="5266"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0"/>
            <p:cNvSpPr/>
            <p:nvPr/>
          </p:nvSpPr>
          <p:spPr>
            <a:xfrm rot="865984">
              <a:off x="8616095" y="2698942"/>
              <a:ext cx="32775" cy="46163"/>
            </a:xfrm>
            <a:custGeom>
              <a:rect b="b" l="l" r="r" t="t"/>
              <a:pathLst>
                <a:path extrusionOk="0" h="762" w="541">
                  <a:moveTo>
                    <a:pt x="221" y="1"/>
                  </a:moveTo>
                  <a:cubicBezTo>
                    <a:pt x="152" y="259"/>
                    <a:pt x="84" y="518"/>
                    <a:pt x="0" y="761"/>
                  </a:cubicBezTo>
                  <a:cubicBezTo>
                    <a:pt x="183" y="632"/>
                    <a:pt x="365" y="495"/>
                    <a:pt x="540" y="358"/>
                  </a:cubicBezTo>
                  <a:cubicBezTo>
                    <a:pt x="495" y="244"/>
                    <a:pt x="449" y="138"/>
                    <a:pt x="404" y="24"/>
                  </a:cubicBezTo>
                  <a:cubicBezTo>
                    <a:pt x="343" y="8"/>
                    <a:pt x="282" y="1"/>
                    <a:pt x="2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0"/>
            <p:cNvSpPr/>
            <p:nvPr/>
          </p:nvSpPr>
          <p:spPr>
            <a:xfrm rot="865984">
              <a:off x="8339671" y="2846986"/>
              <a:ext cx="282554" cy="280313"/>
            </a:xfrm>
            <a:custGeom>
              <a:rect b="b" l="l" r="r" t="t"/>
              <a:pathLst>
                <a:path extrusionOk="0" h="4627" w="4664">
                  <a:moveTo>
                    <a:pt x="4649" y="1"/>
                  </a:moveTo>
                  <a:cubicBezTo>
                    <a:pt x="3743" y="564"/>
                    <a:pt x="2922" y="1241"/>
                    <a:pt x="2130" y="1933"/>
                  </a:cubicBezTo>
                  <a:cubicBezTo>
                    <a:pt x="1689" y="2314"/>
                    <a:pt x="1263" y="2694"/>
                    <a:pt x="829" y="3059"/>
                  </a:cubicBezTo>
                  <a:cubicBezTo>
                    <a:pt x="540" y="3569"/>
                    <a:pt x="259" y="4086"/>
                    <a:pt x="0" y="4626"/>
                  </a:cubicBezTo>
                  <a:cubicBezTo>
                    <a:pt x="99" y="4520"/>
                    <a:pt x="190" y="4421"/>
                    <a:pt x="289" y="4322"/>
                  </a:cubicBezTo>
                  <a:cubicBezTo>
                    <a:pt x="913" y="3660"/>
                    <a:pt x="1529" y="2998"/>
                    <a:pt x="2176" y="2359"/>
                  </a:cubicBezTo>
                  <a:cubicBezTo>
                    <a:pt x="2823" y="1720"/>
                    <a:pt x="3492" y="1112"/>
                    <a:pt x="4177" y="510"/>
                  </a:cubicBezTo>
                  <a:cubicBezTo>
                    <a:pt x="4337" y="366"/>
                    <a:pt x="4496" y="221"/>
                    <a:pt x="4664" y="84"/>
                  </a:cubicBezTo>
                  <a:cubicBezTo>
                    <a:pt x="4656" y="54"/>
                    <a:pt x="4656" y="31"/>
                    <a:pt x="4649"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0"/>
            <p:cNvSpPr/>
            <p:nvPr/>
          </p:nvSpPr>
          <p:spPr>
            <a:xfrm rot="865984">
              <a:off x="8034208" y="3687884"/>
              <a:ext cx="119892" cy="193196"/>
            </a:xfrm>
            <a:custGeom>
              <a:rect b="b" l="l" r="r" t="t"/>
              <a:pathLst>
                <a:path extrusionOk="0" h="3189" w="1979">
                  <a:moveTo>
                    <a:pt x="1963" y="1"/>
                  </a:moveTo>
                  <a:cubicBezTo>
                    <a:pt x="1324" y="762"/>
                    <a:pt x="700" y="1553"/>
                    <a:pt x="84" y="2352"/>
                  </a:cubicBezTo>
                  <a:lnTo>
                    <a:pt x="0" y="2474"/>
                  </a:lnTo>
                  <a:cubicBezTo>
                    <a:pt x="23" y="2633"/>
                    <a:pt x="46" y="2801"/>
                    <a:pt x="77" y="2968"/>
                  </a:cubicBezTo>
                  <a:cubicBezTo>
                    <a:pt x="92" y="3044"/>
                    <a:pt x="107" y="3113"/>
                    <a:pt x="115" y="3189"/>
                  </a:cubicBezTo>
                  <a:cubicBezTo>
                    <a:pt x="214" y="2998"/>
                    <a:pt x="305" y="2801"/>
                    <a:pt x="411" y="2610"/>
                  </a:cubicBezTo>
                  <a:cubicBezTo>
                    <a:pt x="723" y="2025"/>
                    <a:pt x="1043" y="1446"/>
                    <a:pt x="1393" y="899"/>
                  </a:cubicBezTo>
                  <a:cubicBezTo>
                    <a:pt x="1583" y="610"/>
                    <a:pt x="1773" y="320"/>
                    <a:pt x="1971" y="39"/>
                  </a:cubicBezTo>
                  <a:cubicBezTo>
                    <a:pt x="1979" y="24"/>
                    <a:pt x="1971" y="16"/>
                    <a:pt x="196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0"/>
            <p:cNvSpPr/>
            <p:nvPr/>
          </p:nvSpPr>
          <p:spPr>
            <a:xfrm rot="865984">
              <a:off x="8002450" y="3972941"/>
              <a:ext cx="31381" cy="106564"/>
            </a:xfrm>
            <a:custGeom>
              <a:rect b="b" l="l" r="r" t="t"/>
              <a:pathLst>
                <a:path extrusionOk="0" h="1759" w="518">
                  <a:moveTo>
                    <a:pt x="518" y="1"/>
                  </a:moveTo>
                  <a:cubicBezTo>
                    <a:pt x="350" y="313"/>
                    <a:pt x="175" y="625"/>
                    <a:pt x="0" y="929"/>
                  </a:cubicBezTo>
                  <a:cubicBezTo>
                    <a:pt x="31" y="1211"/>
                    <a:pt x="69" y="1484"/>
                    <a:pt x="99" y="1758"/>
                  </a:cubicBezTo>
                  <a:cubicBezTo>
                    <a:pt x="183" y="1644"/>
                    <a:pt x="274" y="1530"/>
                    <a:pt x="365" y="1416"/>
                  </a:cubicBezTo>
                  <a:cubicBezTo>
                    <a:pt x="403" y="937"/>
                    <a:pt x="457" y="465"/>
                    <a:pt x="51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0"/>
            <p:cNvSpPr/>
            <p:nvPr/>
          </p:nvSpPr>
          <p:spPr>
            <a:xfrm rot="865984">
              <a:off x="8016761" y="3893140"/>
              <a:ext cx="53554" cy="94569"/>
            </a:xfrm>
            <a:custGeom>
              <a:rect b="b" l="l" r="r" t="t"/>
              <a:pathLst>
                <a:path extrusionOk="0" h="1561" w="884">
                  <a:moveTo>
                    <a:pt x="883" y="1"/>
                  </a:moveTo>
                  <a:cubicBezTo>
                    <a:pt x="663" y="320"/>
                    <a:pt x="442" y="648"/>
                    <a:pt x="229" y="982"/>
                  </a:cubicBezTo>
                  <a:cubicBezTo>
                    <a:pt x="153" y="1104"/>
                    <a:pt x="77" y="1233"/>
                    <a:pt x="1" y="1355"/>
                  </a:cubicBezTo>
                  <a:cubicBezTo>
                    <a:pt x="16" y="1424"/>
                    <a:pt x="24" y="1492"/>
                    <a:pt x="31" y="1560"/>
                  </a:cubicBezTo>
                  <a:cubicBezTo>
                    <a:pt x="313" y="1074"/>
                    <a:pt x="594" y="579"/>
                    <a:pt x="868" y="85"/>
                  </a:cubicBezTo>
                  <a:cubicBezTo>
                    <a:pt x="876" y="54"/>
                    <a:pt x="883" y="31"/>
                    <a:pt x="88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0"/>
            <p:cNvSpPr/>
            <p:nvPr/>
          </p:nvSpPr>
          <p:spPr>
            <a:xfrm rot="865984">
              <a:off x="8035214" y="3736709"/>
              <a:ext cx="107472" cy="204283"/>
            </a:xfrm>
            <a:custGeom>
              <a:rect b="b" l="l" r="r" t="t"/>
              <a:pathLst>
                <a:path extrusionOk="0" h="3372" w="1774">
                  <a:moveTo>
                    <a:pt x="1774" y="1"/>
                  </a:moveTo>
                  <a:cubicBezTo>
                    <a:pt x="1728" y="54"/>
                    <a:pt x="1690" y="115"/>
                    <a:pt x="1652" y="176"/>
                  </a:cubicBezTo>
                  <a:cubicBezTo>
                    <a:pt x="1036" y="1127"/>
                    <a:pt x="488" y="2116"/>
                    <a:pt x="1" y="3143"/>
                  </a:cubicBezTo>
                  <a:cubicBezTo>
                    <a:pt x="16" y="3219"/>
                    <a:pt x="24" y="3295"/>
                    <a:pt x="39" y="3371"/>
                  </a:cubicBezTo>
                  <a:cubicBezTo>
                    <a:pt x="427" y="2747"/>
                    <a:pt x="845" y="2146"/>
                    <a:pt x="1294" y="1568"/>
                  </a:cubicBezTo>
                  <a:cubicBezTo>
                    <a:pt x="1355" y="1347"/>
                    <a:pt x="1408" y="1127"/>
                    <a:pt x="1477" y="906"/>
                  </a:cubicBezTo>
                  <a:cubicBezTo>
                    <a:pt x="1568" y="602"/>
                    <a:pt x="1667" y="297"/>
                    <a:pt x="1774"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0"/>
            <p:cNvSpPr/>
            <p:nvPr/>
          </p:nvSpPr>
          <p:spPr>
            <a:xfrm rot="865984">
              <a:off x="7981239" y="4105116"/>
              <a:ext cx="8845" cy="85360"/>
            </a:xfrm>
            <a:custGeom>
              <a:rect b="b" l="l" r="r" t="t"/>
              <a:pathLst>
                <a:path extrusionOk="0" h="1409" w="146">
                  <a:moveTo>
                    <a:pt x="145" y="1"/>
                  </a:moveTo>
                  <a:lnTo>
                    <a:pt x="145" y="1"/>
                  </a:lnTo>
                  <a:cubicBezTo>
                    <a:pt x="115" y="46"/>
                    <a:pt x="77" y="92"/>
                    <a:pt x="46" y="145"/>
                  </a:cubicBezTo>
                  <a:cubicBezTo>
                    <a:pt x="31" y="168"/>
                    <a:pt x="23" y="191"/>
                    <a:pt x="1" y="214"/>
                  </a:cubicBezTo>
                  <a:cubicBezTo>
                    <a:pt x="46" y="609"/>
                    <a:pt x="77" y="1013"/>
                    <a:pt x="115" y="1408"/>
                  </a:cubicBezTo>
                  <a:cubicBezTo>
                    <a:pt x="107" y="937"/>
                    <a:pt x="122" y="465"/>
                    <a:pt x="145"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0"/>
            <p:cNvSpPr/>
            <p:nvPr/>
          </p:nvSpPr>
          <p:spPr>
            <a:xfrm rot="865984">
              <a:off x="8135291" y="3152063"/>
              <a:ext cx="344833" cy="385847"/>
            </a:xfrm>
            <a:custGeom>
              <a:rect b="b" l="l" r="r" t="t"/>
              <a:pathLst>
                <a:path extrusionOk="0" h="6369" w="5692">
                  <a:moveTo>
                    <a:pt x="5668" y="0"/>
                  </a:moveTo>
                  <a:cubicBezTo>
                    <a:pt x="5280" y="487"/>
                    <a:pt x="4877" y="959"/>
                    <a:pt x="4451" y="1408"/>
                  </a:cubicBezTo>
                  <a:cubicBezTo>
                    <a:pt x="3842" y="2047"/>
                    <a:pt x="3188" y="2640"/>
                    <a:pt x="2496" y="3188"/>
                  </a:cubicBezTo>
                  <a:cubicBezTo>
                    <a:pt x="1842" y="3713"/>
                    <a:pt x="1180" y="4238"/>
                    <a:pt x="601" y="4846"/>
                  </a:cubicBezTo>
                  <a:cubicBezTo>
                    <a:pt x="419" y="5044"/>
                    <a:pt x="244" y="5257"/>
                    <a:pt x="84" y="5478"/>
                  </a:cubicBezTo>
                  <a:cubicBezTo>
                    <a:pt x="46" y="5775"/>
                    <a:pt x="23" y="6071"/>
                    <a:pt x="0" y="6368"/>
                  </a:cubicBezTo>
                  <a:cubicBezTo>
                    <a:pt x="845" y="5767"/>
                    <a:pt x="1575" y="4976"/>
                    <a:pt x="2290" y="4230"/>
                  </a:cubicBezTo>
                  <a:cubicBezTo>
                    <a:pt x="3386" y="3104"/>
                    <a:pt x="4535" y="2032"/>
                    <a:pt x="5600" y="867"/>
                  </a:cubicBezTo>
                  <a:cubicBezTo>
                    <a:pt x="5615" y="860"/>
                    <a:pt x="5623" y="845"/>
                    <a:pt x="5630" y="837"/>
                  </a:cubicBezTo>
                  <a:cubicBezTo>
                    <a:pt x="5684" y="578"/>
                    <a:pt x="5691" y="320"/>
                    <a:pt x="5668" y="61"/>
                  </a:cubicBezTo>
                  <a:cubicBezTo>
                    <a:pt x="5668" y="38"/>
                    <a:pt x="5668" y="15"/>
                    <a:pt x="5668"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0"/>
            <p:cNvSpPr/>
            <p:nvPr/>
          </p:nvSpPr>
          <p:spPr>
            <a:xfrm rot="865984">
              <a:off x="8114597" y="3476216"/>
              <a:ext cx="124496" cy="148002"/>
            </a:xfrm>
            <a:custGeom>
              <a:rect b="b" l="l" r="r" t="t"/>
              <a:pathLst>
                <a:path extrusionOk="0" h="2443" w="2055">
                  <a:moveTo>
                    <a:pt x="2054" y="0"/>
                  </a:moveTo>
                  <a:lnTo>
                    <a:pt x="2054" y="0"/>
                  </a:lnTo>
                  <a:cubicBezTo>
                    <a:pt x="1491" y="624"/>
                    <a:pt x="936" y="1263"/>
                    <a:pt x="411" y="1925"/>
                  </a:cubicBezTo>
                  <a:cubicBezTo>
                    <a:pt x="274" y="2092"/>
                    <a:pt x="137" y="2267"/>
                    <a:pt x="0" y="2442"/>
                  </a:cubicBezTo>
                  <a:cubicBezTo>
                    <a:pt x="426" y="2054"/>
                    <a:pt x="852" y="1682"/>
                    <a:pt x="1271" y="1294"/>
                  </a:cubicBezTo>
                  <a:cubicBezTo>
                    <a:pt x="1415" y="1172"/>
                    <a:pt x="1552" y="1043"/>
                    <a:pt x="1689" y="913"/>
                  </a:cubicBezTo>
                  <a:cubicBezTo>
                    <a:pt x="1742" y="738"/>
                    <a:pt x="1803" y="563"/>
                    <a:pt x="1879" y="388"/>
                  </a:cubicBezTo>
                  <a:cubicBezTo>
                    <a:pt x="1932" y="259"/>
                    <a:pt x="1993" y="130"/>
                    <a:pt x="2054"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51" name="Google Shape;2551;p10"/>
          <p:cNvGrpSpPr/>
          <p:nvPr/>
        </p:nvGrpSpPr>
        <p:grpSpPr>
          <a:xfrm flipH="1" rot="701457">
            <a:off x="-431703" y="-559760"/>
            <a:ext cx="1668640" cy="1783152"/>
            <a:chOff x="6662149" y="3640961"/>
            <a:chExt cx="1363391" cy="1456954"/>
          </a:xfrm>
        </p:grpSpPr>
        <p:sp>
          <p:nvSpPr>
            <p:cNvPr id="2552" name="Google Shape;2552;p10"/>
            <p:cNvSpPr/>
            <p:nvPr/>
          </p:nvSpPr>
          <p:spPr>
            <a:xfrm rot="-2700000">
              <a:off x="7030105" y="3867182"/>
              <a:ext cx="686811" cy="1157407"/>
            </a:xfrm>
            <a:custGeom>
              <a:rect b="b" l="l" r="r" t="t"/>
              <a:pathLst>
                <a:path extrusionOk="0" h="19105" w="11337">
                  <a:moveTo>
                    <a:pt x="3066" y="2085"/>
                  </a:moveTo>
                  <a:cubicBezTo>
                    <a:pt x="3064" y="2260"/>
                    <a:pt x="3059" y="2435"/>
                    <a:pt x="3059" y="2610"/>
                  </a:cubicBezTo>
                  <a:cubicBezTo>
                    <a:pt x="3059" y="2432"/>
                    <a:pt x="3059" y="2258"/>
                    <a:pt x="3066" y="2085"/>
                  </a:cubicBezTo>
                  <a:close/>
                  <a:moveTo>
                    <a:pt x="3303" y="5387"/>
                  </a:moveTo>
                  <a:lnTo>
                    <a:pt x="3310" y="5395"/>
                  </a:lnTo>
                  <a:cubicBezTo>
                    <a:pt x="3333" y="5554"/>
                    <a:pt x="3364" y="5707"/>
                    <a:pt x="3386" y="5866"/>
                  </a:cubicBezTo>
                  <a:cubicBezTo>
                    <a:pt x="3356" y="5699"/>
                    <a:pt x="3333" y="5539"/>
                    <a:pt x="3303" y="5387"/>
                  </a:cubicBezTo>
                  <a:close/>
                  <a:moveTo>
                    <a:pt x="4725" y="7943"/>
                  </a:moveTo>
                  <a:cubicBezTo>
                    <a:pt x="4733" y="7943"/>
                    <a:pt x="4748" y="7943"/>
                    <a:pt x="4763" y="7951"/>
                  </a:cubicBezTo>
                  <a:cubicBezTo>
                    <a:pt x="4794" y="7951"/>
                    <a:pt x="4817" y="7966"/>
                    <a:pt x="4840" y="7981"/>
                  </a:cubicBezTo>
                  <a:lnTo>
                    <a:pt x="4885" y="8019"/>
                  </a:lnTo>
                  <a:lnTo>
                    <a:pt x="4885" y="8027"/>
                  </a:lnTo>
                  <a:cubicBezTo>
                    <a:pt x="4916" y="8065"/>
                    <a:pt x="4938" y="8103"/>
                    <a:pt x="4954" y="8149"/>
                  </a:cubicBezTo>
                  <a:cubicBezTo>
                    <a:pt x="4954" y="8171"/>
                    <a:pt x="4961" y="8194"/>
                    <a:pt x="4961" y="8217"/>
                  </a:cubicBezTo>
                  <a:cubicBezTo>
                    <a:pt x="4969" y="8255"/>
                    <a:pt x="4961" y="8301"/>
                    <a:pt x="4946" y="8339"/>
                  </a:cubicBezTo>
                  <a:lnTo>
                    <a:pt x="4885" y="8506"/>
                  </a:lnTo>
                  <a:cubicBezTo>
                    <a:pt x="4878" y="8537"/>
                    <a:pt x="4862" y="8559"/>
                    <a:pt x="4840" y="8582"/>
                  </a:cubicBezTo>
                  <a:cubicBezTo>
                    <a:pt x="4824" y="8605"/>
                    <a:pt x="4802" y="8620"/>
                    <a:pt x="4771" y="8628"/>
                  </a:cubicBezTo>
                  <a:cubicBezTo>
                    <a:pt x="4760" y="8632"/>
                    <a:pt x="4746" y="8634"/>
                    <a:pt x="4732" y="8634"/>
                  </a:cubicBezTo>
                  <a:cubicBezTo>
                    <a:pt x="4718" y="8634"/>
                    <a:pt x="4703" y="8632"/>
                    <a:pt x="4687" y="8628"/>
                  </a:cubicBezTo>
                  <a:cubicBezTo>
                    <a:pt x="4665" y="8628"/>
                    <a:pt x="4634" y="8613"/>
                    <a:pt x="4611" y="8598"/>
                  </a:cubicBezTo>
                  <a:lnTo>
                    <a:pt x="4566" y="8552"/>
                  </a:lnTo>
                  <a:cubicBezTo>
                    <a:pt x="4535" y="8521"/>
                    <a:pt x="4512" y="8483"/>
                    <a:pt x="4497" y="8438"/>
                  </a:cubicBezTo>
                  <a:lnTo>
                    <a:pt x="4482" y="8369"/>
                  </a:lnTo>
                  <a:lnTo>
                    <a:pt x="4482" y="8331"/>
                  </a:lnTo>
                  <a:cubicBezTo>
                    <a:pt x="4482" y="8301"/>
                    <a:pt x="4490" y="8270"/>
                    <a:pt x="4505" y="8240"/>
                  </a:cubicBezTo>
                  <a:cubicBezTo>
                    <a:pt x="4520" y="8179"/>
                    <a:pt x="4543" y="8126"/>
                    <a:pt x="4566" y="8065"/>
                  </a:cubicBezTo>
                  <a:cubicBezTo>
                    <a:pt x="4573" y="8042"/>
                    <a:pt x="4588" y="8012"/>
                    <a:pt x="4611" y="7997"/>
                  </a:cubicBezTo>
                  <a:cubicBezTo>
                    <a:pt x="4634" y="7974"/>
                    <a:pt x="4657" y="7958"/>
                    <a:pt x="4680" y="7951"/>
                  </a:cubicBezTo>
                  <a:cubicBezTo>
                    <a:pt x="4695" y="7951"/>
                    <a:pt x="4710" y="7943"/>
                    <a:pt x="4725" y="7943"/>
                  </a:cubicBezTo>
                  <a:close/>
                  <a:moveTo>
                    <a:pt x="4155" y="8719"/>
                  </a:moveTo>
                  <a:lnTo>
                    <a:pt x="4155" y="8719"/>
                  </a:lnTo>
                  <a:cubicBezTo>
                    <a:pt x="4164" y="8746"/>
                    <a:pt x="4173" y="8778"/>
                    <a:pt x="4183" y="8811"/>
                  </a:cubicBezTo>
                  <a:lnTo>
                    <a:pt x="4183" y="8811"/>
                  </a:lnTo>
                  <a:cubicBezTo>
                    <a:pt x="4173" y="8781"/>
                    <a:pt x="4163" y="8751"/>
                    <a:pt x="4155" y="8719"/>
                  </a:cubicBezTo>
                  <a:close/>
                  <a:moveTo>
                    <a:pt x="4197" y="8851"/>
                  </a:moveTo>
                  <a:cubicBezTo>
                    <a:pt x="4201" y="8861"/>
                    <a:pt x="4204" y="8870"/>
                    <a:pt x="4208" y="8879"/>
                  </a:cubicBezTo>
                  <a:lnTo>
                    <a:pt x="4208" y="8887"/>
                  </a:lnTo>
                  <a:cubicBezTo>
                    <a:pt x="4205" y="8875"/>
                    <a:pt x="4201" y="8863"/>
                    <a:pt x="4197" y="8851"/>
                  </a:cubicBezTo>
                  <a:close/>
                  <a:moveTo>
                    <a:pt x="2938" y="8814"/>
                  </a:moveTo>
                  <a:cubicBezTo>
                    <a:pt x="2958" y="8814"/>
                    <a:pt x="2979" y="8818"/>
                    <a:pt x="2998" y="8826"/>
                  </a:cubicBezTo>
                  <a:cubicBezTo>
                    <a:pt x="3158" y="8902"/>
                    <a:pt x="3310" y="8986"/>
                    <a:pt x="3463" y="9084"/>
                  </a:cubicBezTo>
                  <a:cubicBezTo>
                    <a:pt x="3508" y="9115"/>
                    <a:pt x="3561" y="9153"/>
                    <a:pt x="3607" y="9183"/>
                  </a:cubicBezTo>
                  <a:cubicBezTo>
                    <a:pt x="3660" y="9221"/>
                    <a:pt x="3698" y="9275"/>
                    <a:pt x="3721" y="9336"/>
                  </a:cubicBezTo>
                  <a:cubicBezTo>
                    <a:pt x="3721" y="9343"/>
                    <a:pt x="3721" y="9343"/>
                    <a:pt x="3729" y="9351"/>
                  </a:cubicBezTo>
                  <a:cubicBezTo>
                    <a:pt x="3729" y="9358"/>
                    <a:pt x="3729" y="9366"/>
                    <a:pt x="3736" y="9381"/>
                  </a:cubicBezTo>
                  <a:cubicBezTo>
                    <a:pt x="3736" y="9404"/>
                    <a:pt x="3744" y="9427"/>
                    <a:pt x="3744" y="9457"/>
                  </a:cubicBezTo>
                  <a:cubicBezTo>
                    <a:pt x="3744" y="9488"/>
                    <a:pt x="3744" y="9518"/>
                    <a:pt x="3736" y="9556"/>
                  </a:cubicBezTo>
                  <a:lnTo>
                    <a:pt x="3736" y="9564"/>
                  </a:lnTo>
                  <a:cubicBezTo>
                    <a:pt x="3729" y="9587"/>
                    <a:pt x="3714" y="9602"/>
                    <a:pt x="3698" y="9625"/>
                  </a:cubicBezTo>
                  <a:cubicBezTo>
                    <a:pt x="3683" y="9655"/>
                    <a:pt x="3660" y="9678"/>
                    <a:pt x="3622" y="9685"/>
                  </a:cubicBezTo>
                  <a:cubicBezTo>
                    <a:pt x="3605" y="9693"/>
                    <a:pt x="3586" y="9696"/>
                    <a:pt x="3567" y="9696"/>
                  </a:cubicBezTo>
                  <a:cubicBezTo>
                    <a:pt x="3530" y="9696"/>
                    <a:pt x="3493" y="9683"/>
                    <a:pt x="3463" y="9663"/>
                  </a:cubicBezTo>
                  <a:cubicBezTo>
                    <a:pt x="3364" y="9587"/>
                    <a:pt x="3257" y="9526"/>
                    <a:pt x="3151" y="9472"/>
                  </a:cubicBezTo>
                  <a:cubicBezTo>
                    <a:pt x="3082" y="9434"/>
                    <a:pt x="3014" y="9404"/>
                    <a:pt x="2945" y="9366"/>
                  </a:cubicBezTo>
                  <a:cubicBezTo>
                    <a:pt x="2884" y="9343"/>
                    <a:pt x="2839" y="9297"/>
                    <a:pt x="2808" y="9237"/>
                  </a:cubicBezTo>
                  <a:cubicBezTo>
                    <a:pt x="2793" y="9206"/>
                    <a:pt x="2785" y="9176"/>
                    <a:pt x="2778" y="9153"/>
                  </a:cubicBezTo>
                  <a:cubicBezTo>
                    <a:pt x="2770" y="9122"/>
                    <a:pt x="2763" y="9100"/>
                    <a:pt x="2763" y="9077"/>
                  </a:cubicBezTo>
                  <a:cubicBezTo>
                    <a:pt x="2755" y="9054"/>
                    <a:pt x="2755" y="9031"/>
                    <a:pt x="2763" y="9008"/>
                  </a:cubicBezTo>
                  <a:cubicBezTo>
                    <a:pt x="2763" y="8948"/>
                    <a:pt x="2793" y="8887"/>
                    <a:pt x="2839" y="8849"/>
                  </a:cubicBezTo>
                  <a:cubicBezTo>
                    <a:pt x="2846" y="8841"/>
                    <a:pt x="2861" y="8833"/>
                    <a:pt x="2877" y="8826"/>
                  </a:cubicBezTo>
                  <a:cubicBezTo>
                    <a:pt x="2896" y="8818"/>
                    <a:pt x="2917" y="8814"/>
                    <a:pt x="2938" y="8814"/>
                  </a:cubicBezTo>
                  <a:close/>
                  <a:moveTo>
                    <a:pt x="7100" y="12685"/>
                  </a:moveTo>
                  <a:cubicBezTo>
                    <a:pt x="7107" y="12685"/>
                    <a:pt x="7114" y="12687"/>
                    <a:pt x="7122" y="12691"/>
                  </a:cubicBezTo>
                  <a:cubicBezTo>
                    <a:pt x="7137" y="12691"/>
                    <a:pt x="7152" y="12691"/>
                    <a:pt x="7168" y="12698"/>
                  </a:cubicBezTo>
                  <a:cubicBezTo>
                    <a:pt x="7183" y="12698"/>
                    <a:pt x="7190" y="12706"/>
                    <a:pt x="7206" y="12713"/>
                  </a:cubicBezTo>
                  <a:lnTo>
                    <a:pt x="7213" y="12713"/>
                  </a:lnTo>
                  <a:lnTo>
                    <a:pt x="7228" y="12729"/>
                  </a:lnTo>
                  <a:cubicBezTo>
                    <a:pt x="7251" y="12736"/>
                    <a:pt x="7267" y="12751"/>
                    <a:pt x="7282" y="12767"/>
                  </a:cubicBezTo>
                  <a:lnTo>
                    <a:pt x="7320" y="12820"/>
                  </a:lnTo>
                  <a:cubicBezTo>
                    <a:pt x="7343" y="12858"/>
                    <a:pt x="7358" y="12904"/>
                    <a:pt x="7365" y="12949"/>
                  </a:cubicBezTo>
                  <a:lnTo>
                    <a:pt x="7365" y="13010"/>
                  </a:lnTo>
                  <a:cubicBezTo>
                    <a:pt x="7358" y="13048"/>
                    <a:pt x="7343" y="13086"/>
                    <a:pt x="7320" y="13117"/>
                  </a:cubicBezTo>
                  <a:cubicBezTo>
                    <a:pt x="7305" y="13132"/>
                    <a:pt x="7297" y="13155"/>
                    <a:pt x="7282" y="13170"/>
                  </a:cubicBezTo>
                  <a:lnTo>
                    <a:pt x="7236" y="13261"/>
                  </a:lnTo>
                  <a:cubicBezTo>
                    <a:pt x="7213" y="13307"/>
                    <a:pt x="7168" y="13353"/>
                    <a:pt x="7114" y="13368"/>
                  </a:cubicBezTo>
                  <a:lnTo>
                    <a:pt x="7069" y="13368"/>
                  </a:lnTo>
                  <a:cubicBezTo>
                    <a:pt x="7053" y="13368"/>
                    <a:pt x="7046" y="13360"/>
                    <a:pt x="7031" y="13360"/>
                  </a:cubicBezTo>
                  <a:cubicBezTo>
                    <a:pt x="7008" y="13353"/>
                    <a:pt x="6985" y="13345"/>
                    <a:pt x="6962" y="13330"/>
                  </a:cubicBezTo>
                  <a:cubicBezTo>
                    <a:pt x="6955" y="13330"/>
                    <a:pt x="6955" y="13330"/>
                    <a:pt x="6947" y="13322"/>
                  </a:cubicBezTo>
                  <a:lnTo>
                    <a:pt x="6901" y="13284"/>
                  </a:lnTo>
                  <a:cubicBezTo>
                    <a:pt x="6886" y="13269"/>
                    <a:pt x="6879" y="13254"/>
                    <a:pt x="6871" y="13238"/>
                  </a:cubicBezTo>
                  <a:cubicBezTo>
                    <a:pt x="6848" y="13216"/>
                    <a:pt x="6840" y="13193"/>
                    <a:pt x="6825" y="13162"/>
                  </a:cubicBezTo>
                  <a:lnTo>
                    <a:pt x="6810" y="13094"/>
                  </a:lnTo>
                  <a:cubicBezTo>
                    <a:pt x="6810" y="13056"/>
                    <a:pt x="6810" y="13018"/>
                    <a:pt x="6825" y="12980"/>
                  </a:cubicBezTo>
                  <a:cubicBezTo>
                    <a:pt x="6833" y="12965"/>
                    <a:pt x="6840" y="12957"/>
                    <a:pt x="6848" y="12942"/>
                  </a:cubicBezTo>
                  <a:cubicBezTo>
                    <a:pt x="6863" y="12911"/>
                    <a:pt x="6886" y="12873"/>
                    <a:pt x="6901" y="12843"/>
                  </a:cubicBezTo>
                  <a:cubicBezTo>
                    <a:pt x="6924" y="12812"/>
                    <a:pt x="6947" y="12774"/>
                    <a:pt x="6970" y="12744"/>
                  </a:cubicBezTo>
                  <a:cubicBezTo>
                    <a:pt x="6985" y="12721"/>
                    <a:pt x="7008" y="12706"/>
                    <a:pt x="7031" y="12698"/>
                  </a:cubicBezTo>
                  <a:lnTo>
                    <a:pt x="7038" y="12698"/>
                  </a:lnTo>
                  <a:cubicBezTo>
                    <a:pt x="7053" y="12691"/>
                    <a:pt x="7069" y="12691"/>
                    <a:pt x="7084" y="12691"/>
                  </a:cubicBezTo>
                  <a:cubicBezTo>
                    <a:pt x="7088" y="12687"/>
                    <a:pt x="7093" y="12685"/>
                    <a:pt x="7100" y="12685"/>
                  </a:cubicBezTo>
                  <a:close/>
                  <a:moveTo>
                    <a:pt x="2481" y="13657"/>
                  </a:moveTo>
                  <a:cubicBezTo>
                    <a:pt x="2511" y="13657"/>
                    <a:pt x="2534" y="13672"/>
                    <a:pt x="2557" y="13687"/>
                  </a:cubicBezTo>
                  <a:lnTo>
                    <a:pt x="2565" y="13695"/>
                  </a:lnTo>
                  <a:lnTo>
                    <a:pt x="2595" y="13718"/>
                  </a:lnTo>
                  <a:lnTo>
                    <a:pt x="2603" y="13725"/>
                  </a:lnTo>
                  <a:cubicBezTo>
                    <a:pt x="2618" y="13733"/>
                    <a:pt x="2626" y="13748"/>
                    <a:pt x="2641" y="13756"/>
                  </a:cubicBezTo>
                  <a:lnTo>
                    <a:pt x="2648" y="13771"/>
                  </a:lnTo>
                  <a:lnTo>
                    <a:pt x="2664" y="13794"/>
                  </a:lnTo>
                  <a:lnTo>
                    <a:pt x="2679" y="13817"/>
                  </a:lnTo>
                  <a:cubicBezTo>
                    <a:pt x="2686" y="13824"/>
                    <a:pt x="2686" y="13832"/>
                    <a:pt x="2694" y="13832"/>
                  </a:cubicBezTo>
                  <a:cubicBezTo>
                    <a:pt x="2709" y="13870"/>
                    <a:pt x="2725" y="13900"/>
                    <a:pt x="2732" y="13938"/>
                  </a:cubicBezTo>
                  <a:lnTo>
                    <a:pt x="2732" y="13946"/>
                  </a:lnTo>
                  <a:cubicBezTo>
                    <a:pt x="2740" y="13954"/>
                    <a:pt x="2740" y="13969"/>
                    <a:pt x="2740" y="13976"/>
                  </a:cubicBezTo>
                  <a:lnTo>
                    <a:pt x="2740" y="13992"/>
                  </a:lnTo>
                  <a:cubicBezTo>
                    <a:pt x="2740" y="14007"/>
                    <a:pt x="2740" y="14014"/>
                    <a:pt x="2747" y="14030"/>
                  </a:cubicBezTo>
                  <a:cubicBezTo>
                    <a:pt x="2763" y="14106"/>
                    <a:pt x="2725" y="14182"/>
                    <a:pt x="2664" y="14227"/>
                  </a:cubicBezTo>
                  <a:cubicBezTo>
                    <a:pt x="2639" y="14240"/>
                    <a:pt x="2614" y="14246"/>
                    <a:pt x="2590" y="14246"/>
                  </a:cubicBezTo>
                  <a:cubicBezTo>
                    <a:pt x="2483" y="14246"/>
                    <a:pt x="2378" y="14137"/>
                    <a:pt x="2329" y="14007"/>
                  </a:cubicBezTo>
                  <a:cubicBezTo>
                    <a:pt x="2321" y="13992"/>
                    <a:pt x="2314" y="13976"/>
                    <a:pt x="2314" y="13961"/>
                  </a:cubicBezTo>
                  <a:cubicBezTo>
                    <a:pt x="2314" y="13961"/>
                    <a:pt x="2314" y="13954"/>
                    <a:pt x="2314" y="13954"/>
                  </a:cubicBezTo>
                  <a:cubicBezTo>
                    <a:pt x="2306" y="13938"/>
                    <a:pt x="2306" y="13923"/>
                    <a:pt x="2306" y="13916"/>
                  </a:cubicBezTo>
                  <a:lnTo>
                    <a:pt x="2306" y="13900"/>
                  </a:lnTo>
                  <a:lnTo>
                    <a:pt x="2306" y="13862"/>
                  </a:lnTo>
                  <a:lnTo>
                    <a:pt x="2306" y="13847"/>
                  </a:lnTo>
                  <a:cubicBezTo>
                    <a:pt x="2298" y="13839"/>
                    <a:pt x="2298" y="13824"/>
                    <a:pt x="2306" y="13817"/>
                  </a:cubicBezTo>
                  <a:cubicBezTo>
                    <a:pt x="2306" y="13809"/>
                    <a:pt x="2306" y="13801"/>
                    <a:pt x="2306" y="13801"/>
                  </a:cubicBezTo>
                  <a:cubicBezTo>
                    <a:pt x="2306" y="13786"/>
                    <a:pt x="2306" y="13779"/>
                    <a:pt x="2314" y="13771"/>
                  </a:cubicBezTo>
                  <a:cubicBezTo>
                    <a:pt x="2314" y="13763"/>
                    <a:pt x="2314" y="13756"/>
                    <a:pt x="2314" y="13756"/>
                  </a:cubicBezTo>
                  <a:cubicBezTo>
                    <a:pt x="2321" y="13748"/>
                    <a:pt x="2321" y="13741"/>
                    <a:pt x="2329" y="13733"/>
                  </a:cubicBezTo>
                  <a:lnTo>
                    <a:pt x="2337" y="13710"/>
                  </a:lnTo>
                  <a:cubicBezTo>
                    <a:pt x="2344" y="13710"/>
                    <a:pt x="2344" y="13702"/>
                    <a:pt x="2352" y="13695"/>
                  </a:cubicBezTo>
                  <a:cubicBezTo>
                    <a:pt x="2367" y="13687"/>
                    <a:pt x="2375" y="13672"/>
                    <a:pt x="2390" y="13672"/>
                  </a:cubicBezTo>
                  <a:cubicBezTo>
                    <a:pt x="2405" y="13664"/>
                    <a:pt x="2413" y="13657"/>
                    <a:pt x="2428" y="13657"/>
                  </a:cubicBezTo>
                  <a:close/>
                  <a:moveTo>
                    <a:pt x="7061" y="16776"/>
                  </a:moveTo>
                  <a:lnTo>
                    <a:pt x="7092" y="16784"/>
                  </a:lnTo>
                  <a:lnTo>
                    <a:pt x="7107" y="16791"/>
                  </a:lnTo>
                  <a:lnTo>
                    <a:pt x="7122" y="16799"/>
                  </a:lnTo>
                  <a:cubicBezTo>
                    <a:pt x="7137" y="16799"/>
                    <a:pt x="7145" y="16807"/>
                    <a:pt x="7152" y="16807"/>
                  </a:cubicBezTo>
                  <a:lnTo>
                    <a:pt x="7160" y="16807"/>
                  </a:lnTo>
                  <a:cubicBezTo>
                    <a:pt x="7206" y="16837"/>
                    <a:pt x="7244" y="16867"/>
                    <a:pt x="7274" y="16913"/>
                  </a:cubicBezTo>
                  <a:cubicBezTo>
                    <a:pt x="7358" y="17020"/>
                    <a:pt x="7388" y="17172"/>
                    <a:pt x="7289" y="17255"/>
                  </a:cubicBezTo>
                  <a:cubicBezTo>
                    <a:pt x="7256" y="17285"/>
                    <a:pt x="7219" y="17298"/>
                    <a:pt x="7182" y="17298"/>
                  </a:cubicBezTo>
                  <a:cubicBezTo>
                    <a:pt x="7073" y="17298"/>
                    <a:pt x="6958" y="17191"/>
                    <a:pt x="6901" y="17073"/>
                  </a:cubicBezTo>
                  <a:cubicBezTo>
                    <a:pt x="6901" y="17065"/>
                    <a:pt x="6894" y="17058"/>
                    <a:pt x="6894" y="17050"/>
                  </a:cubicBezTo>
                  <a:cubicBezTo>
                    <a:pt x="6894" y="17042"/>
                    <a:pt x="6886" y="17035"/>
                    <a:pt x="6886" y="17027"/>
                  </a:cubicBezTo>
                  <a:cubicBezTo>
                    <a:pt x="6879" y="17020"/>
                    <a:pt x="6879" y="17012"/>
                    <a:pt x="6879" y="17004"/>
                  </a:cubicBezTo>
                  <a:cubicBezTo>
                    <a:pt x="6879" y="16997"/>
                    <a:pt x="6879" y="16989"/>
                    <a:pt x="6871" y="16982"/>
                  </a:cubicBezTo>
                  <a:cubicBezTo>
                    <a:pt x="6871" y="16974"/>
                    <a:pt x="6871" y="16966"/>
                    <a:pt x="6871" y="16959"/>
                  </a:cubicBezTo>
                  <a:cubicBezTo>
                    <a:pt x="6871" y="16951"/>
                    <a:pt x="6871" y="16943"/>
                    <a:pt x="6871" y="16936"/>
                  </a:cubicBezTo>
                  <a:cubicBezTo>
                    <a:pt x="6879" y="16936"/>
                    <a:pt x="6879" y="16928"/>
                    <a:pt x="6879" y="16913"/>
                  </a:cubicBezTo>
                  <a:cubicBezTo>
                    <a:pt x="6879" y="16913"/>
                    <a:pt x="6879" y="16905"/>
                    <a:pt x="6879" y="16898"/>
                  </a:cubicBezTo>
                  <a:lnTo>
                    <a:pt x="6886" y="16875"/>
                  </a:lnTo>
                  <a:cubicBezTo>
                    <a:pt x="6894" y="16867"/>
                    <a:pt x="6894" y="16860"/>
                    <a:pt x="6901" y="16860"/>
                  </a:cubicBezTo>
                  <a:cubicBezTo>
                    <a:pt x="6901" y="16852"/>
                    <a:pt x="6901" y="16845"/>
                    <a:pt x="6909" y="16837"/>
                  </a:cubicBezTo>
                  <a:cubicBezTo>
                    <a:pt x="6917" y="16829"/>
                    <a:pt x="6924" y="16814"/>
                    <a:pt x="6939" y="16807"/>
                  </a:cubicBezTo>
                  <a:cubicBezTo>
                    <a:pt x="6947" y="16799"/>
                    <a:pt x="6962" y="16791"/>
                    <a:pt x="6977" y="16784"/>
                  </a:cubicBezTo>
                  <a:cubicBezTo>
                    <a:pt x="6985" y="16784"/>
                    <a:pt x="7000" y="16776"/>
                    <a:pt x="7008" y="16776"/>
                  </a:cubicBezTo>
                  <a:close/>
                  <a:moveTo>
                    <a:pt x="3158" y="1"/>
                  </a:moveTo>
                  <a:lnTo>
                    <a:pt x="3158" y="1"/>
                  </a:lnTo>
                  <a:cubicBezTo>
                    <a:pt x="3151" y="99"/>
                    <a:pt x="3143" y="206"/>
                    <a:pt x="3135" y="305"/>
                  </a:cubicBezTo>
                  <a:cubicBezTo>
                    <a:pt x="3120" y="404"/>
                    <a:pt x="3113" y="503"/>
                    <a:pt x="3105" y="602"/>
                  </a:cubicBezTo>
                  <a:cubicBezTo>
                    <a:pt x="3105" y="503"/>
                    <a:pt x="3113" y="404"/>
                    <a:pt x="3113" y="305"/>
                  </a:cubicBezTo>
                  <a:cubicBezTo>
                    <a:pt x="3120" y="198"/>
                    <a:pt x="3120" y="99"/>
                    <a:pt x="3128" y="1"/>
                  </a:cubicBezTo>
                  <a:lnTo>
                    <a:pt x="3128" y="1"/>
                  </a:lnTo>
                  <a:cubicBezTo>
                    <a:pt x="3120" y="92"/>
                    <a:pt x="3105" y="176"/>
                    <a:pt x="3090" y="267"/>
                  </a:cubicBezTo>
                  <a:cubicBezTo>
                    <a:pt x="3090" y="282"/>
                    <a:pt x="3082" y="305"/>
                    <a:pt x="3082" y="328"/>
                  </a:cubicBezTo>
                  <a:cubicBezTo>
                    <a:pt x="3067" y="396"/>
                    <a:pt x="3059" y="465"/>
                    <a:pt x="3044" y="533"/>
                  </a:cubicBezTo>
                  <a:cubicBezTo>
                    <a:pt x="3044" y="556"/>
                    <a:pt x="3036" y="571"/>
                    <a:pt x="3029" y="594"/>
                  </a:cubicBezTo>
                  <a:cubicBezTo>
                    <a:pt x="3014" y="670"/>
                    <a:pt x="2991" y="746"/>
                    <a:pt x="2976" y="822"/>
                  </a:cubicBezTo>
                  <a:cubicBezTo>
                    <a:pt x="2976" y="830"/>
                    <a:pt x="2976" y="837"/>
                    <a:pt x="2976" y="845"/>
                  </a:cubicBezTo>
                  <a:cubicBezTo>
                    <a:pt x="2945" y="929"/>
                    <a:pt x="2922" y="1020"/>
                    <a:pt x="2892" y="1111"/>
                  </a:cubicBezTo>
                  <a:cubicBezTo>
                    <a:pt x="2831" y="1301"/>
                    <a:pt x="2763" y="1499"/>
                    <a:pt x="2686" y="1689"/>
                  </a:cubicBezTo>
                  <a:cubicBezTo>
                    <a:pt x="2641" y="1804"/>
                    <a:pt x="2595" y="1925"/>
                    <a:pt x="2534" y="2047"/>
                  </a:cubicBezTo>
                  <a:cubicBezTo>
                    <a:pt x="2458" y="2222"/>
                    <a:pt x="2375" y="2397"/>
                    <a:pt x="2291" y="2572"/>
                  </a:cubicBezTo>
                  <a:cubicBezTo>
                    <a:pt x="2222" y="2717"/>
                    <a:pt x="2154" y="2854"/>
                    <a:pt x="2078" y="2990"/>
                  </a:cubicBezTo>
                  <a:cubicBezTo>
                    <a:pt x="2040" y="3082"/>
                    <a:pt x="1994" y="3173"/>
                    <a:pt x="1949" y="3257"/>
                  </a:cubicBezTo>
                  <a:cubicBezTo>
                    <a:pt x="1903" y="3348"/>
                    <a:pt x="1865" y="3432"/>
                    <a:pt x="1819" y="3523"/>
                  </a:cubicBezTo>
                  <a:cubicBezTo>
                    <a:pt x="1766" y="3637"/>
                    <a:pt x="1713" y="3751"/>
                    <a:pt x="1659" y="3865"/>
                  </a:cubicBezTo>
                  <a:cubicBezTo>
                    <a:pt x="1576" y="4040"/>
                    <a:pt x="1492" y="4223"/>
                    <a:pt x="1408" y="4406"/>
                  </a:cubicBezTo>
                  <a:cubicBezTo>
                    <a:pt x="1370" y="4489"/>
                    <a:pt x="1340" y="4573"/>
                    <a:pt x="1302" y="4657"/>
                  </a:cubicBezTo>
                  <a:cubicBezTo>
                    <a:pt x="1189" y="4920"/>
                    <a:pt x="1076" y="5184"/>
                    <a:pt x="978" y="5454"/>
                  </a:cubicBezTo>
                  <a:lnTo>
                    <a:pt x="978" y="5454"/>
                  </a:lnTo>
                  <a:cubicBezTo>
                    <a:pt x="977" y="5452"/>
                    <a:pt x="976" y="5450"/>
                    <a:pt x="975" y="5448"/>
                  </a:cubicBezTo>
                  <a:lnTo>
                    <a:pt x="975" y="5463"/>
                  </a:lnTo>
                  <a:cubicBezTo>
                    <a:pt x="976" y="5460"/>
                    <a:pt x="977" y="5457"/>
                    <a:pt x="978" y="5454"/>
                  </a:cubicBezTo>
                  <a:lnTo>
                    <a:pt x="978" y="5454"/>
                  </a:lnTo>
                  <a:cubicBezTo>
                    <a:pt x="984" y="5469"/>
                    <a:pt x="992" y="5488"/>
                    <a:pt x="1005" y="5501"/>
                  </a:cubicBezTo>
                  <a:cubicBezTo>
                    <a:pt x="1226" y="5904"/>
                    <a:pt x="1530" y="6186"/>
                    <a:pt x="1819" y="6475"/>
                  </a:cubicBezTo>
                  <a:cubicBezTo>
                    <a:pt x="1926" y="6581"/>
                    <a:pt x="2025" y="6680"/>
                    <a:pt x="2123" y="6787"/>
                  </a:cubicBezTo>
                  <a:cubicBezTo>
                    <a:pt x="2139" y="6817"/>
                    <a:pt x="2162" y="6848"/>
                    <a:pt x="2177" y="6878"/>
                  </a:cubicBezTo>
                  <a:lnTo>
                    <a:pt x="2192" y="6901"/>
                  </a:lnTo>
                  <a:cubicBezTo>
                    <a:pt x="2207" y="6924"/>
                    <a:pt x="2222" y="6954"/>
                    <a:pt x="2230" y="6985"/>
                  </a:cubicBezTo>
                  <a:lnTo>
                    <a:pt x="2230" y="6992"/>
                  </a:lnTo>
                  <a:cubicBezTo>
                    <a:pt x="2245" y="7023"/>
                    <a:pt x="2253" y="7053"/>
                    <a:pt x="2253" y="7084"/>
                  </a:cubicBezTo>
                  <a:cubicBezTo>
                    <a:pt x="2253" y="7091"/>
                    <a:pt x="2253" y="7099"/>
                    <a:pt x="2260" y="7106"/>
                  </a:cubicBezTo>
                  <a:cubicBezTo>
                    <a:pt x="2268" y="7137"/>
                    <a:pt x="2268" y="7175"/>
                    <a:pt x="2268" y="7205"/>
                  </a:cubicBezTo>
                  <a:cubicBezTo>
                    <a:pt x="2268" y="7429"/>
                    <a:pt x="2158" y="7633"/>
                    <a:pt x="1964" y="7633"/>
                  </a:cubicBezTo>
                  <a:cubicBezTo>
                    <a:pt x="1954" y="7633"/>
                    <a:pt x="1944" y="7632"/>
                    <a:pt x="1933" y="7631"/>
                  </a:cubicBezTo>
                  <a:lnTo>
                    <a:pt x="1926" y="7631"/>
                  </a:lnTo>
                  <a:cubicBezTo>
                    <a:pt x="1477" y="7570"/>
                    <a:pt x="1020" y="7312"/>
                    <a:pt x="579" y="6962"/>
                  </a:cubicBezTo>
                  <a:cubicBezTo>
                    <a:pt x="549" y="6939"/>
                    <a:pt x="518" y="6916"/>
                    <a:pt x="495" y="6893"/>
                  </a:cubicBezTo>
                  <a:cubicBezTo>
                    <a:pt x="457" y="7015"/>
                    <a:pt x="427" y="7129"/>
                    <a:pt x="396" y="7251"/>
                  </a:cubicBezTo>
                  <a:lnTo>
                    <a:pt x="358" y="7411"/>
                  </a:lnTo>
                  <a:cubicBezTo>
                    <a:pt x="358" y="7434"/>
                    <a:pt x="351" y="7449"/>
                    <a:pt x="343" y="7464"/>
                  </a:cubicBezTo>
                  <a:cubicBezTo>
                    <a:pt x="298" y="7669"/>
                    <a:pt x="252" y="7875"/>
                    <a:pt x="214" y="8088"/>
                  </a:cubicBezTo>
                  <a:cubicBezTo>
                    <a:pt x="214" y="8095"/>
                    <a:pt x="214" y="8111"/>
                    <a:pt x="206" y="8126"/>
                  </a:cubicBezTo>
                  <a:cubicBezTo>
                    <a:pt x="183" y="8225"/>
                    <a:pt x="168" y="8324"/>
                    <a:pt x="153" y="8430"/>
                  </a:cubicBezTo>
                  <a:lnTo>
                    <a:pt x="138" y="8521"/>
                  </a:lnTo>
                  <a:cubicBezTo>
                    <a:pt x="130" y="8582"/>
                    <a:pt x="115" y="8636"/>
                    <a:pt x="107" y="8696"/>
                  </a:cubicBezTo>
                  <a:cubicBezTo>
                    <a:pt x="85" y="8856"/>
                    <a:pt x="69" y="9016"/>
                    <a:pt x="54" y="9176"/>
                  </a:cubicBezTo>
                  <a:cubicBezTo>
                    <a:pt x="54" y="9214"/>
                    <a:pt x="46" y="9252"/>
                    <a:pt x="46" y="9297"/>
                  </a:cubicBezTo>
                  <a:cubicBezTo>
                    <a:pt x="39" y="9366"/>
                    <a:pt x="31" y="9442"/>
                    <a:pt x="24" y="9518"/>
                  </a:cubicBezTo>
                  <a:cubicBezTo>
                    <a:pt x="16" y="9594"/>
                    <a:pt x="16" y="9663"/>
                    <a:pt x="8" y="9731"/>
                  </a:cubicBezTo>
                  <a:lnTo>
                    <a:pt x="8" y="9845"/>
                  </a:lnTo>
                  <a:cubicBezTo>
                    <a:pt x="8" y="9952"/>
                    <a:pt x="1" y="10058"/>
                    <a:pt x="1" y="10172"/>
                  </a:cubicBezTo>
                  <a:cubicBezTo>
                    <a:pt x="62" y="10226"/>
                    <a:pt x="130" y="10271"/>
                    <a:pt x="191" y="10317"/>
                  </a:cubicBezTo>
                  <a:cubicBezTo>
                    <a:pt x="252" y="10363"/>
                    <a:pt x="298" y="10385"/>
                    <a:pt x="351" y="10416"/>
                  </a:cubicBezTo>
                  <a:cubicBezTo>
                    <a:pt x="374" y="10439"/>
                    <a:pt x="404" y="10454"/>
                    <a:pt x="427" y="10469"/>
                  </a:cubicBezTo>
                  <a:cubicBezTo>
                    <a:pt x="571" y="10545"/>
                    <a:pt x="724" y="10621"/>
                    <a:pt x="876" y="10682"/>
                  </a:cubicBezTo>
                  <a:cubicBezTo>
                    <a:pt x="1043" y="10743"/>
                    <a:pt x="1211" y="10796"/>
                    <a:pt x="1386" y="10849"/>
                  </a:cubicBezTo>
                  <a:cubicBezTo>
                    <a:pt x="1994" y="11024"/>
                    <a:pt x="2618" y="11154"/>
                    <a:pt x="3211" y="11626"/>
                  </a:cubicBezTo>
                  <a:lnTo>
                    <a:pt x="3219" y="11633"/>
                  </a:lnTo>
                  <a:cubicBezTo>
                    <a:pt x="3265" y="11671"/>
                    <a:pt x="3303" y="11717"/>
                    <a:pt x="3341" y="11770"/>
                  </a:cubicBezTo>
                  <a:cubicBezTo>
                    <a:pt x="3463" y="11960"/>
                    <a:pt x="3493" y="12188"/>
                    <a:pt x="3432" y="12409"/>
                  </a:cubicBezTo>
                  <a:cubicBezTo>
                    <a:pt x="3417" y="12455"/>
                    <a:pt x="3386" y="12508"/>
                    <a:pt x="3356" y="12546"/>
                  </a:cubicBezTo>
                  <a:lnTo>
                    <a:pt x="3341" y="12561"/>
                  </a:lnTo>
                  <a:lnTo>
                    <a:pt x="3326" y="12577"/>
                  </a:lnTo>
                  <a:cubicBezTo>
                    <a:pt x="3318" y="12584"/>
                    <a:pt x="3303" y="12599"/>
                    <a:pt x="3288" y="12607"/>
                  </a:cubicBezTo>
                  <a:lnTo>
                    <a:pt x="3280" y="12615"/>
                  </a:lnTo>
                  <a:cubicBezTo>
                    <a:pt x="3265" y="12622"/>
                    <a:pt x="3249" y="12630"/>
                    <a:pt x="3227" y="12637"/>
                  </a:cubicBezTo>
                  <a:lnTo>
                    <a:pt x="3219" y="12637"/>
                  </a:lnTo>
                  <a:cubicBezTo>
                    <a:pt x="3196" y="12645"/>
                    <a:pt x="3181" y="12653"/>
                    <a:pt x="3158" y="12653"/>
                  </a:cubicBezTo>
                  <a:lnTo>
                    <a:pt x="3074" y="12653"/>
                  </a:lnTo>
                  <a:cubicBezTo>
                    <a:pt x="2998" y="12645"/>
                    <a:pt x="2930" y="12630"/>
                    <a:pt x="2854" y="12615"/>
                  </a:cubicBezTo>
                  <a:cubicBezTo>
                    <a:pt x="2504" y="12546"/>
                    <a:pt x="2169" y="12440"/>
                    <a:pt x="1842" y="12303"/>
                  </a:cubicBezTo>
                  <a:cubicBezTo>
                    <a:pt x="1774" y="12280"/>
                    <a:pt x="1713" y="12249"/>
                    <a:pt x="1652" y="12227"/>
                  </a:cubicBezTo>
                  <a:cubicBezTo>
                    <a:pt x="1112" y="12006"/>
                    <a:pt x="571" y="11762"/>
                    <a:pt x="69" y="11648"/>
                  </a:cubicBezTo>
                  <a:lnTo>
                    <a:pt x="69" y="11648"/>
                  </a:lnTo>
                  <a:cubicBezTo>
                    <a:pt x="115" y="12044"/>
                    <a:pt x="183" y="12440"/>
                    <a:pt x="267" y="12828"/>
                  </a:cubicBezTo>
                  <a:cubicBezTo>
                    <a:pt x="267" y="12835"/>
                    <a:pt x="275" y="12850"/>
                    <a:pt x="275" y="12858"/>
                  </a:cubicBezTo>
                  <a:cubicBezTo>
                    <a:pt x="290" y="12926"/>
                    <a:pt x="305" y="12995"/>
                    <a:pt x="328" y="13063"/>
                  </a:cubicBezTo>
                  <a:cubicBezTo>
                    <a:pt x="328" y="13086"/>
                    <a:pt x="336" y="13109"/>
                    <a:pt x="343" y="13124"/>
                  </a:cubicBezTo>
                  <a:cubicBezTo>
                    <a:pt x="358" y="13185"/>
                    <a:pt x="374" y="13246"/>
                    <a:pt x="389" y="13307"/>
                  </a:cubicBezTo>
                  <a:lnTo>
                    <a:pt x="412" y="13383"/>
                  </a:lnTo>
                  <a:cubicBezTo>
                    <a:pt x="427" y="13436"/>
                    <a:pt x="442" y="13497"/>
                    <a:pt x="457" y="13550"/>
                  </a:cubicBezTo>
                  <a:lnTo>
                    <a:pt x="473" y="13596"/>
                  </a:lnTo>
                  <a:cubicBezTo>
                    <a:pt x="625" y="14113"/>
                    <a:pt x="823" y="14623"/>
                    <a:pt x="1066" y="15118"/>
                  </a:cubicBezTo>
                  <a:lnTo>
                    <a:pt x="1127" y="15232"/>
                  </a:lnTo>
                  <a:cubicBezTo>
                    <a:pt x="1294" y="15566"/>
                    <a:pt x="1484" y="15886"/>
                    <a:pt x="1697" y="16190"/>
                  </a:cubicBezTo>
                  <a:lnTo>
                    <a:pt x="1720" y="16228"/>
                  </a:lnTo>
                  <a:cubicBezTo>
                    <a:pt x="1789" y="16335"/>
                    <a:pt x="1865" y="16434"/>
                    <a:pt x="1933" y="16533"/>
                  </a:cubicBezTo>
                  <a:lnTo>
                    <a:pt x="1964" y="16563"/>
                  </a:lnTo>
                  <a:cubicBezTo>
                    <a:pt x="2405" y="17157"/>
                    <a:pt x="2930" y="17681"/>
                    <a:pt x="3523" y="18130"/>
                  </a:cubicBezTo>
                  <a:cubicBezTo>
                    <a:pt x="3668" y="17993"/>
                    <a:pt x="3790" y="17841"/>
                    <a:pt x="3889" y="17666"/>
                  </a:cubicBezTo>
                  <a:cubicBezTo>
                    <a:pt x="4064" y="17392"/>
                    <a:pt x="4216" y="17080"/>
                    <a:pt x="4406" y="16829"/>
                  </a:cubicBezTo>
                  <a:cubicBezTo>
                    <a:pt x="4520" y="16685"/>
                    <a:pt x="4649" y="16555"/>
                    <a:pt x="4809" y="16464"/>
                  </a:cubicBezTo>
                  <a:lnTo>
                    <a:pt x="4824" y="16449"/>
                  </a:lnTo>
                  <a:cubicBezTo>
                    <a:pt x="4847" y="16441"/>
                    <a:pt x="4870" y="16426"/>
                    <a:pt x="4885" y="16419"/>
                  </a:cubicBezTo>
                  <a:cubicBezTo>
                    <a:pt x="4923" y="16403"/>
                    <a:pt x="4954" y="16388"/>
                    <a:pt x="4992" y="16373"/>
                  </a:cubicBezTo>
                  <a:lnTo>
                    <a:pt x="5098" y="16380"/>
                  </a:lnTo>
                  <a:lnTo>
                    <a:pt x="5113" y="16380"/>
                  </a:lnTo>
                  <a:cubicBezTo>
                    <a:pt x="5151" y="16380"/>
                    <a:pt x="5190" y="16388"/>
                    <a:pt x="5228" y="16396"/>
                  </a:cubicBezTo>
                  <a:lnTo>
                    <a:pt x="5235" y="16396"/>
                  </a:lnTo>
                  <a:cubicBezTo>
                    <a:pt x="5319" y="16411"/>
                    <a:pt x="5403" y="16434"/>
                    <a:pt x="5479" y="16464"/>
                  </a:cubicBezTo>
                  <a:cubicBezTo>
                    <a:pt x="5600" y="16510"/>
                    <a:pt x="5692" y="16609"/>
                    <a:pt x="5730" y="16730"/>
                  </a:cubicBezTo>
                  <a:cubicBezTo>
                    <a:pt x="5737" y="16951"/>
                    <a:pt x="5661" y="17080"/>
                    <a:pt x="5539" y="17157"/>
                  </a:cubicBezTo>
                  <a:cubicBezTo>
                    <a:pt x="5501" y="17179"/>
                    <a:pt x="5471" y="17195"/>
                    <a:pt x="5433" y="17210"/>
                  </a:cubicBezTo>
                  <a:lnTo>
                    <a:pt x="5425" y="17210"/>
                  </a:lnTo>
                  <a:cubicBezTo>
                    <a:pt x="5395" y="17217"/>
                    <a:pt x="5357" y="17233"/>
                    <a:pt x="5326" y="17240"/>
                  </a:cubicBezTo>
                  <a:cubicBezTo>
                    <a:pt x="5060" y="17309"/>
                    <a:pt x="4733" y="17301"/>
                    <a:pt x="4520" y="17461"/>
                  </a:cubicBezTo>
                  <a:cubicBezTo>
                    <a:pt x="4497" y="17484"/>
                    <a:pt x="4467" y="17506"/>
                    <a:pt x="4436" y="17529"/>
                  </a:cubicBezTo>
                  <a:cubicBezTo>
                    <a:pt x="4414" y="17545"/>
                    <a:pt x="4391" y="17567"/>
                    <a:pt x="4368" y="17590"/>
                  </a:cubicBezTo>
                  <a:lnTo>
                    <a:pt x="4345" y="17605"/>
                  </a:lnTo>
                  <a:cubicBezTo>
                    <a:pt x="4330" y="17628"/>
                    <a:pt x="4307" y="17651"/>
                    <a:pt x="4284" y="17674"/>
                  </a:cubicBezTo>
                  <a:lnTo>
                    <a:pt x="4261" y="17697"/>
                  </a:lnTo>
                  <a:cubicBezTo>
                    <a:pt x="4246" y="17719"/>
                    <a:pt x="4223" y="17735"/>
                    <a:pt x="4200" y="17765"/>
                  </a:cubicBezTo>
                  <a:lnTo>
                    <a:pt x="4193" y="17773"/>
                  </a:lnTo>
                  <a:cubicBezTo>
                    <a:pt x="4155" y="17826"/>
                    <a:pt x="4109" y="17879"/>
                    <a:pt x="4071" y="17933"/>
                  </a:cubicBezTo>
                  <a:cubicBezTo>
                    <a:pt x="4071" y="17940"/>
                    <a:pt x="4064" y="17940"/>
                    <a:pt x="4064" y="17948"/>
                  </a:cubicBezTo>
                  <a:cubicBezTo>
                    <a:pt x="4048" y="17971"/>
                    <a:pt x="4033" y="17993"/>
                    <a:pt x="4018" y="18016"/>
                  </a:cubicBezTo>
                  <a:lnTo>
                    <a:pt x="3995" y="18054"/>
                  </a:lnTo>
                  <a:cubicBezTo>
                    <a:pt x="3987" y="18077"/>
                    <a:pt x="3972" y="18100"/>
                    <a:pt x="3957" y="18123"/>
                  </a:cubicBezTo>
                  <a:lnTo>
                    <a:pt x="3934" y="18168"/>
                  </a:lnTo>
                  <a:cubicBezTo>
                    <a:pt x="3927" y="18191"/>
                    <a:pt x="3911" y="18214"/>
                    <a:pt x="3904" y="18237"/>
                  </a:cubicBezTo>
                  <a:lnTo>
                    <a:pt x="3904" y="18244"/>
                  </a:lnTo>
                  <a:cubicBezTo>
                    <a:pt x="3889" y="18282"/>
                    <a:pt x="3873" y="18313"/>
                    <a:pt x="3858" y="18351"/>
                  </a:cubicBezTo>
                  <a:cubicBezTo>
                    <a:pt x="4109" y="18511"/>
                    <a:pt x="4368" y="18648"/>
                    <a:pt x="4634" y="18769"/>
                  </a:cubicBezTo>
                  <a:cubicBezTo>
                    <a:pt x="4710" y="18800"/>
                    <a:pt x="4779" y="18830"/>
                    <a:pt x="4855" y="18861"/>
                  </a:cubicBezTo>
                  <a:lnTo>
                    <a:pt x="4908" y="18876"/>
                  </a:lnTo>
                  <a:cubicBezTo>
                    <a:pt x="4984" y="18906"/>
                    <a:pt x="5060" y="18929"/>
                    <a:pt x="5129" y="18952"/>
                  </a:cubicBezTo>
                  <a:lnTo>
                    <a:pt x="5174" y="18960"/>
                  </a:lnTo>
                  <a:cubicBezTo>
                    <a:pt x="5235" y="18982"/>
                    <a:pt x="5304" y="18998"/>
                    <a:pt x="5365" y="19013"/>
                  </a:cubicBezTo>
                  <a:lnTo>
                    <a:pt x="5410" y="19028"/>
                  </a:lnTo>
                  <a:cubicBezTo>
                    <a:pt x="5479" y="19043"/>
                    <a:pt x="5555" y="19058"/>
                    <a:pt x="5623" y="19066"/>
                  </a:cubicBezTo>
                  <a:lnTo>
                    <a:pt x="5676" y="19074"/>
                  </a:lnTo>
                  <a:cubicBezTo>
                    <a:pt x="5753" y="19089"/>
                    <a:pt x="5821" y="19097"/>
                    <a:pt x="5897" y="19097"/>
                  </a:cubicBezTo>
                  <a:cubicBezTo>
                    <a:pt x="5943" y="19097"/>
                    <a:pt x="5981" y="19104"/>
                    <a:pt x="6026" y="19104"/>
                  </a:cubicBezTo>
                  <a:lnTo>
                    <a:pt x="6133" y="19104"/>
                  </a:lnTo>
                  <a:cubicBezTo>
                    <a:pt x="7472" y="19097"/>
                    <a:pt x="8446" y="18115"/>
                    <a:pt x="8651" y="16875"/>
                  </a:cubicBezTo>
                  <a:lnTo>
                    <a:pt x="8704" y="16867"/>
                  </a:lnTo>
                  <a:lnTo>
                    <a:pt x="8750" y="16867"/>
                  </a:lnTo>
                  <a:cubicBezTo>
                    <a:pt x="8887" y="16860"/>
                    <a:pt x="9016" y="16837"/>
                    <a:pt x="9146" y="16799"/>
                  </a:cubicBezTo>
                  <a:cubicBezTo>
                    <a:pt x="9184" y="16791"/>
                    <a:pt x="9229" y="16776"/>
                    <a:pt x="9267" y="16768"/>
                  </a:cubicBezTo>
                  <a:lnTo>
                    <a:pt x="9275" y="16768"/>
                  </a:lnTo>
                  <a:cubicBezTo>
                    <a:pt x="9701" y="16624"/>
                    <a:pt x="10089" y="16373"/>
                    <a:pt x="10393" y="16046"/>
                  </a:cubicBezTo>
                  <a:lnTo>
                    <a:pt x="10401" y="16031"/>
                  </a:lnTo>
                  <a:cubicBezTo>
                    <a:pt x="10439" y="15992"/>
                    <a:pt x="10469" y="15962"/>
                    <a:pt x="10500" y="15924"/>
                  </a:cubicBezTo>
                  <a:lnTo>
                    <a:pt x="10523" y="15901"/>
                  </a:lnTo>
                  <a:cubicBezTo>
                    <a:pt x="10553" y="15856"/>
                    <a:pt x="10591" y="15818"/>
                    <a:pt x="10622" y="15772"/>
                  </a:cubicBezTo>
                  <a:cubicBezTo>
                    <a:pt x="10378" y="15673"/>
                    <a:pt x="10120" y="15589"/>
                    <a:pt x="9861" y="15483"/>
                  </a:cubicBezTo>
                  <a:cubicBezTo>
                    <a:pt x="9830" y="15475"/>
                    <a:pt x="9808" y="15468"/>
                    <a:pt x="9785" y="15460"/>
                  </a:cubicBezTo>
                  <a:cubicBezTo>
                    <a:pt x="9709" y="15429"/>
                    <a:pt x="9633" y="15391"/>
                    <a:pt x="9557" y="15353"/>
                  </a:cubicBezTo>
                  <a:cubicBezTo>
                    <a:pt x="9427" y="15293"/>
                    <a:pt x="9336" y="15178"/>
                    <a:pt x="9305" y="15041"/>
                  </a:cubicBezTo>
                  <a:lnTo>
                    <a:pt x="9305" y="15034"/>
                  </a:lnTo>
                  <a:cubicBezTo>
                    <a:pt x="9305" y="15026"/>
                    <a:pt x="9305" y="15003"/>
                    <a:pt x="9305" y="14988"/>
                  </a:cubicBezTo>
                  <a:cubicBezTo>
                    <a:pt x="9302" y="14981"/>
                    <a:pt x="9302" y="14979"/>
                    <a:pt x="9303" y="14979"/>
                  </a:cubicBezTo>
                  <a:lnTo>
                    <a:pt x="9303" y="14979"/>
                  </a:lnTo>
                  <a:cubicBezTo>
                    <a:pt x="9304" y="14979"/>
                    <a:pt x="9305" y="14981"/>
                    <a:pt x="9305" y="14981"/>
                  </a:cubicBezTo>
                  <a:lnTo>
                    <a:pt x="9305" y="14943"/>
                  </a:lnTo>
                  <a:cubicBezTo>
                    <a:pt x="9298" y="14935"/>
                    <a:pt x="9298" y="14935"/>
                    <a:pt x="9305" y="14927"/>
                  </a:cubicBezTo>
                  <a:cubicBezTo>
                    <a:pt x="9305" y="14920"/>
                    <a:pt x="9305" y="14905"/>
                    <a:pt x="9305" y="14897"/>
                  </a:cubicBezTo>
                  <a:cubicBezTo>
                    <a:pt x="9305" y="14889"/>
                    <a:pt x="9305" y="14889"/>
                    <a:pt x="9305" y="14882"/>
                  </a:cubicBezTo>
                  <a:cubicBezTo>
                    <a:pt x="9313" y="14874"/>
                    <a:pt x="9313" y="14859"/>
                    <a:pt x="9321" y="14844"/>
                  </a:cubicBezTo>
                  <a:lnTo>
                    <a:pt x="9321" y="14836"/>
                  </a:lnTo>
                  <a:cubicBezTo>
                    <a:pt x="9321" y="14828"/>
                    <a:pt x="9328" y="14813"/>
                    <a:pt x="9336" y="14806"/>
                  </a:cubicBezTo>
                  <a:lnTo>
                    <a:pt x="9336" y="14798"/>
                  </a:lnTo>
                  <a:cubicBezTo>
                    <a:pt x="9344" y="14783"/>
                    <a:pt x="9351" y="14775"/>
                    <a:pt x="9366" y="14760"/>
                  </a:cubicBezTo>
                  <a:cubicBezTo>
                    <a:pt x="9374" y="14752"/>
                    <a:pt x="9389" y="14737"/>
                    <a:pt x="9397" y="14730"/>
                  </a:cubicBezTo>
                  <a:cubicBezTo>
                    <a:pt x="9427" y="14722"/>
                    <a:pt x="9465" y="14714"/>
                    <a:pt x="9496" y="14707"/>
                  </a:cubicBezTo>
                  <a:lnTo>
                    <a:pt x="9511" y="14707"/>
                  </a:lnTo>
                  <a:cubicBezTo>
                    <a:pt x="9533" y="14706"/>
                    <a:pt x="9556" y="14705"/>
                    <a:pt x="9578" y="14705"/>
                  </a:cubicBezTo>
                  <a:cubicBezTo>
                    <a:pt x="9738" y="14705"/>
                    <a:pt x="9897" y="14729"/>
                    <a:pt x="10043" y="14783"/>
                  </a:cubicBezTo>
                  <a:cubicBezTo>
                    <a:pt x="10173" y="14813"/>
                    <a:pt x="10295" y="14859"/>
                    <a:pt x="10409" y="14905"/>
                  </a:cubicBezTo>
                  <a:cubicBezTo>
                    <a:pt x="10614" y="14979"/>
                    <a:pt x="10805" y="15044"/>
                    <a:pt x="10950" y="15044"/>
                  </a:cubicBezTo>
                  <a:cubicBezTo>
                    <a:pt x="10983" y="15044"/>
                    <a:pt x="11013" y="15041"/>
                    <a:pt x="11040" y="15034"/>
                  </a:cubicBezTo>
                  <a:cubicBezTo>
                    <a:pt x="11063" y="14973"/>
                    <a:pt x="11086" y="14912"/>
                    <a:pt x="11109" y="14851"/>
                  </a:cubicBezTo>
                  <a:cubicBezTo>
                    <a:pt x="11109" y="14844"/>
                    <a:pt x="11116" y="14828"/>
                    <a:pt x="11116" y="14821"/>
                  </a:cubicBezTo>
                  <a:cubicBezTo>
                    <a:pt x="11162" y="14707"/>
                    <a:pt x="11192" y="14577"/>
                    <a:pt x="11223" y="14456"/>
                  </a:cubicBezTo>
                  <a:cubicBezTo>
                    <a:pt x="11299" y="14113"/>
                    <a:pt x="11329" y="13763"/>
                    <a:pt x="11329" y="13413"/>
                  </a:cubicBezTo>
                  <a:lnTo>
                    <a:pt x="11337" y="13413"/>
                  </a:lnTo>
                  <a:cubicBezTo>
                    <a:pt x="11337" y="13345"/>
                    <a:pt x="11337" y="13276"/>
                    <a:pt x="11337" y="13216"/>
                  </a:cubicBezTo>
                  <a:lnTo>
                    <a:pt x="11337" y="13193"/>
                  </a:lnTo>
                  <a:cubicBezTo>
                    <a:pt x="11322" y="12926"/>
                    <a:pt x="11291" y="12660"/>
                    <a:pt x="11246" y="12402"/>
                  </a:cubicBezTo>
                  <a:cubicBezTo>
                    <a:pt x="11238" y="12348"/>
                    <a:pt x="11230" y="12295"/>
                    <a:pt x="11215" y="12242"/>
                  </a:cubicBezTo>
                  <a:cubicBezTo>
                    <a:pt x="11215" y="12234"/>
                    <a:pt x="11215" y="12219"/>
                    <a:pt x="11207" y="12211"/>
                  </a:cubicBezTo>
                  <a:cubicBezTo>
                    <a:pt x="11200" y="12166"/>
                    <a:pt x="11192" y="12112"/>
                    <a:pt x="11177" y="12074"/>
                  </a:cubicBezTo>
                  <a:cubicBezTo>
                    <a:pt x="11177" y="12059"/>
                    <a:pt x="11177" y="12044"/>
                    <a:pt x="11169" y="12036"/>
                  </a:cubicBezTo>
                  <a:cubicBezTo>
                    <a:pt x="11154" y="11983"/>
                    <a:pt x="11147" y="11922"/>
                    <a:pt x="11131" y="11869"/>
                  </a:cubicBezTo>
                  <a:cubicBezTo>
                    <a:pt x="10584" y="12044"/>
                    <a:pt x="10074" y="12325"/>
                    <a:pt x="9633" y="12691"/>
                  </a:cubicBezTo>
                  <a:lnTo>
                    <a:pt x="9617" y="12713"/>
                  </a:lnTo>
                  <a:cubicBezTo>
                    <a:pt x="9579" y="12744"/>
                    <a:pt x="9541" y="12774"/>
                    <a:pt x="9503" y="12812"/>
                  </a:cubicBezTo>
                  <a:lnTo>
                    <a:pt x="9465" y="12850"/>
                  </a:lnTo>
                  <a:lnTo>
                    <a:pt x="9366" y="12942"/>
                  </a:lnTo>
                  <a:lnTo>
                    <a:pt x="9321" y="12995"/>
                  </a:lnTo>
                  <a:cubicBezTo>
                    <a:pt x="9298" y="13018"/>
                    <a:pt x="9267" y="13048"/>
                    <a:pt x="9237" y="13079"/>
                  </a:cubicBezTo>
                  <a:lnTo>
                    <a:pt x="9191" y="13132"/>
                  </a:lnTo>
                  <a:cubicBezTo>
                    <a:pt x="9169" y="13162"/>
                    <a:pt x="9138" y="13193"/>
                    <a:pt x="9115" y="13231"/>
                  </a:cubicBezTo>
                  <a:lnTo>
                    <a:pt x="9070" y="13284"/>
                  </a:lnTo>
                  <a:cubicBezTo>
                    <a:pt x="9032" y="13337"/>
                    <a:pt x="8986" y="13383"/>
                    <a:pt x="8948" y="13436"/>
                  </a:cubicBezTo>
                  <a:cubicBezTo>
                    <a:pt x="8879" y="13406"/>
                    <a:pt x="8819" y="13368"/>
                    <a:pt x="8758" y="13322"/>
                  </a:cubicBezTo>
                  <a:cubicBezTo>
                    <a:pt x="8727" y="13299"/>
                    <a:pt x="8697" y="13269"/>
                    <a:pt x="8666" y="13246"/>
                  </a:cubicBezTo>
                  <a:cubicBezTo>
                    <a:pt x="8628" y="13208"/>
                    <a:pt x="8606" y="13155"/>
                    <a:pt x="8606" y="13101"/>
                  </a:cubicBezTo>
                  <a:cubicBezTo>
                    <a:pt x="8689" y="12698"/>
                    <a:pt x="8910" y="12325"/>
                    <a:pt x="9229" y="12052"/>
                  </a:cubicBezTo>
                  <a:cubicBezTo>
                    <a:pt x="9458" y="11861"/>
                    <a:pt x="9709" y="11686"/>
                    <a:pt x="9967" y="11534"/>
                  </a:cubicBezTo>
                  <a:cubicBezTo>
                    <a:pt x="10264" y="11367"/>
                    <a:pt x="10546" y="11177"/>
                    <a:pt x="10819" y="10979"/>
                  </a:cubicBezTo>
                  <a:cubicBezTo>
                    <a:pt x="10774" y="10849"/>
                    <a:pt x="10713" y="10728"/>
                    <a:pt x="10660" y="10598"/>
                  </a:cubicBezTo>
                  <a:cubicBezTo>
                    <a:pt x="10584" y="10439"/>
                    <a:pt x="10500" y="10279"/>
                    <a:pt x="10409" y="10127"/>
                  </a:cubicBezTo>
                  <a:cubicBezTo>
                    <a:pt x="10355" y="10028"/>
                    <a:pt x="10302" y="9937"/>
                    <a:pt x="10249" y="9845"/>
                  </a:cubicBezTo>
                  <a:lnTo>
                    <a:pt x="10234" y="9822"/>
                  </a:lnTo>
                  <a:lnTo>
                    <a:pt x="10188" y="9762"/>
                  </a:lnTo>
                  <a:cubicBezTo>
                    <a:pt x="10142" y="9685"/>
                    <a:pt x="10097" y="9617"/>
                    <a:pt x="10051" y="9549"/>
                  </a:cubicBezTo>
                  <a:lnTo>
                    <a:pt x="9998" y="9465"/>
                  </a:lnTo>
                  <a:cubicBezTo>
                    <a:pt x="9937" y="9381"/>
                    <a:pt x="9884" y="9305"/>
                    <a:pt x="9830" y="9229"/>
                  </a:cubicBezTo>
                  <a:cubicBezTo>
                    <a:pt x="9800" y="9191"/>
                    <a:pt x="9770" y="9145"/>
                    <a:pt x="9739" y="9107"/>
                  </a:cubicBezTo>
                  <a:lnTo>
                    <a:pt x="9693" y="9039"/>
                  </a:lnTo>
                  <a:cubicBezTo>
                    <a:pt x="9602" y="8925"/>
                    <a:pt x="9518" y="8811"/>
                    <a:pt x="9427" y="8704"/>
                  </a:cubicBezTo>
                  <a:lnTo>
                    <a:pt x="9404" y="8681"/>
                  </a:lnTo>
                  <a:cubicBezTo>
                    <a:pt x="9351" y="8613"/>
                    <a:pt x="9298" y="8537"/>
                    <a:pt x="9237" y="8468"/>
                  </a:cubicBezTo>
                  <a:lnTo>
                    <a:pt x="9169" y="8385"/>
                  </a:lnTo>
                  <a:lnTo>
                    <a:pt x="9009" y="8210"/>
                  </a:lnTo>
                  <a:lnTo>
                    <a:pt x="8956" y="8149"/>
                  </a:lnTo>
                  <a:cubicBezTo>
                    <a:pt x="8864" y="8042"/>
                    <a:pt x="8765" y="7936"/>
                    <a:pt x="8674" y="7829"/>
                  </a:cubicBezTo>
                  <a:lnTo>
                    <a:pt x="8598" y="7745"/>
                  </a:lnTo>
                  <a:cubicBezTo>
                    <a:pt x="8278" y="7966"/>
                    <a:pt x="8043" y="8324"/>
                    <a:pt x="7860" y="8734"/>
                  </a:cubicBezTo>
                  <a:cubicBezTo>
                    <a:pt x="7799" y="8887"/>
                    <a:pt x="7738" y="9039"/>
                    <a:pt x="7693" y="9191"/>
                  </a:cubicBezTo>
                  <a:lnTo>
                    <a:pt x="7693" y="9183"/>
                  </a:lnTo>
                  <a:cubicBezTo>
                    <a:pt x="7510" y="9777"/>
                    <a:pt x="7373" y="10378"/>
                    <a:pt x="7282" y="10986"/>
                  </a:cubicBezTo>
                  <a:cubicBezTo>
                    <a:pt x="7232" y="11215"/>
                    <a:pt x="7120" y="11304"/>
                    <a:pt x="6989" y="11304"/>
                  </a:cubicBezTo>
                  <a:cubicBezTo>
                    <a:pt x="6920" y="11304"/>
                    <a:pt x="6846" y="11280"/>
                    <a:pt x="6772" y="11238"/>
                  </a:cubicBezTo>
                  <a:cubicBezTo>
                    <a:pt x="6749" y="11222"/>
                    <a:pt x="6719" y="11207"/>
                    <a:pt x="6696" y="11184"/>
                  </a:cubicBezTo>
                  <a:lnTo>
                    <a:pt x="6673" y="11169"/>
                  </a:lnTo>
                  <a:cubicBezTo>
                    <a:pt x="6658" y="11154"/>
                    <a:pt x="6635" y="11131"/>
                    <a:pt x="6612" y="11116"/>
                  </a:cubicBezTo>
                  <a:cubicBezTo>
                    <a:pt x="6468" y="10979"/>
                    <a:pt x="6354" y="10811"/>
                    <a:pt x="6293" y="10629"/>
                  </a:cubicBezTo>
                  <a:cubicBezTo>
                    <a:pt x="6262" y="10560"/>
                    <a:pt x="6247" y="10484"/>
                    <a:pt x="6247" y="10408"/>
                  </a:cubicBezTo>
                  <a:cubicBezTo>
                    <a:pt x="6285" y="9975"/>
                    <a:pt x="6437" y="9564"/>
                    <a:pt x="6681" y="9206"/>
                  </a:cubicBezTo>
                  <a:lnTo>
                    <a:pt x="6734" y="9130"/>
                  </a:lnTo>
                  <a:lnTo>
                    <a:pt x="6742" y="9115"/>
                  </a:lnTo>
                  <a:cubicBezTo>
                    <a:pt x="6955" y="8841"/>
                    <a:pt x="7190" y="8590"/>
                    <a:pt x="7442" y="8362"/>
                  </a:cubicBezTo>
                  <a:cubicBezTo>
                    <a:pt x="7753" y="8080"/>
                    <a:pt x="8065" y="7791"/>
                    <a:pt x="8301" y="7441"/>
                  </a:cubicBezTo>
                  <a:cubicBezTo>
                    <a:pt x="8103" y="7228"/>
                    <a:pt x="7898" y="7023"/>
                    <a:pt x="7700" y="6817"/>
                  </a:cubicBezTo>
                  <a:lnTo>
                    <a:pt x="7693" y="6810"/>
                  </a:lnTo>
                  <a:lnTo>
                    <a:pt x="7518" y="6635"/>
                  </a:lnTo>
                  <a:cubicBezTo>
                    <a:pt x="7190" y="6308"/>
                    <a:pt x="6856" y="5980"/>
                    <a:pt x="6521" y="5646"/>
                  </a:cubicBezTo>
                  <a:cubicBezTo>
                    <a:pt x="6239" y="5912"/>
                    <a:pt x="5996" y="6254"/>
                    <a:pt x="5745" y="6521"/>
                  </a:cubicBezTo>
                  <a:cubicBezTo>
                    <a:pt x="5699" y="6574"/>
                    <a:pt x="5646" y="6619"/>
                    <a:pt x="5600" y="6665"/>
                  </a:cubicBezTo>
                  <a:lnTo>
                    <a:pt x="5593" y="6665"/>
                  </a:lnTo>
                  <a:cubicBezTo>
                    <a:pt x="5570" y="6688"/>
                    <a:pt x="5539" y="6711"/>
                    <a:pt x="5517" y="6734"/>
                  </a:cubicBezTo>
                  <a:cubicBezTo>
                    <a:pt x="5486" y="6756"/>
                    <a:pt x="5471" y="6772"/>
                    <a:pt x="5448" y="6787"/>
                  </a:cubicBezTo>
                  <a:lnTo>
                    <a:pt x="5425" y="6794"/>
                  </a:lnTo>
                  <a:cubicBezTo>
                    <a:pt x="5410" y="6810"/>
                    <a:pt x="5387" y="6825"/>
                    <a:pt x="5365" y="6840"/>
                  </a:cubicBezTo>
                  <a:lnTo>
                    <a:pt x="5342" y="6848"/>
                  </a:lnTo>
                  <a:cubicBezTo>
                    <a:pt x="5319" y="6855"/>
                    <a:pt x="5296" y="6871"/>
                    <a:pt x="5266" y="6878"/>
                  </a:cubicBezTo>
                  <a:lnTo>
                    <a:pt x="5250" y="6886"/>
                  </a:lnTo>
                  <a:cubicBezTo>
                    <a:pt x="5228" y="6893"/>
                    <a:pt x="5197" y="6901"/>
                    <a:pt x="5167" y="6909"/>
                  </a:cubicBezTo>
                  <a:cubicBezTo>
                    <a:pt x="5136" y="6916"/>
                    <a:pt x="5098" y="6924"/>
                    <a:pt x="5068" y="6924"/>
                  </a:cubicBezTo>
                  <a:cubicBezTo>
                    <a:pt x="4840" y="6893"/>
                    <a:pt x="4703" y="6825"/>
                    <a:pt x="4642" y="6741"/>
                  </a:cubicBezTo>
                  <a:lnTo>
                    <a:pt x="4634" y="6734"/>
                  </a:lnTo>
                  <a:cubicBezTo>
                    <a:pt x="4627" y="6726"/>
                    <a:pt x="4619" y="6711"/>
                    <a:pt x="4619" y="6703"/>
                  </a:cubicBezTo>
                  <a:lnTo>
                    <a:pt x="4604" y="6688"/>
                  </a:lnTo>
                  <a:cubicBezTo>
                    <a:pt x="4604" y="6680"/>
                    <a:pt x="4604" y="6673"/>
                    <a:pt x="4604" y="6665"/>
                  </a:cubicBezTo>
                  <a:cubicBezTo>
                    <a:pt x="4596" y="6650"/>
                    <a:pt x="4596" y="6642"/>
                    <a:pt x="4596" y="6635"/>
                  </a:cubicBezTo>
                  <a:lnTo>
                    <a:pt x="4596" y="6612"/>
                  </a:lnTo>
                  <a:cubicBezTo>
                    <a:pt x="4596" y="6604"/>
                    <a:pt x="4596" y="6597"/>
                    <a:pt x="4596" y="6589"/>
                  </a:cubicBezTo>
                  <a:cubicBezTo>
                    <a:pt x="4596" y="6574"/>
                    <a:pt x="4596" y="6551"/>
                    <a:pt x="4596" y="6536"/>
                  </a:cubicBezTo>
                  <a:lnTo>
                    <a:pt x="4596" y="6528"/>
                  </a:lnTo>
                  <a:cubicBezTo>
                    <a:pt x="4596" y="6513"/>
                    <a:pt x="4596" y="6490"/>
                    <a:pt x="4604" y="6475"/>
                  </a:cubicBezTo>
                  <a:lnTo>
                    <a:pt x="4604" y="6467"/>
                  </a:lnTo>
                  <a:cubicBezTo>
                    <a:pt x="4611" y="6452"/>
                    <a:pt x="4619" y="6429"/>
                    <a:pt x="4627" y="6414"/>
                  </a:cubicBezTo>
                  <a:cubicBezTo>
                    <a:pt x="4710" y="6231"/>
                    <a:pt x="4817" y="6064"/>
                    <a:pt x="4946" y="5912"/>
                  </a:cubicBezTo>
                  <a:lnTo>
                    <a:pt x="4961" y="5889"/>
                  </a:lnTo>
                  <a:lnTo>
                    <a:pt x="4977" y="5874"/>
                  </a:lnTo>
                  <a:cubicBezTo>
                    <a:pt x="5243" y="5539"/>
                    <a:pt x="5570" y="5166"/>
                    <a:pt x="5722" y="4816"/>
                  </a:cubicBezTo>
                  <a:cubicBezTo>
                    <a:pt x="5387" y="4459"/>
                    <a:pt x="5060" y="4086"/>
                    <a:pt x="4741" y="3690"/>
                  </a:cubicBezTo>
                  <a:cubicBezTo>
                    <a:pt x="4672" y="3607"/>
                    <a:pt x="4604" y="3523"/>
                    <a:pt x="4535" y="3439"/>
                  </a:cubicBezTo>
                  <a:cubicBezTo>
                    <a:pt x="4444" y="3318"/>
                    <a:pt x="4353" y="3196"/>
                    <a:pt x="4261" y="3074"/>
                  </a:cubicBezTo>
                  <a:lnTo>
                    <a:pt x="4193" y="2983"/>
                  </a:lnTo>
                  <a:cubicBezTo>
                    <a:pt x="4140" y="2899"/>
                    <a:pt x="4079" y="2815"/>
                    <a:pt x="4025" y="2732"/>
                  </a:cubicBezTo>
                  <a:cubicBezTo>
                    <a:pt x="3934" y="2602"/>
                    <a:pt x="3851" y="2466"/>
                    <a:pt x="3767" y="2321"/>
                  </a:cubicBezTo>
                  <a:cubicBezTo>
                    <a:pt x="3714" y="2230"/>
                    <a:pt x="3660" y="2123"/>
                    <a:pt x="3607" y="2024"/>
                  </a:cubicBezTo>
                  <a:cubicBezTo>
                    <a:pt x="3531" y="1864"/>
                    <a:pt x="3463" y="1712"/>
                    <a:pt x="3402" y="1545"/>
                  </a:cubicBezTo>
                  <a:lnTo>
                    <a:pt x="3386" y="1492"/>
                  </a:lnTo>
                  <a:lnTo>
                    <a:pt x="3348" y="1393"/>
                  </a:lnTo>
                  <a:cubicBezTo>
                    <a:pt x="3341" y="1370"/>
                    <a:pt x="3333" y="1347"/>
                    <a:pt x="3326" y="1324"/>
                  </a:cubicBezTo>
                  <a:cubicBezTo>
                    <a:pt x="3318" y="1301"/>
                    <a:pt x="3310" y="1263"/>
                    <a:pt x="3303" y="1225"/>
                  </a:cubicBezTo>
                  <a:cubicBezTo>
                    <a:pt x="3288" y="1195"/>
                    <a:pt x="3288" y="1180"/>
                    <a:pt x="3280" y="1157"/>
                  </a:cubicBezTo>
                  <a:cubicBezTo>
                    <a:pt x="3272" y="1111"/>
                    <a:pt x="3257" y="1066"/>
                    <a:pt x="3249" y="1020"/>
                  </a:cubicBezTo>
                  <a:cubicBezTo>
                    <a:pt x="3249" y="997"/>
                    <a:pt x="3234" y="982"/>
                    <a:pt x="3234" y="959"/>
                  </a:cubicBezTo>
                  <a:cubicBezTo>
                    <a:pt x="3227" y="921"/>
                    <a:pt x="3219" y="875"/>
                    <a:pt x="3211" y="837"/>
                  </a:cubicBezTo>
                  <a:cubicBezTo>
                    <a:pt x="3211" y="815"/>
                    <a:pt x="3204" y="799"/>
                    <a:pt x="3204" y="777"/>
                  </a:cubicBezTo>
                  <a:cubicBezTo>
                    <a:pt x="3196" y="738"/>
                    <a:pt x="3189" y="700"/>
                    <a:pt x="3181" y="662"/>
                  </a:cubicBezTo>
                  <a:cubicBezTo>
                    <a:pt x="3181" y="640"/>
                    <a:pt x="3181" y="624"/>
                    <a:pt x="3173" y="602"/>
                  </a:cubicBezTo>
                  <a:cubicBezTo>
                    <a:pt x="3173" y="548"/>
                    <a:pt x="3166" y="487"/>
                    <a:pt x="3158" y="434"/>
                  </a:cubicBezTo>
                  <a:cubicBezTo>
                    <a:pt x="3151" y="290"/>
                    <a:pt x="3151" y="145"/>
                    <a:pt x="3158" y="1"/>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0"/>
            <p:cNvSpPr/>
            <p:nvPr/>
          </p:nvSpPr>
          <p:spPr>
            <a:xfrm rot="-2700000">
              <a:off x="7060560" y="3686147"/>
              <a:ext cx="541173" cy="997957"/>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rgbClr val="3041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0"/>
            <p:cNvSpPr/>
            <p:nvPr/>
          </p:nvSpPr>
          <p:spPr>
            <a:xfrm rot="-2700000">
              <a:off x="7060560" y="3686147"/>
              <a:ext cx="541173" cy="997957"/>
            </a:xfrm>
            <a:custGeom>
              <a:rect b="b" l="l" r="r" t="t"/>
              <a:pathLst>
                <a:path extrusionOk="0" h="16473" w="8933">
                  <a:moveTo>
                    <a:pt x="2236" y="7535"/>
                  </a:moveTo>
                  <a:cubicBezTo>
                    <a:pt x="2251" y="7535"/>
                    <a:pt x="2264" y="7537"/>
                    <a:pt x="2275" y="7540"/>
                  </a:cubicBezTo>
                  <a:cubicBezTo>
                    <a:pt x="2306" y="7540"/>
                    <a:pt x="2329" y="7556"/>
                    <a:pt x="2351" y="7571"/>
                  </a:cubicBezTo>
                  <a:lnTo>
                    <a:pt x="2397" y="7609"/>
                  </a:lnTo>
                  <a:cubicBezTo>
                    <a:pt x="2428" y="7647"/>
                    <a:pt x="2450" y="7685"/>
                    <a:pt x="2466" y="7731"/>
                  </a:cubicBezTo>
                  <a:cubicBezTo>
                    <a:pt x="2466" y="7754"/>
                    <a:pt x="2473" y="7776"/>
                    <a:pt x="2481" y="7799"/>
                  </a:cubicBezTo>
                  <a:cubicBezTo>
                    <a:pt x="2481" y="7837"/>
                    <a:pt x="2473" y="7883"/>
                    <a:pt x="2458" y="7921"/>
                  </a:cubicBezTo>
                  <a:cubicBezTo>
                    <a:pt x="2443" y="7982"/>
                    <a:pt x="2420" y="8035"/>
                    <a:pt x="2397" y="8096"/>
                  </a:cubicBezTo>
                  <a:cubicBezTo>
                    <a:pt x="2390" y="8119"/>
                    <a:pt x="2374" y="8142"/>
                    <a:pt x="2351" y="8164"/>
                  </a:cubicBezTo>
                  <a:cubicBezTo>
                    <a:pt x="2336" y="8187"/>
                    <a:pt x="2313" y="8202"/>
                    <a:pt x="2283" y="8210"/>
                  </a:cubicBezTo>
                  <a:cubicBezTo>
                    <a:pt x="2272" y="8214"/>
                    <a:pt x="2258" y="8216"/>
                    <a:pt x="2244" y="8216"/>
                  </a:cubicBezTo>
                  <a:cubicBezTo>
                    <a:pt x="2230" y="8216"/>
                    <a:pt x="2215" y="8214"/>
                    <a:pt x="2199" y="8210"/>
                  </a:cubicBezTo>
                  <a:cubicBezTo>
                    <a:pt x="2177" y="8210"/>
                    <a:pt x="2146" y="8195"/>
                    <a:pt x="2123" y="8180"/>
                  </a:cubicBezTo>
                  <a:lnTo>
                    <a:pt x="2078" y="8142"/>
                  </a:lnTo>
                  <a:cubicBezTo>
                    <a:pt x="2047" y="8111"/>
                    <a:pt x="2024" y="8065"/>
                    <a:pt x="2009" y="8020"/>
                  </a:cubicBezTo>
                  <a:cubicBezTo>
                    <a:pt x="2009" y="7997"/>
                    <a:pt x="2002" y="7974"/>
                    <a:pt x="2002" y="7951"/>
                  </a:cubicBezTo>
                  <a:cubicBezTo>
                    <a:pt x="1994" y="7906"/>
                    <a:pt x="2002" y="7868"/>
                    <a:pt x="2017" y="7822"/>
                  </a:cubicBezTo>
                  <a:lnTo>
                    <a:pt x="2078" y="7655"/>
                  </a:lnTo>
                  <a:cubicBezTo>
                    <a:pt x="2085" y="7624"/>
                    <a:pt x="2108" y="7601"/>
                    <a:pt x="2131" y="7586"/>
                  </a:cubicBezTo>
                  <a:cubicBezTo>
                    <a:pt x="2146" y="7563"/>
                    <a:pt x="2169" y="7548"/>
                    <a:pt x="2192" y="7540"/>
                  </a:cubicBezTo>
                  <a:cubicBezTo>
                    <a:pt x="2207" y="7537"/>
                    <a:pt x="2222" y="7535"/>
                    <a:pt x="2236" y="7535"/>
                  </a:cubicBezTo>
                  <a:close/>
                  <a:moveTo>
                    <a:pt x="4634" y="12273"/>
                  </a:moveTo>
                  <a:cubicBezTo>
                    <a:pt x="4664" y="12273"/>
                    <a:pt x="4695" y="12288"/>
                    <a:pt x="4718" y="12303"/>
                  </a:cubicBezTo>
                  <a:cubicBezTo>
                    <a:pt x="4748" y="12318"/>
                    <a:pt x="4771" y="12334"/>
                    <a:pt x="4794" y="12356"/>
                  </a:cubicBezTo>
                  <a:cubicBezTo>
                    <a:pt x="4809" y="12379"/>
                    <a:pt x="4824" y="12394"/>
                    <a:pt x="4839" y="12417"/>
                  </a:cubicBezTo>
                  <a:cubicBezTo>
                    <a:pt x="4855" y="12455"/>
                    <a:pt x="4870" y="12493"/>
                    <a:pt x="4877" y="12539"/>
                  </a:cubicBezTo>
                  <a:lnTo>
                    <a:pt x="4877" y="12600"/>
                  </a:lnTo>
                  <a:cubicBezTo>
                    <a:pt x="4870" y="12638"/>
                    <a:pt x="4855" y="12676"/>
                    <a:pt x="4832" y="12706"/>
                  </a:cubicBezTo>
                  <a:cubicBezTo>
                    <a:pt x="4816" y="12722"/>
                    <a:pt x="4809" y="12744"/>
                    <a:pt x="4794" y="12767"/>
                  </a:cubicBezTo>
                  <a:cubicBezTo>
                    <a:pt x="4778" y="12790"/>
                    <a:pt x="4763" y="12820"/>
                    <a:pt x="4748" y="12851"/>
                  </a:cubicBezTo>
                  <a:cubicBezTo>
                    <a:pt x="4740" y="12874"/>
                    <a:pt x="4725" y="12897"/>
                    <a:pt x="4702" y="12912"/>
                  </a:cubicBezTo>
                  <a:cubicBezTo>
                    <a:pt x="4680" y="12935"/>
                    <a:pt x="4657" y="12950"/>
                    <a:pt x="4626" y="12957"/>
                  </a:cubicBezTo>
                  <a:cubicBezTo>
                    <a:pt x="4615" y="12961"/>
                    <a:pt x="4602" y="12963"/>
                    <a:pt x="4587" y="12963"/>
                  </a:cubicBezTo>
                  <a:cubicBezTo>
                    <a:pt x="4573" y="12963"/>
                    <a:pt x="4558" y="12961"/>
                    <a:pt x="4543" y="12957"/>
                  </a:cubicBezTo>
                  <a:cubicBezTo>
                    <a:pt x="4512" y="12950"/>
                    <a:pt x="4489" y="12942"/>
                    <a:pt x="4459" y="12919"/>
                  </a:cubicBezTo>
                  <a:lnTo>
                    <a:pt x="4413" y="12881"/>
                  </a:lnTo>
                  <a:cubicBezTo>
                    <a:pt x="4375" y="12843"/>
                    <a:pt x="4352" y="12798"/>
                    <a:pt x="4337" y="12752"/>
                  </a:cubicBezTo>
                  <a:cubicBezTo>
                    <a:pt x="4337" y="12737"/>
                    <a:pt x="4330" y="12714"/>
                    <a:pt x="4322" y="12691"/>
                  </a:cubicBezTo>
                  <a:cubicBezTo>
                    <a:pt x="4322" y="12653"/>
                    <a:pt x="4322" y="12607"/>
                    <a:pt x="4345" y="12569"/>
                  </a:cubicBezTo>
                  <a:cubicBezTo>
                    <a:pt x="4383" y="12486"/>
                    <a:pt x="4428" y="12410"/>
                    <a:pt x="4489" y="12334"/>
                  </a:cubicBezTo>
                  <a:cubicBezTo>
                    <a:pt x="4505" y="12311"/>
                    <a:pt x="4527" y="12295"/>
                    <a:pt x="4558" y="12288"/>
                  </a:cubicBezTo>
                  <a:cubicBezTo>
                    <a:pt x="4581" y="12273"/>
                    <a:pt x="4611" y="12273"/>
                    <a:pt x="4634" y="12273"/>
                  </a:cubicBezTo>
                  <a:close/>
                  <a:moveTo>
                    <a:pt x="693" y="1"/>
                  </a:moveTo>
                  <a:cubicBezTo>
                    <a:pt x="1" y="5890"/>
                    <a:pt x="2420" y="11413"/>
                    <a:pt x="5821" y="15864"/>
                  </a:cubicBezTo>
                  <a:cubicBezTo>
                    <a:pt x="5965" y="16069"/>
                    <a:pt x="6117" y="16267"/>
                    <a:pt x="6270" y="16472"/>
                  </a:cubicBezTo>
                  <a:cubicBezTo>
                    <a:pt x="7046" y="16411"/>
                    <a:pt x="7692" y="15970"/>
                    <a:pt x="8141" y="15377"/>
                  </a:cubicBezTo>
                  <a:cubicBezTo>
                    <a:pt x="7791" y="15232"/>
                    <a:pt x="7426" y="15126"/>
                    <a:pt x="7068" y="14958"/>
                  </a:cubicBezTo>
                  <a:cubicBezTo>
                    <a:pt x="6802" y="14837"/>
                    <a:pt x="6726" y="14479"/>
                    <a:pt x="6924" y="14327"/>
                  </a:cubicBezTo>
                  <a:cubicBezTo>
                    <a:pt x="6991" y="14308"/>
                    <a:pt x="7060" y="14300"/>
                    <a:pt x="7132" y="14300"/>
                  </a:cubicBezTo>
                  <a:cubicBezTo>
                    <a:pt x="7595" y="14300"/>
                    <a:pt x="8143" y="14636"/>
                    <a:pt x="8465" y="14636"/>
                  </a:cubicBezTo>
                  <a:cubicBezTo>
                    <a:pt x="8499" y="14636"/>
                    <a:pt x="8531" y="14632"/>
                    <a:pt x="8560" y="14624"/>
                  </a:cubicBezTo>
                  <a:cubicBezTo>
                    <a:pt x="8636" y="14441"/>
                    <a:pt x="8697" y="14243"/>
                    <a:pt x="8742" y="14053"/>
                  </a:cubicBezTo>
                  <a:cubicBezTo>
                    <a:pt x="8932" y="13186"/>
                    <a:pt x="8864" y="12295"/>
                    <a:pt x="8643" y="11459"/>
                  </a:cubicBezTo>
                  <a:cubicBezTo>
                    <a:pt x="7753" y="11771"/>
                    <a:pt x="7053" y="12227"/>
                    <a:pt x="6467" y="13026"/>
                  </a:cubicBezTo>
                  <a:cubicBezTo>
                    <a:pt x="6467" y="13026"/>
                    <a:pt x="6102" y="12843"/>
                    <a:pt x="6125" y="12691"/>
                  </a:cubicBezTo>
                  <a:cubicBezTo>
                    <a:pt x="6353" y="11519"/>
                    <a:pt x="7525" y="11192"/>
                    <a:pt x="8347" y="10561"/>
                  </a:cubicBezTo>
                  <a:cubicBezTo>
                    <a:pt x="8225" y="10272"/>
                    <a:pt x="8088" y="9983"/>
                    <a:pt x="7928" y="9709"/>
                  </a:cubicBezTo>
                  <a:cubicBezTo>
                    <a:pt x="7441" y="8849"/>
                    <a:pt x="6810" y="8081"/>
                    <a:pt x="6117" y="7327"/>
                  </a:cubicBezTo>
                  <a:cubicBezTo>
                    <a:pt x="5273" y="7921"/>
                    <a:pt x="5007" y="9435"/>
                    <a:pt x="4801" y="10568"/>
                  </a:cubicBezTo>
                  <a:cubicBezTo>
                    <a:pt x="4749" y="10798"/>
                    <a:pt x="4639" y="10889"/>
                    <a:pt x="4508" y="10889"/>
                  </a:cubicBezTo>
                  <a:cubicBezTo>
                    <a:pt x="4199" y="10889"/>
                    <a:pt x="3777" y="10376"/>
                    <a:pt x="3767" y="9990"/>
                  </a:cubicBezTo>
                  <a:cubicBezTo>
                    <a:pt x="3919" y="8469"/>
                    <a:pt x="5144" y="8005"/>
                    <a:pt x="5828" y="7023"/>
                  </a:cubicBezTo>
                  <a:cubicBezTo>
                    <a:pt x="5570" y="6749"/>
                    <a:pt x="5311" y="6483"/>
                    <a:pt x="5045" y="6217"/>
                  </a:cubicBezTo>
                  <a:cubicBezTo>
                    <a:pt x="4718" y="5890"/>
                    <a:pt x="4383" y="5562"/>
                    <a:pt x="4048" y="5228"/>
                  </a:cubicBezTo>
                  <a:cubicBezTo>
                    <a:pt x="3523" y="5722"/>
                    <a:pt x="3120" y="6491"/>
                    <a:pt x="2595" y="6498"/>
                  </a:cubicBezTo>
                  <a:cubicBezTo>
                    <a:pt x="1355" y="6331"/>
                    <a:pt x="2854" y="5266"/>
                    <a:pt x="3249" y="4398"/>
                  </a:cubicBezTo>
                  <a:cubicBezTo>
                    <a:pt x="2732" y="3843"/>
                    <a:pt x="2245" y="3265"/>
                    <a:pt x="1796" y="2656"/>
                  </a:cubicBezTo>
                  <a:cubicBezTo>
                    <a:pt x="1264" y="1926"/>
                    <a:pt x="754" y="1043"/>
                    <a:pt x="693"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0"/>
            <p:cNvSpPr/>
            <p:nvPr/>
          </p:nvSpPr>
          <p:spPr>
            <a:xfrm rot="-2700000">
              <a:off x="6841007" y="3977737"/>
              <a:ext cx="21749" cy="91781"/>
            </a:xfrm>
            <a:custGeom>
              <a:rect b="b" l="l" r="r" t="t"/>
              <a:pathLst>
                <a:path extrusionOk="0" h="1515" w="359">
                  <a:moveTo>
                    <a:pt x="115" y="1"/>
                  </a:moveTo>
                  <a:cubicBezTo>
                    <a:pt x="54" y="503"/>
                    <a:pt x="16" y="1013"/>
                    <a:pt x="1" y="1515"/>
                  </a:cubicBezTo>
                  <a:cubicBezTo>
                    <a:pt x="115" y="1378"/>
                    <a:pt x="237" y="1249"/>
                    <a:pt x="358" y="1119"/>
                  </a:cubicBezTo>
                  <a:cubicBezTo>
                    <a:pt x="221" y="762"/>
                    <a:pt x="138" y="389"/>
                    <a:pt x="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0"/>
            <p:cNvSpPr/>
            <p:nvPr/>
          </p:nvSpPr>
          <p:spPr>
            <a:xfrm rot="-2700000">
              <a:off x="6931727" y="4060015"/>
              <a:ext cx="66882" cy="82088"/>
            </a:xfrm>
            <a:custGeom>
              <a:rect b="b" l="l" r="r" t="t"/>
              <a:pathLst>
                <a:path extrusionOk="0" h="1355" w="1104">
                  <a:moveTo>
                    <a:pt x="936" y="0"/>
                  </a:moveTo>
                  <a:cubicBezTo>
                    <a:pt x="602" y="335"/>
                    <a:pt x="290" y="685"/>
                    <a:pt x="0" y="1058"/>
                  </a:cubicBezTo>
                  <a:cubicBezTo>
                    <a:pt x="8" y="1157"/>
                    <a:pt x="23" y="1256"/>
                    <a:pt x="31" y="1354"/>
                  </a:cubicBezTo>
                  <a:cubicBezTo>
                    <a:pt x="373" y="966"/>
                    <a:pt x="738" y="609"/>
                    <a:pt x="1104" y="251"/>
                  </a:cubicBezTo>
                  <a:cubicBezTo>
                    <a:pt x="1050" y="168"/>
                    <a:pt x="990" y="92"/>
                    <a:pt x="93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0"/>
            <p:cNvSpPr/>
            <p:nvPr/>
          </p:nvSpPr>
          <p:spPr>
            <a:xfrm rot="-2700000">
              <a:off x="6973035" y="4065051"/>
              <a:ext cx="98687" cy="124495"/>
            </a:xfrm>
            <a:custGeom>
              <a:rect b="b" l="l" r="r" t="t"/>
              <a:pathLst>
                <a:path extrusionOk="0" h="2055" w="1629">
                  <a:moveTo>
                    <a:pt x="1286" y="0"/>
                  </a:moveTo>
                  <a:cubicBezTo>
                    <a:pt x="830" y="441"/>
                    <a:pt x="404" y="898"/>
                    <a:pt x="0" y="1385"/>
                  </a:cubicBezTo>
                  <a:cubicBezTo>
                    <a:pt x="31" y="1613"/>
                    <a:pt x="61" y="1834"/>
                    <a:pt x="92" y="2054"/>
                  </a:cubicBezTo>
                  <a:cubicBezTo>
                    <a:pt x="563" y="1453"/>
                    <a:pt x="1104" y="951"/>
                    <a:pt x="1628" y="441"/>
                  </a:cubicBezTo>
                  <a:cubicBezTo>
                    <a:pt x="1514" y="297"/>
                    <a:pt x="1400" y="152"/>
                    <a:pt x="128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0"/>
            <p:cNvSpPr/>
            <p:nvPr/>
          </p:nvSpPr>
          <p:spPr>
            <a:xfrm rot="-2700000">
              <a:off x="7021582" y="4081067"/>
              <a:ext cx="115286" cy="146183"/>
            </a:xfrm>
            <a:custGeom>
              <a:rect b="b" l="l" r="r" t="t"/>
              <a:pathLst>
                <a:path extrusionOk="0" h="2413" w="1903">
                  <a:moveTo>
                    <a:pt x="1712" y="1"/>
                  </a:moveTo>
                  <a:cubicBezTo>
                    <a:pt x="1119" y="579"/>
                    <a:pt x="503" y="1165"/>
                    <a:pt x="0" y="1888"/>
                  </a:cubicBezTo>
                  <a:cubicBezTo>
                    <a:pt x="31" y="2063"/>
                    <a:pt x="69" y="2238"/>
                    <a:pt x="115" y="2413"/>
                  </a:cubicBezTo>
                  <a:cubicBezTo>
                    <a:pt x="601" y="1561"/>
                    <a:pt x="1256" y="876"/>
                    <a:pt x="1880" y="237"/>
                  </a:cubicBezTo>
                  <a:cubicBezTo>
                    <a:pt x="1887" y="229"/>
                    <a:pt x="1895" y="222"/>
                    <a:pt x="1902" y="222"/>
                  </a:cubicBezTo>
                  <a:cubicBezTo>
                    <a:pt x="1842" y="145"/>
                    <a:pt x="1781" y="77"/>
                    <a:pt x="171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0"/>
            <p:cNvSpPr/>
            <p:nvPr/>
          </p:nvSpPr>
          <p:spPr>
            <a:xfrm rot="-2700000">
              <a:off x="7075586" y="4080015"/>
              <a:ext cx="123586" cy="204704"/>
            </a:xfrm>
            <a:custGeom>
              <a:rect b="b" l="l" r="r" t="t"/>
              <a:pathLst>
                <a:path extrusionOk="0" h="3379" w="2040">
                  <a:moveTo>
                    <a:pt x="1903" y="1"/>
                  </a:moveTo>
                  <a:cubicBezTo>
                    <a:pt x="1895" y="46"/>
                    <a:pt x="1872" y="92"/>
                    <a:pt x="1834" y="130"/>
                  </a:cubicBezTo>
                  <a:cubicBezTo>
                    <a:pt x="1173" y="838"/>
                    <a:pt x="465" y="1599"/>
                    <a:pt x="1" y="2580"/>
                  </a:cubicBezTo>
                  <a:cubicBezTo>
                    <a:pt x="69" y="2846"/>
                    <a:pt x="145" y="3113"/>
                    <a:pt x="229" y="3379"/>
                  </a:cubicBezTo>
                  <a:cubicBezTo>
                    <a:pt x="473" y="2945"/>
                    <a:pt x="724" y="2527"/>
                    <a:pt x="990" y="2116"/>
                  </a:cubicBezTo>
                  <a:cubicBezTo>
                    <a:pt x="564" y="1758"/>
                    <a:pt x="1697" y="891"/>
                    <a:pt x="2040" y="145"/>
                  </a:cubicBezTo>
                  <a:lnTo>
                    <a:pt x="19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0"/>
            <p:cNvSpPr/>
            <p:nvPr/>
          </p:nvSpPr>
          <p:spPr>
            <a:xfrm rot="-2700000">
              <a:off x="7176811" y="4076253"/>
              <a:ext cx="162358" cy="252624"/>
            </a:xfrm>
            <a:custGeom>
              <a:rect b="b" l="l" r="r" t="t"/>
              <a:pathLst>
                <a:path extrusionOk="0" h="4170" w="2680">
                  <a:moveTo>
                    <a:pt x="2245" y="1"/>
                  </a:moveTo>
                  <a:cubicBezTo>
                    <a:pt x="1515" y="807"/>
                    <a:pt x="975" y="1826"/>
                    <a:pt x="457" y="2899"/>
                  </a:cubicBezTo>
                  <a:cubicBezTo>
                    <a:pt x="305" y="3219"/>
                    <a:pt x="146" y="3553"/>
                    <a:pt x="1" y="3888"/>
                  </a:cubicBezTo>
                  <a:cubicBezTo>
                    <a:pt x="39" y="3980"/>
                    <a:pt x="77" y="4078"/>
                    <a:pt x="115" y="4170"/>
                  </a:cubicBezTo>
                  <a:cubicBezTo>
                    <a:pt x="731" y="2663"/>
                    <a:pt x="1614" y="1385"/>
                    <a:pt x="2679" y="427"/>
                  </a:cubicBezTo>
                  <a:cubicBezTo>
                    <a:pt x="2534" y="282"/>
                    <a:pt x="2390" y="145"/>
                    <a:pt x="2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0"/>
            <p:cNvSpPr/>
            <p:nvPr/>
          </p:nvSpPr>
          <p:spPr>
            <a:xfrm rot="-2700000">
              <a:off x="7367075" y="4261146"/>
              <a:ext cx="48465" cy="139701"/>
            </a:xfrm>
            <a:custGeom>
              <a:rect b="b" l="l" r="r" t="t"/>
              <a:pathLst>
                <a:path extrusionOk="0" h="2306" w="800">
                  <a:moveTo>
                    <a:pt x="799" y="0"/>
                  </a:moveTo>
                  <a:cubicBezTo>
                    <a:pt x="701" y="206"/>
                    <a:pt x="617" y="419"/>
                    <a:pt x="526" y="632"/>
                  </a:cubicBezTo>
                  <a:cubicBezTo>
                    <a:pt x="328" y="1096"/>
                    <a:pt x="153" y="1575"/>
                    <a:pt x="1" y="2062"/>
                  </a:cubicBezTo>
                  <a:lnTo>
                    <a:pt x="130" y="2305"/>
                  </a:lnTo>
                  <a:cubicBezTo>
                    <a:pt x="153" y="2237"/>
                    <a:pt x="176" y="2176"/>
                    <a:pt x="198" y="2108"/>
                  </a:cubicBezTo>
                  <a:cubicBezTo>
                    <a:pt x="373" y="1636"/>
                    <a:pt x="556" y="1179"/>
                    <a:pt x="746" y="723"/>
                  </a:cubicBezTo>
                  <a:cubicBezTo>
                    <a:pt x="716" y="654"/>
                    <a:pt x="708" y="578"/>
                    <a:pt x="701" y="510"/>
                  </a:cubicBezTo>
                  <a:cubicBezTo>
                    <a:pt x="716" y="335"/>
                    <a:pt x="746" y="168"/>
                    <a:pt x="79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0"/>
            <p:cNvSpPr/>
            <p:nvPr/>
          </p:nvSpPr>
          <p:spPr>
            <a:xfrm rot="-2700000">
              <a:off x="7284637" y="4080124"/>
              <a:ext cx="95961" cy="128190"/>
            </a:xfrm>
            <a:custGeom>
              <a:rect b="b" l="l" r="r" t="t"/>
              <a:pathLst>
                <a:path extrusionOk="0" h="2116" w="1584">
                  <a:moveTo>
                    <a:pt x="1363" y="1"/>
                  </a:moveTo>
                  <a:cubicBezTo>
                    <a:pt x="822" y="640"/>
                    <a:pt x="366" y="1355"/>
                    <a:pt x="1" y="2116"/>
                  </a:cubicBezTo>
                  <a:cubicBezTo>
                    <a:pt x="237" y="1789"/>
                    <a:pt x="503" y="1492"/>
                    <a:pt x="800" y="1226"/>
                  </a:cubicBezTo>
                  <a:cubicBezTo>
                    <a:pt x="1028" y="868"/>
                    <a:pt x="1287" y="533"/>
                    <a:pt x="1583" y="229"/>
                  </a:cubicBezTo>
                  <a:cubicBezTo>
                    <a:pt x="1507" y="153"/>
                    <a:pt x="1439" y="77"/>
                    <a:pt x="136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0"/>
            <p:cNvSpPr/>
            <p:nvPr/>
          </p:nvSpPr>
          <p:spPr>
            <a:xfrm rot="-2700000">
              <a:off x="7236101" y="4085070"/>
              <a:ext cx="167326" cy="284854"/>
            </a:xfrm>
            <a:custGeom>
              <a:rect b="b" l="l" r="r" t="t"/>
              <a:pathLst>
                <a:path extrusionOk="0" h="4702" w="2762">
                  <a:moveTo>
                    <a:pt x="2610" y="0"/>
                  </a:moveTo>
                  <a:cubicBezTo>
                    <a:pt x="1484" y="1027"/>
                    <a:pt x="586" y="2412"/>
                    <a:pt x="0" y="4048"/>
                  </a:cubicBezTo>
                  <a:cubicBezTo>
                    <a:pt x="99" y="4268"/>
                    <a:pt x="198" y="4489"/>
                    <a:pt x="304" y="4702"/>
                  </a:cubicBezTo>
                  <a:cubicBezTo>
                    <a:pt x="418" y="4367"/>
                    <a:pt x="548" y="4048"/>
                    <a:pt x="685" y="3736"/>
                  </a:cubicBezTo>
                  <a:cubicBezTo>
                    <a:pt x="1248" y="2404"/>
                    <a:pt x="1887" y="1141"/>
                    <a:pt x="2762" y="152"/>
                  </a:cubicBezTo>
                  <a:lnTo>
                    <a:pt x="261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0"/>
            <p:cNvSpPr/>
            <p:nvPr/>
          </p:nvSpPr>
          <p:spPr>
            <a:xfrm rot="-2700000">
              <a:off x="7436043" y="4294508"/>
              <a:ext cx="48041" cy="135521"/>
            </a:xfrm>
            <a:custGeom>
              <a:rect b="b" l="l" r="r" t="t"/>
              <a:pathLst>
                <a:path extrusionOk="0" h="2237" w="793">
                  <a:moveTo>
                    <a:pt x="617" y="0"/>
                  </a:moveTo>
                  <a:cubicBezTo>
                    <a:pt x="435" y="449"/>
                    <a:pt x="260" y="906"/>
                    <a:pt x="100" y="1385"/>
                  </a:cubicBezTo>
                  <a:cubicBezTo>
                    <a:pt x="69" y="1484"/>
                    <a:pt x="31" y="1583"/>
                    <a:pt x="1" y="1674"/>
                  </a:cubicBezTo>
                  <a:cubicBezTo>
                    <a:pt x="107" y="1864"/>
                    <a:pt x="214" y="2047"/>
                    <a:pt x="328" y="2237"/>
                  </a:cubicBezTo>
                  <a:cubicBezTo>
                    <a:pt x="419" y="1522"/>
                    <a:pt x="572" y="822"/>
                    <a:pt x="792" y="137"/>
                  </a:cubicBezTo>
                  <a:cubicBezTo>
                    <a:pt x="724" y="99"/>
                    <a:pt x="663" y="53"/>
                    <a:pt x="61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0"/>
            <p:cNvSpPr/>
            <p:nvPr/>
          </p:nvSpPr>
          <p:spPr>
            <a:xfrm rot="-2700000">
              <a:off x="7346740" y="4080713"/>
              <a:ext cx="59491" cy="87601"/>
            </a:xfrm>
            <a:custGeom>
              <a:rect b="b" l="l" r="r" t="t"/>
              <a:pathLst>
                <a:path extrusionOk="0" h="1446" w="982">
                  <a:moveTo>
                    <a:pt x="905" y="0"/>
                  </a:moveTo>
                  <a:cubicBezTo>
                    <a:pt x="479" y="304"/>
                    <a:pt x="198" y="837"/>
                    <a:pt x="0" y="1446"/>
                  </a:cubicBezTo>
                  <a:cubicBezTo>
                    <a:pt x="282" y="959"/>
                    <a:pt x="609" y="502"/>
                    <a:pt x="982" y="76"/>
                  </a:cubicBezTo>
                  <a:lnTo>
                    <a:pt x="9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0"/>
            <p:cNvSpPr/>
            <p:nvPr/>
          </p:nvSpPr>
          <p:spPr>
            <a:xfrm rot="-2700000">
              <a:off x="7534168" y="4369372"/>
              <a:ext cx="21264" cy="69245"/>
            </a:xfrm>
            <a:custGeom>
              <a:rect b="b" l="l" r="r" t="t"/>
              <a:pathLst>
                <a:path extrusionOk="0" h="1143" w="351">
                  <a:moveTo>
                    <a:pt x="100" y="1"/>
                  </a:moveTo>
                  <a:cubicBezTo>
                    <a:pt x="54" y="282"/>
                    <a:pt x="23" y="572"/>
                    <a:pt x="1" y="853"/>
                  </a:cubicBezTo>
                  <a:cubicBezTo>
                    <a:pt x="62" y="952"/>
                    <a:pt x="122" y="1043"/>
                    <a:pt x="183" y="1142"/>
                  </a:cubicBezTo>
                  <a:cubicBezTo>
                    <a:pt x="229" y="838"/>
                    <a:pt x="282" y="541"/>
                    <a:pt x="351" y="244"/>
                  </a:cubicBezTo>
                  <a:lnTo>
                    <a:pt x="313" y="244"/>
                  </a:lnTo>
                  <a:cubicBezTo>
                    <a:pt x="282" y="237"/>
                    <a:pt x="252" y="222"/>
                    <a:pt x="229" y="206"/>
                  </a:cubicBezTo>
                  <a:lnTo>
                    <a:pt x="183" y="161"/>
                  </a:lnTo>
                  <a:cubicBezTo>
                    <a:pt x="145" y="130"/>
                    <a:pt x="122" y="85"/>
                    <a:pt x="107" y="39"/>
                  </a:cubicBezTo>
                  <a:lnTo>
                    <a:pt x="10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0"/>
            <p:cNvSpPr/>
            <p:nvPr/>
          </p:nvSpPr>
          <p:spPr>
            <a:xfrm rot="-2700000">
              <a:off x="7576957" y="4229135"/>
              <a:ext cx="123101" cy="162297"/>
            </a:xfrm>
            <a:custGeom>
              <a:rect b="b" l="l" r="r" t="t"/>
              <a:pathLst>
                <a:path extrusionOk="0" h="2679" w="2032">
                  <a:moveTo>
                    <a:pt x="2032" y="1"/>
                  </a:moveTo>
                  <a:lnTo>
                    <a:pt x="2032" y="1"/>
                  </a:lnTo>
                  <a:cubicBezTo>
                    <a:pt x="1583" y="282"/>
                    <a:pt x="1202" y="647"/>
                    <a:pt x="898" y="1081"/>
                  </a:cubicBezTo>
                  <a:cubicBezTo>
                    <a:pt x="792" y="1028"/>
                    <a:pt x="693" y="959"/>
                    <a:pt x="609" y="875"/>
                  </a:cubicBezTo>
                  <a:lnTo>
                    <a:pt x="540" y="1058"/>
                  </a:lnTo>
                  <a:cubicBezTo>
                    <a:pt x="327" y="1591"/>
                    <a:pt x="152" y="2131"/>
                    <a:pt x="0" y="2679"/>
                  </a:cubicBezTo>
                  <a:cubicBezTo>
                    <a:pt x="365" y="1994"/>
                    <a:pt x="807" y="1355"/>
                    <a:pt x="1316" y="761"/>
                  </a:cubicBezTo>
                  <a:cubicBezTo>
                    <a:pt x="1537" y="495"/>
                    <a:pt x="1773" y="244"/>
                    <a:pt x="203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0"/>
            <p:cNvSpPr/>
            <p:nvPr/>
          </p:nvSpPr>
          <p:spPr>
            <a:xfrm rot="-2700000">
              <a:off x="7521618" y="4104919"/>
              <a:ext cx="96870" cy="110258"/>
            </a:xfrm>
            <a:custGeom>
              <a:rect b="b" l="l" r="r" t="t"/>
              <a:pathLst>
                <a:path extrusionOk="0" h="1820" w="1599">
                  <a:moveTo>
                    <a:pt x="1241" y="1"/>
                  </a:moveTo>
                  <a:cubicBezTo>
                    <a:pt x="762" y="556"/>
                    <a:pt x="351" y="1165"/>
                    <a:pt x="1" y="1819"/>
                  </a:cubicBezTo>
                  <a:cubicBezTo>
                    <a:pt x="465" y="1401"/>
                    <a:pt x="1089" y="1119"/>
                    <a:pt x="1599" y="739"/>
                  </a:cubicBezTo>
                  <a:cubicBezTo>
                    <a:pt x="1492" y="488"/>
                    <a:pt x="1370" y="237"/>
                    <a:pt x="12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0"/>
            <p:cNvSpPr/>
            <p:nvPr/>
          </p:nvSpPr>
          <p:spPr>
            <a:xfrm rot="-2700000">
              <a:off x="7601376" y="4170801"/>
              <a:ext cx="186712" cy="284490"/>
            </a:xfrm>
            <a:custGeom>
              <a:rect b="b" l="l" r="r" t="t"/>
              <a:pathLst>
                <a:path extrusionOk="0" h="4696" w="3082">
                  <a:moveTo>
                    <a:pt x="3013" y="1"/>
                  </a:moveTo>
                  <a:cubicBezTo>
                    <a:pt x="2465" y="412"/>
                    <a:pt x="1971" y="891"/>
                    <a:pt x="1552" y="1424"/>
                  </a:cubicBezTo>
                  <a:cubicBezTo>
                    <a:pt x="944" y="2192"/>
                    <a:pt x="343" y="3044"/>
                    <a:pt x="0" y="4048"/>
                  </a:cubicBezTo>
                  <a:cubicBezTo>
                    <a:pt x="53" y="4117"/>
                    <a:pt x="99" y="4178"/>
                    <a:pt x="145" y="4239"/>
                  </a:cubicBezTo>
                  <a:cubicBezTo>
                    <a:pt x="259" y="4391"/>
                    <a:pt x="365" y="4543"/>
                    <a:pt x="480" y="4695"/>
                  </a:cubicBezTo>
                  <a:cubicBezTo>
                    <a:pt x="647" y="4132"/>
                    <a:pt x="875" y="3584"/>
                    <a:pt x="1157" y="3059"/>
                  </a:cubicBezTo>
                  <a:cubicBezTo>
                    <a:pt x="1103" y="2930"/>
                    <a:pt x="1141" y="2785"/>
                    <a:pt x="1240" y="2702"/>
                  </a:cubicBezTo>
                  <a:cubicBezTo>
                    <a:pt x="1286" y="2687"/>
                    <a:pt x="1324" y="2679"/>
                    <a:pt x="1370" y="2679"/>
                  </a:cubicBezTo>
                  <a:cubicBezTo>
                    <a:pt x="1811" y="1933"/>
                    <a:pt x="2321" y="1226"/>
                    <a:pt x="2891" y="579"/>
                  </a:cubicBezTo>
                  <a:cubicBezTo>
                    <a:pt x="2960" y="511"/>
                    <a:pt x="3021" y="442"/>
                    <a:pt x="3081" y="374"/>
                  </a:cubicBezTo>
                  <a:cubicBezTo>
                    <a:pt x="3066" y="244"/>
                    <a:pt x="3036" y="123"/>
                    <a:pt x="301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0"/>
            <p:cNvSpPr/>
            <p:nvPr/>
          </p:nvSpPr>
          <p:spPr>
            <a:xfrm rot="-2700000">
              <a:off x="7737544" y="4349852"/>
              <a:ext cx="55795" cy="83481"/>
            </a:xfrm>
            <a:custGeom>
              <a:rect b="b" l="l" r="r" t="t"/>
              <a:pathLst>
                <a:path extrusionOk="0" h="1378" w="921">
                  <a:moveTo>
                    <a:pt x="548" y="1"/>
                  </a:moveTo>
                  <a:cubicBezTo>
                    <a:pt x="327" y="442"/>
                    <a:pt x="145" y="906"/>
                    <a:pt x="0" y="1378"/>
                  </a:cubicBezTo>
                  <a:cubicBezTo>
                    <a:pt x="175" y="1340"/>
                    <a:pt x="335" y="1271"/>
                    <a:pt x="495" y="1188"/>
                  </a:cubicBezTo>
                  <a:cubicBezTo>
                    <a:pt x="632" y="830"/>
                    <a:pt x="761" y="480"/>
                    <a:pt x="921" y="145"/>
                  </a:cubicBezTo>
                  <a:cubicBezTo>
                    <a:pt x="799" y="92"/>
                    <a:pt x="670" y="54"/>
                    <a:pt x="548"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0"/>
            <p:cNvSpPr/>
            <p:nvPr/>
          </p:nvSpPr>
          <p:spPr>
            <a:xfrm rot="-2700000">
              <a:off x="7787478" y="4334117"/>
              <a:ext cx="13934" cy="18477"/>
            </a:xfrm>
            <a:custGeom>
              <a:rect b="b" l="l" r="r" t="t"/>
              <a:pathLst>
                <a:path extrusionOk="0" h="305" w="230">
                  <a:moveTo>
                    <a:pt x="130" y="1"/>
                  </a:moveTo>
                  <a:cubicBezTo>
                    <a:pt x="85" y="100"/>
                    <a:pt x="47" y="206"/>
                    <a:pt x="1" y="305"/>
                  </a:cubicBezTo>
                  <a:cubicBezTo>
                    <a:pt x="77" y="221"/>
                    <a:pt x="153" y="130"/>
                    <a:pt x="229" y="39"/>
                  </a:cubicBezTo>
                  <a:lnTo>
                    <a:pt x="1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0"/>
            <p:cNvSpPr/>
            <p:nvPr/>
          </p:nvSpPr>
          <p:spPr>
            <a:xfrm rot="-2700000">
              <a:off x="7468470" y="4069103"/>
              <a:ext cx="179381" cy="373848"/>
            </a:xfrm>
            <a:custGeom>
              <a:rect b="b" l="l" r="r" t="t"/>
              <a:pathLst>
                <a:path extrusionOk="0" h="6171" w="2961">
                  <a:moveTo>
                    <a:pt x="2405" y="0"/>
                  </a:moveTo>
                  <a:cubicBezTo>
                    <a:pt x="1043" y="1446"/>
                    <a:pt x="275" y="3523"/>
                    <a:pt x="1" y="5821"/>
                  </a:cubicBezTo>
                  <a:cubicBezTo>
                    <a:pt x="77" y="5942"/>
                    <a:pt x="153" y="6056"/>
                    <a:pt x="237" y="6171"/>
                  </a:cubicBezTo>
                  <a:cubicBezTo>
                    <a:pt x="389" y="5547"/>
                    <a:pt x="579" y="4938"/>
                    <a:pt x="815" y="4345"/>
                  </a:cubicBezTo>
                  <a:cubicBezTo>
                    <a:pt x="1302" y="3036"/>
                    <a:pt x="2025" y="1834"/>
                    <a:pt x="2960" y="807"/>
                  </a:cubicBezTo>
                  <a:cubicBezTo>
                    <a:pt x="2785" y="533"/>
                    <a:pt x="2603" y="259"/>
                    <a:pt x="2405"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0"/>
            <p:cNvSpPr/>
            <p:nvPr/>
          </p:nvSpPr>
          <p:spPr>
            <a:xfrm rot="-2700000">
              <a:off x="7679869" y="4193902"/>
              <a:ext cx="77968" cy="115771"/>
            </a:xfrm>
            <a:custGeom>
              <a:rect b="b" l="l" r="r" t="t"/>
              <a:pathLst>
                <a:path extrusionOk="0" h="1911" w="1287">
                  <a:moveTo>
                    <a:pt x="1264" y="1"/>
                  </a:moveTo>
                  <a:cubicBezTo>
                    <a:pt x="799" y="556"/>
                    <a:pt x="373" y="1157"/>
                    <a:pt x="1" y="1788"/>
                  </a:cubicBezTo>
                  <a:cubicBezTo>
                    <a:pt x="122" y="1826"/>
                    <a:pt x="244" y="1872"/>
                    <a:pt x="366" y="1910"/>
                  </a:cubicBezTo>
                  <a:cubicBezTo>
                    <a:pt x="556" y="1591"/>
                    <a:pt x="784" y="1294"/>
                    <a:pt x="1051" y="1035"/>
                  </a:cubicBezTo>
                  <a:cubicBezTo>
                    <a:pt x="1119" y="967"/>
                    <a:pt x="1195" y="906"/>
                    <a:pt x="1264" y="837"/>
                  </a:cubicBezTo>
                  <a:cubicBezTo>
                    <a:pt x="1286" y="556"/>
                    <a:pt x="1286" y="274"/>
                    <a:pt x="126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0"/>
            <p:cNvSpPr/>
            <p:nvPr/>
          </p:nvSpPr>
          <p:spPr>
            <a:xfrm rot="-2700000">
              <a:off x="7763219" y="4262930"/>
              <a:ext cx="17084" cy="24838"/>
            </a:xfrm>
            <a:custGeom>
              <a:rect b="b" l="l" r="r" t="t"/>
              <a:pathLst>
                <a:path extrusionOk="0" h="410" w="282">
                  <a:moveTo>
                    <a:pt x="282" y="1"/>
                  </a:moveTo>
                  <a:lnTo>
                    <a:pt x="282" y="1"/>
                  </a:lnTo>
                  <a:cubicBezTo>
                    <a:pt x="183" y="130"/>
                    <a:pt x="84" y="267"/>
                    <a:pt x="0" y="404"/>
                  </a:cubicBezTo>
                  <a:cubicBezTo>
                    <a:pt x="19" y="407"/>
                    <a:pt x="39" y="409"/>
                    <a:pt x="60" y="409"/>
                  </a:cubicBezTo>
                  <a:cubicBezTo>
                    <a:pt x="89" y="409"/>
                    <a:pt x="118" y="405"/>
                    <a:pt x="145" y="397"/>
                  </a:cubicBezTo>
                  <a:cubicBezTo>
                    <a:pt x="198" y="267"/>
                    <a:pt x="244" y="138"/>
                    <a:pt x="2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0"/>
            <p:cNvSpPr/>
            <p:nvPr/>
          </p:nvSpPr>
          <p:spPr>
            <a:xfrm rot="-2700000">
              <a:off x="7384955" y="4069920"/>
              <a:ext cx="156724" cy="291336"/>
            </a:xfrm>
            <a:custGeom>
              <a:rect b="b" l="l" r="r" t="t"/>
              <a:pathLst>
                <a:path extrusionOk="0" h="4809" w="2587">
                  <a:moveTo>
                    <a:pt x="2115" y="1"/>
                  </a:moveTo>
                  <a:cubicBezTo>
                    <a:pt x="1050" y="1264"/>
                    <a:pt x="312" y="2930"/>
                    <a:pt x="0" y="4809"/>
                  </a:cubicBezTo>
                  <a:cubicBezTo>
                    <a:pt x="30" y="4740"/>
                    <a:pt x="76" y="4664"/>
                    <a:pt x="122" y="4604"/>
                  </a:cubicBezTo>
                  <a:cubicBezTo>
                    <a:pt x="145" y="4581"/>
                    <a:pt x="167" y="4565"/>
                    <a:pt x="190" y="4558"/>
                  </a:cubicBezTo>
                  <a:cubicBezTo>
                    <a:pt x="221" y="4543"/>
                    <a:pt x="243" y="4543"/>
                    <a:pt x="274" y="4543"/>
                  </a:cubicBezTo>
                  <a:cubicBezTo>
                    <a:pt x="304" y="4543"/>
                    <a:pt x="335" y="4558"/>
                    <a:pt x="358" y="4573"/>
                  </a:cubicBezTo>
                  <a:cubicBezTo>
                    <a:pt x="365" y="4573"/>
                    <a:pt x="373" y="4581"/>
                    <a:pt x="380" y="4588"/>
                  </a:cubicBezTo>
                  <a:cubicBezTo>
                    <a:pt x="829" y="2998"/>
                    <a:pt x="1560" y="1606"/>
                    <a:pt x="2587" y="556"/>
                  </a:cubicBezTo>
                  <a:cubicBezTo>
                    <a:pt x="2435" y="373"/>
                    <a:pt x="2275" y="183"/>
                    <a:pt x="211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0"/>
            <p:cNvSpPr/>
            <p:nvPr/>
          </p:nvSpPr>
          <p:spPr>
            <a:xfrm rot="-2700000">
              <a:off x="7161367" y="4156099"/>
              <a:ext cx="98748" cy="161389"/>
            </a:xfrm>
            <a:custGeom>
              <a:rect b="b" l="l" r="r" t="t"/>
              <a:pathLst>
                <a:path extrusionOk="0" h="2664" w="1630">
                  <a:moveTo>
                    <a:pt x="1629" y="1"/>
                  </a:moveTo>
                  <a:cubicBezTo>
                    <a:pt x="1439" y="198"/>
                    <a:pt x="1249" y="351"/>
                    <a:pt x="1043" y="389"/>
                  </a:cubicBezTo>
                  <a:cubicBezTo>
                    <a:pt x="678" y="944"/>
                    <a:pt x="336" y="1537"/>
                    <a:pt x="1" y="2146"/>
                  </a:cubicBezTo>
                  <a:cubicBezTo>
                    <a:pt x="62" y="2321"/>
                    <a:pt x="123" y="2488"/>
                    <a:pt x="184" y="2663"/>
                  </a:cubicBezTo>
                  <a:cubicBezTo>
                    <a:pt x="282" y="2458"/>
                    <a:pt x="374" y="2268"/>
                    <a:pt x="473" y="2070"/>
                  </a:cubicBezTo>
                  <a:lnTo>
                    <a:pt x="435" y="2040"/>
                  </a:lnTo>
                  <a:cubicBezTo>
                    <a:pt x="404" y="2001"/>
                    <a:pt x="381" y="1963"/>
                    <a:pt x="366" y="1918"/>
                  </a:cubicBezTo>
                  <a:cubicBezTo>
                    <a:pt x="366" y="1895"/>
                    <a:pt x="359" y="1872"/>
                    <a:pt x="359" y="1849"/>
                  </a:cubicBezTo>
                  <a:cubicBezTo>
                    <a:pt x="351" y="1804"/>
                    <a:pt x="359" y="1758"/>
                    <a:pt x="374" y="1720"/>
                  </a:cubicBezTo>
                  <a:lnTo>
                    <a:pt x="435" y="1553"/>
                  </a:lnTo>
                  <a:cubicBezTo>
                    <a:pt x="442" y="1522"/>
                    <a:pt x="465" y="1499"/>
                    <a:pt x="488" y="1477"/>
                  </a:cubicBezTo>
                  <a:cubicBezTo>
                    <a:pt x="503" y="1461"/>
                    <a:pt x="526" y="1446"/>
                    <a:pt x="549" y="1438"/>
                  </a:cubicBezTo>
                  <a:cubicBezTo>
                    <a:pt x="564" y="1431"/>
                    <a:pt x="579" y="1427"/>
                    <a:pt x="593" y="1427"/>
                  </a:cubicBezTo>
                  <a:cubicBezTo>
                    <a:pt x="608" y="1427"/>
                    <a:pt x="621" y="1431"/>
                    <a:pt x="632" y="1438"/>
                  </a:cubicBezTo>
                  <a:cubicBezTo>
                    <a:pt x="663" y="1438"/>
                    <a:pt x="686" y="1454"/>
                    <a:pt x="708" y="1469"/>
                  </a:cubicBezTo>
                  <a:lnTo>
                    <a:pt x="754" y="1507"/>
                  </a:lnTo>
                  <a:cubicBezTo>
                    <a:pt x="1013" y="990"/>
                    <a:pt x="1310" y="487"/>
                    <a:pt x="162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0"/>
            <p:cNvSpPr/>
            <p:nvPr/>
          </p:nvSpPr>
          <p:spPr>
            <a:xfrm rot="-2700000">
              <a:off x="6896096" y="4042147"/>
              <a:ext cx="44285" cy="65004"/>
            </a:xfrm>
            <a:custGeom>
              <a:rect b="b" l="l" r="r" t="t"/>
              <a:pathLst>
                <a:path extrusionOk="0" h="1073" w="731">
                  <a:moveTo>
                    <a:pt x="563" y="0"/>
                  </a:moveTo>
                  <a:cubicBezTo>
                    <a:pt x="373" y="213"/>
                    <a:pt x="190" y="434"/>
                    <a:pt x="0" y="654"/>
                  </a:cubicBezTo>
                  <a:cubicBezTo>
                    <a:pt x="8" y="791"/>
                    <a:pt x="8" y="936"/>
                    <a:pt x="15" y="1073"/>
                  </a:cubicBezTo>
                  <a:cubicBezTo>
                    <a:pt x="244" y="799"/>
                    <a:pt x="480" y="548"/>
                    <a:pt x="731" y="304"/>
                  </a:cubicBezTo>
                  <a:cubicBezTo>
                    <a:pt x="670" y="205"/>
                    <a:pt x="616" y="107"/>
                    <a:pt x="5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0"/>
            <p:cNvSpPr/>
            <p:nvPr/>
          </p:nvSpPr>
          <p:spPr>
            <a:xfrm rot="-2700000">
              <a:off x="6994468" y="3754541"/>
              <a:ext cx="530572" cy="1159709"/>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rgbClr val="3B553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0"/>
            <p:cNvSpPr/>
            <p:nvPr/>
          </p:nvSpPr>
          <p:spPr>
            <a:xfrm rot="-2700000">
              <a:off x="6994468" y="3754541"/>
              <a:ext cx="530572" cy="1159709"/>
            </a:xfrm>
            <a:custGeom>
              <a:rect b="b" l="l" r="r" t="t"/>
              <a:pathLst>
                <a:path extrusionOk="0" h="19143" w="8758">
                  <a:moveTo>
                    <a:pt x="2936" y="8829"/>
                  </a:moveTo>
                  <a:cubicBezTo>
                    <a:pt x="2957" y="8829"/>
                    <a:pt x="2978" y="8833"/>
                    <a:pt x="2998" y="8841"/>
                  </a:cubicBezTo>
                  <a:cubicBezTo>
                    <a:pt x="3211" y="8948"/>
                    <a:pt x="3417" y="9062"/>
                    <a:pt x="3607" y="9199"/>
                  </a:cubicBezTo>
                  <a:cubicBezTo>
                    <a:pt x="3660" y="9245"/>
                    <a:pt x="3706" y="9306"/>
                    <a:pt x="3729" y="9366"/>
                  </a:cubicBezTo>
                  <a:cubicBezTo>
                    <a:pt x="3752" y="9435"/>
                    <a:pt x="3752" y="9503"/>
                    <a:pt x="3736" y="9572"/>
                  </a:cubicBezTo>
                  <a:cubicBezTo>
                    <a:pt x="3721" y="9633"/>
                    <a:pt x="3675" y="9678"/>
                    <a:pt x="3622" y="9701"/>
                  </a:cubicBezTo>
                  <a:cubicBezTo>
                    <a:pt x="3605" y="9706"/>
                    <a:pt x="3588" y="9708"/>
                    <a:pt x="3570" y="9708"/>
                  </a:cubicBezTo>
                  <a:cubicBezTo>
                    <a:pt x="3532" y="9708"/>
                    <a:pt x="3494" y="9697"/>
                    <a:pt x="3462" y="9671"/>
                  </a:cubicBezTo>
                  <a:cubicBezTo>
                    <a:pt x="3364" y="9602"/>
                    <a:pt x="3257" y="9541"/>
                    <a:pt x="3151" y="9480"/>
                  </a:cubicBezTo>
                  <a:cubicBezTo>
                    <a:pt x="3082" y="9442"/>
                    <a:pt x="3014" y="9412"/>
                    <a:pt x="2945" y="9382"/>
                  </a:cubicBezTo>
                  <a:cubicBezTo>
                    <a:pt x="2884" y="9351"/>
                    <a:pt x="2839" y="9306"/>
                    <a:pt x="2808" y="9245"/>
                  </a:cubicBezTo>
                  <a:cubicBezTo>
                    <a:pt x="2770" y="9176"/>
                    <a:pt x="2755" y="9108"/>
                    <a:pt x="2762" y="9032"/>
                  </a:cubicBezTo>
                  <a:cubicBezTo>
                    <a:pt x="2762" y="8963"/>
                    <a:pt x="2793" y="8910"/>
                    <a:pt x="2839" y="8864"/>
                  </a:cubicBezTo>
                  <a:cubicBezTo>
                    <a:pt x="2867" y="8840"/>
                    <a:pt x="2902" y="8829"/>
                    <a:pt x="2936" y="8829"/>
                  </a:cubicBezTo>
                  <a:close/>
                  <a:moveTo>
                    <a:pt x="2453" y="13670"/>
                  </a:moveTo>
                  <a:cubicBezTo>
                    <a:pt x="2667" y="13670"/>
                    <a:pt x="2869" y="14127"/>
                    <a:pt x="2664" y="14243"/>
                  </a:cubicBezTo>
                  <a:cubicBezTo>
                    <a:pt x="2640" y="14256"/>
                    <a:pt x="2615" y="14262"/>
                    <a:pt x="2591" y="14262"/>
                  </a:cubicBezTo>
                  <a:cubicBezTo>
                    <a:pt x="2376" y="14262"/>
                    <a:pt x="2170" y="13797"/>
                    <a:pt x="2382" y="13688"/>
                  </a:cubicBezTo>
                  <a:cubicBezTo>
                    <a:pt x="2405" y="13676"/>
                    <a:pt x="2429" y="13670"/>
                    <a:pt x="2453" y="13670"/>
                  </a:cubicBezTo>
                  <a:close/>
                  <a:moveTo>
                    <a:pt x="7044" y="16785"/>
                  </a:moveTo>
                  <a:cubicBezTo>
                    <a:pt x="7246" y="16785"/>
                    <a:pt x="7471" y="17130"/>
                    <a:pt x="7297" y="17279"/>
                  </a:cubicBezTo>
                  <a:cubicBezTo>
                    <a:pt x="7265" y="17306"/>
                    <a:pt x="7229" y="17318"/>
                    <a:pt x="7192" y="17318"/>
                  </a:cubicBezTo>
                  <a:cubicBezTo>
                    <a:pt x="6991" y="17318"/>
                    <a:pt x="6760" y="16970"/>
                    <a:pt x="6939" y="16822"/>
                  </a:cubicBezTo>
                  <a:cubicBezTo>
                    <a:pt x="6972" y="16797"/>
                    <a:pt x="7008" y="16785"/>
                    <a:pt x="7044" y="16785"/>
                  </a:cubicBezTo>
                  <a:close/>
                  <a:moveTo>
                    <a:pt x="3135" y="1"/>
                  </a:moveTo>
                  <a:cubicBezTo>
                    <a:pt x="3014" y="1203"/>
                    <a:pt x="2458" y="2245"/>
                    <a:pt x="1956" y="3257"/>
                  </a:cubicBezTo>
                  <a:cubicBezTo>
                    <a:pt x="1606" y="3965"/>
                    <a:pt x="1271" y="4695"/>
                    <a:pt x="975" y="5463"/>
                  </a:cubicBezTo>
                  <a:cubicBezTo>
                    <a:pt x="1271" y="6042"/>
                    <a:pt x="1743" y="6369"/>
                    <a:pt x="2123" y="6810"/>
                  </a:cubicBezTo>
                  <a:cubicBezTo>
                    <a:pt x="2389" y="7105"/>
                    <a:pt x="2283" y="7656"/>
                    <a:pt x="1972" y="7656"/>
                  </a:cubicBezTo>
                  <a:cubicBezTo>
                    <a:pt x="1962" y="7656"/>
                    <a:pt x="1951" y="7656"/>
                    <a:pt x="1941" y="7655"/>
                  </a:cubicBezTo>
                  <a:cubicBezTo>
                    <a:pt x="1454" y="7594"/>
                    <a:pt x="967" y="7297"/>
                    <a:pt x="495" y="6909"/>
                  </a:cubicBezTo>
                  <a:cubicBezTo>
                    <a:pt x="328" y="7502"/>
                    <a:pt x="199" y="8103"/>
                    <a:pt x="115" y="8720"/>
                  </a:cubicBezTo>
                  <a:cubicBezTo>
                    <a:pt x="46" y="9207"/>
                    <a:pt x="8" y="9694"/>
                    <a:pt x="1" y="10188"/>
                  </a:cubicBezTo>
                  <a:cubicBezTo>
                    <a:pt x="1013" y="11040"/>
                    <a:pt x="2154" y="10804"/>
                    <a:pt x="3211" y="11641"/>
                  </a:cubicBezTo>
                  <a:lnTo>
                    <a:pt x="3227" y="11649"/>
                  </a:lnTo>
                  <a:cubicBezTo>
                    <a:pt x="3603" y="12003"/>
                    <a:pt x="3528" y="12678"/>
                    <a:pt x="3122" y="12678"/>
                  </a:cubicBezTo>
                  <a:cubicBezTo>
                    <a:pt x="3109" y="12678"/>
                    <a:pt x="3096" y="12677"/>
                    <a:pt x="3082" y="12676"/>
                  </a:cubicBezTo>
                  <a:cubicBezTo>
                    <a:pt x="2101" y="12562"/>
                    <a:pt x="1020" y="11885"/>
                    <a:pt x="77" y="11672"/>
                  </a:cubicBezTo>
                  <a:lnTo>
                    <a:pt x="77" y="11672"/>
                  </a:lnTo>
                  <a:cubicBezTo>
                    <a:pt x="206" y="12919"/>
                    <a:pt x="564" y="14129"/>
                    <a:pt x="1127" y="15255"/>
                  </a:cubicBezTo>
                  <a:cubicBezTo>
                    <a:pt x="1720" y="16411"/>
                    <a:pt x="2580" y="17454"/>
                    <a:pt x="3531" y="18154"/>
                  </a:cubicBezTo>
                  <a:cubicBezTo>
                    <a:pt x="4086" y="17667"/>
                    <a:pt x="4246" y="16655"/>
                    <a:pt x="4999" y="16396"/>
                  </a:cubicBezTo>
                  <a:cubicBezTo>
                    <a:pt x="5243" y="16411"/>
                    <a:pt x="5654" y="16465"/>
                    <a:pt x="5737" y="16754"/>
                  </a:cubicBezTo>
                  <a:cubicBezTo>
                    <a:pt x="5760" y="17476"/>
                    <a:pt x="4931" y="17195"/>
                    <a:pt x="4528" y="17492"/>
                  </a:cubicBezTo>
                  <a:cubicBezTo>
                    <a:pt x="4223" y="17720"/>
                    <a:pt x="3995" y="18032"/>
                    <a:pt x="3866" y="18382"/>
                  </a:cubicBezTo>
                  <a:cubicBezTo>
                    <a:pt x="4535" y="18823"/>
                    <a:pt x="5243" y="19082"/>
                    <a:pt x="5905" y="19135"/>
                  </a:cubicBezTo>
                  <a:cubicBezTo>
                    <a:pt x="5975" y="19140"/>
                    <a:pt x="6044" y="19143"/>
                    <a:pt x="6112" y="19143"/>
                  </a:cubicBezTo>
                  <a:cubicBezTo>
                    <a:pt x="7460" y="19143"/>
                    <a:pt x="8449" y="18159"/>
                    <a:pt x="8659" y="16906"/>
                  </a:cubicBezTo>
                  <a:cubicBezTo>
                    <a:pt x="8689" y="16906"/>
                    <a:pt x="8720" y="16898"/>
                    <a:pt x="8758" y="16898"/>
                  </a:cubicBezTo>
                  <a:cubicBezTo>
                    <a:pt x="8605" y="16693"/>
                    <a:pt x="8453" y="16495"/>
                    <a:pt x="8309" y="16290"/>
                  </a:cubicBezTo>
                  <a:cubicBezTo>
                    <a:pt x="4908" y="11839"/>
                    <a:pt x="2489" y="6316"/>
                    <a:pt x="3173" y="427"/>
                  </a:cubicBezTo>
                  <a:cubicBezTo>
                    <a:pt x="3166" y="290"/>
                    <a:pt x="3166" y="145"/>
                    <a:pt x="3173" y="1"/>
                  </a:cubicBezTo>
                  <a:lnTo>
                    <a:pt x="3173" y="1"/>
                  </a:lnTo>
                  <a:cubicBezTo>
                    <a:pt x="3151" y="199"/>
                    <a:pt x="3135" y="404"/>
                    <a:pt x="3112" y="602"/>
                  </a:cubicBezTo>
                  <a:cubicBezTo>
                    <a:pt x="3120" y="404"/>
                    <a:pt x="3128" y="199"/>
                    <a:pt x="31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0"/>
            <p:cNvSpPr/>
            <p:nvPr/>
          </p:nvSpPr>
          <p:spPr>
            <a:xfrm rot="-2700000">
              <a:off x="6878980" y="4099850"/>
              <a:ext cx="61854" cy="73788"/>
            </a:xfrm>
            <a:custGeom>
              <a:rect b="b" l="l" r="r" t="t"/>
              <a:pathLst>
                <a:path extrusionOk="0" h="1218" w="1021">
                  <a:moveTo>
                    <a:pt x="214" y="0"/>
                  </a:moveTo>
                  <a:cubicBezTo>
                    <a:pt x="146" y="137"/>
                    <a:pt x="69" y="282"/>
                    <a:pt x="1" y="419"/>
                  </a:cubicBezTo>
                  <a:cubicBezTo>
                    <a:pt x="336" y="693"/>
                    <a:pt x="678" y="959"/>
                    <a:pt x="1020" y="1218"/>
                  </a:cubicBezTo>
                  <a:cubicBezTo>
                    <a:pt x="1013" y="1066"/>
                    <a:pt x="1005" y="913"/>
                    <a:pt x="998" y="761"/>
                  </a:cubicBezTo>
                  <a:cubicBezTo>
                    <a:pt x="724" y="525"/>
                    <a:pt x="465" y="267"/>
                    <a:pt x="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0"/>
            <p:cNvSpPr/>
            <p:nvPr/>
          </p:nvSpPr>
          <p:spPr>
            <a:xfrm rot="-2700000">
              <a:off x="6904051" y="4142957"/>
              <a:ext cx="96446" cy="96385"/>
            </a:xfrm>
            <a:custGeom>
              <a:rect b="b" l="l" r="r" t="t"/>
              <a:pathLst>
                <a:path extrusionOk="0" h="1591" w="1592">
                  <a:moveTo>
                    <a:pt x="161" y="1"/>
                  </a:moveTo>
                  <a:cubicBezTo>
                    <a:pt x="107" y="115"/>
                    <a:pt x="54" y="229"/>
                    <a:pt x="1" y="351"/>
                  </a:cubicBezTo>
                  <a:cubicBezTo>
                    <a:pt x="526" y="777"/>
                    <a:pt x="1058" y="1188"/>
                    <a:pt x="1591" y="1591"/>
                  </a:cubicBezTo>
                  <a:cubicBezTo>
                    <a:pt x="1568" y="1401"/>
                    <a:pt x="1538" y="1203"/>
                    <a:pt x="1515" y="1005"/>
                  </a:cubicBezTo>
                  <a:cubicBezTo>
                    <a:pt x="1058" y="686"/>
                    <a:pt x="610" y="351"/>
                    <a:pt x="16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0"/>
            <p:cNvSpPr/>
            <p:nvPr/>
          </p:nvSpPr>
          <p:spPr>
            <a:xfrm rot="-2700000">
              <a:off x="6931160" y="4177643"/>
              <a:ext cx="143881" cy="141094"/>
            </a:xfrm>
            <a:custGeom>
              <a:rect b="b" l="l" r="r" t="t"/>
              <a:pathLst>
                <a:path extrusionOk="0" h="2329" w="2375">
                  <a:moveTo>
                    <a:pt x="214" y="1"/>
                  </a:moveTo>
                  <a:cubicBezTo>
                    <a:pt x="145" y="161"/>
                    <a:pt x="69" y="328"/>
                    <a:pt x="1" y="503"/>
                  </a:cubicBezTo>
                  <a:cubicBezTo>
                    <a:pt x="762" y="1150"/>
                    <a:pt x="1553" y="1758"/>
                    <a:pt x="2375" y="2329"/>
                  </a:cubicBezTo>
                  <a:cubicBezTo>
                    <a:pt x="2306" y="2040"/>
                    <a:pt x="2245" y="1758"/>
                    <a:pt x="2192" y="1469"/>
                  </a:cubicBezTo>
                  <a:cubicBezTo>
                    <a:pt x="1522" y="998"/>
                    <a:pt x="868" y="503"/>
                    <a:pt x="21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0"/>
            <p:cNvSpPr/>
            <p:nvPr/>
          </p:nvSpPr>
          <p:spPr>
            <a:xfrm rot="-2700000">
              <a:off x="7002353" y="4272693"/>
              <a:ext cx="260924" cy="190892"/>
            </a:xfrm>
            <a:custGeom>
              <a:rect b="b" l="l" r="r" t="t"/>
              <a:pathLst>
                <a:path extrusionOk="0" h="3151" w="4307">
                  <a:moveTo>
                    <a:pt x="153" y="1"/>
                  </a:moveTo>
                  <a:cubicBezTo>
                    <a:pt x="100" y="191"/>
                    <a:pt x="46" y="381"/>
                    <a:pt x="1" y="572"/>
                  </a:cubicBezTo>
                  <a:cubicBezTo>
                    <a:pt x="754" y="1211"/>
                    <a:pt x="1560" y="1774"/>
                    <a:pt x="2420" y="2245"/>
                  </a:cubicBezTo>
                  <a:cubicBezTo>
                    <a:pt x="2412" y="2207"/>
                    <a:pt x="2405" y="2162"/>
                    <a:pt x="2412" y="2116"/>
                  </a:cubicBezTo>
                  <a:cubicBezTo>
                    <a:pt x="2412" y="2055"/>
                    <a:pt x="2443" y="1994"/>
                    <a:pt x="2489" y="1956"/>
                  </a:cubicBezTo>
                  <a:cubicBezTo>
                    <a:pt x="2517" y="1932"/>
                    <a:pt x="2552" y="1921"/>
                    <a:pt x="2586" y="1921"/>
                  </a:cubicBezTo>
                  <a:cubicBezTo>
                    <a:pt x="2607" y="1921"/>
                    <a:pt x="2628" y="1925"/>
                    <a:pt x="2648" y="1933"/>
                  </a:cubicBezTo>
                  <a:cubicBezTo>
                    <a:pt x="2861" y="2032"/>
                    <a:pt x="3067" y="2154"/>
                    <a:pt x="3257" y="2291"/>
                  </a:cubicBezTo>
                  <a:cubicBezTo>
                    <a:pt x="3310" y="2329"/>
                    <a:pt x="3356" y="2390"/>
                    <a:pt x="3379" y="2458"/>
                  </a:cubicBezTo>
                  <a:cubicBezTo>
                    <a:pt x="3402" y="2519"/>
                    <a:pt x="3402" y="2595"/>
                    <a:pt x="3379" y="2664"/>
                  </a:cubicBezTo>
                  <a:cubicBezTo>
                    <a:pt x="3371" y="2687"/>
                    <a:pt x="3364" y="2709"/>
                    <a:pt x="3348" y="2732"/>
                  </a:cubicBezTo>
                  <a:cubicBezTo>
                    <a:pt x="3668" y="2884"/>
                    <a:pt x="3987" y="3021"/>
                    <a:pt x="4307" y="3151"/>
                  </a:cubicBezTo>
                  <a:cubicBezTo>
                    <a:pt x="4193" y="2869"/>
                    <a:pt x="4079" y="2572"/>
                    <a:pt x="3965" y="2283"/>
                  </a:cubicBezTo>
                  <a:cubicBezTo>
                    <a:pt x="3135" y="1827"/>
                    <a:pt x="2336" y="1310"/>
                    <a:pt x="1583" y="739"/>
                  </a:cubicBezTo>
                  <a:cubicBezTo>
                    <a:pt x="1104" y="678"/>
                    <a:pt x="617" y="381"/>
                    <a:pt x="15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0"/>
            <p:cNvSpPr/>
            <p:nvPr/>
          </p:nvSpPr>
          <p:spPr>
            <a:xfrm rot="-2700000">
              <a:off x="7071466" y="4356830"/>
              <a:ext cx="344345" cy="184894"/>
            </a:xfrm>
            <a:custGeom>
              <a:rect b="b" l="l" r="r" t="t"/>
              <a:pathLst>
                <a:path extrusionOk="0" h="3052" w="5684">
                  <a:moveTo>
                    <a:pt x="54" y="1"/>
                  </a:moveTo>
                  <a:cubicBezTo>
                    <a:pt x="23" y="328"/>
                    <a:pt x="0" y="655"/>
                    <a:pt x="0" y="990"/>
                  </a:cubicBezTo>
                  <a:cubicBezTo>
                    <a:pt x="1005" y="1850"/>
                    <a:pt x="2153" y="1614"/>
                    <a:pt x="3211" y="2443"/>
                  </a:cubicBezTo>
                  <a:lnTo>
                    <a:pt x="3219" y="2451"/>
                  </a:lnTo>
                  <a:cubicBezTo>
                    <a:pt x="3264" y="2496"/>
                    <a:pt x="3302" y="2542"/>
                    <a:pt x="3333" y="2595"/>
                  </a:cubicBezTo>
                  <a:cubicBezTo>
                    <a:pt x="4109" y="2793"/>
                    <a:pt x="4892" y="2945"/>
                    <a:pt x="5684" y="3052"/>
                  </a:cubicBezTo>
                  <a:cubicBezTo>
                    <a:pt x="5623" y="2922"/>
                    <a:pt x="5554" y="2801"/>
                    <a:pt x="5493" y="2679"/>
                  </a:cubicBezTo>
                  <a:cubicBezTo>
                    <a:pt x="4847" y="2527"/>
                    <a:pt x="4223" y="2314"/>
                    <a:pt x="3614" y="2048"/>
                  </a:cubicBezTo>
                  <a:cubicBezTo>
                    <a:pt x="2389" y="1500"/>
                    <a:pt x="1225" y="709"/>
                    <a:pt x="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0"/>
            <p:cNvSpPr/>
            <p:nvPr/>
          </p:nvSpPr>
          <p:spPr>
            <a:xfrm rot="-2700000">
              <a:off x="7143280" y="4463732"/>
              <a:ext cx="372030" cy="91599"/>
            </a:xfrm>
            <a:custGeom>
              <a:rect b="b" l="l" r="r" t="t"/>
              <a:pathLst>
                <a:path extrusionOk="0" h="1512" w="6141">
                  <a:moveTo>
                    <a:pt x="1" y="1"/>
                  </a:moveTo>
                  <a:lnTo>
                    <a:pt x="1" y="1"/>
                  </a:lnTo>
                  <a:cubicBezTo>
                    <a:pt x="8" y="69"/>
                    <a:pt x="16" y="138"/>
                    <a:pt x="31" y="206"/>
                  </a:cubicBezTo>
                  <a:cubicBezTo>
                    <a:pt x="1892" y="1003"/>
                    <a:pt x="3823" y="1511"/>
                    <a:pt x="5659" y="1511"/>
                  </a:cubicBezTo>
                  <a:cubicBezTo>
                    <a:pt x="5820" y="1511"/>
                    <a:pt x="5981" y="1507"/>
                    <a:pt x="6141" y="1499"/>
                  </a:cubicBezTo>
                  <a:cubicBezTo>
                    <a:pt x="6072" y="1393"/>
                    <a:pt x="6011" y="1286"/>
                    <a:pt x="5950" y="1180"/>
                  </a:cubicBezTo>
                  <a:cubicBezTo>
                    <a:pt x="5083" y="1096"/>
                    <a:pt x="4216" y="959"/>
                    <a:pt x="3364" y="754"/>
                  </a:cubicBezTo>
                  <a:cubicBezTo>
                    <a:pt x="3329" y="906"/>
                    <a:pt x="3200" y="1008"/>
                    <a:pt x="3051" y="1008"/>
                  </a:cubicBezTo>
                  <a:cubicBezTo>
                    <a:pt x="3036" y="1008"/>
                    <a:pt x="3021" y="1007"/>
                    <a:pt x="3006" y="1005"/>
                  </a:cubicBezTo>
                  <a:cubicBezTo>
                    <a:pt x="2025" y="898"/>
                    <a:pt x="952" y="221"/>
                    <a:pt x="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0"/>
            <p:cNvSpPr/>
            <p:nvPr/>
          </p:nvSpPr>
          <p:spPr>
            <a:xfrm rot="-2700000">
              <a:off x="7187551" y="4489972"/>
              <a:ext cx="391356" cy="94810"/>
            </a:xfrm>
            <a:custGeom>
              <a:rect b="b" l="l" r="r" t="t"/>
              <a:pathLst>
                <a:path extrusionOk="0" h="1565" w="6460">
                  <a:moveTo>
                    <a:pt x="0" y="1"/>
                  </a:moveTo>
                  <a:lnTo>
                    <a:pt x="0" y="1"/>
                  </a:lnTo>
                  <a:cubicBezTo>
                    <a:pt x="69" y="343"/>
                    <a:pt x="153" y="685"/>
                    <a:pt x="259" y="1020"/>
                  </a:cubicBezTo>
                  <a:cubicBezTo>
                    <a:pt x="860" y="1195"/>
                    <a:pt x="1484" y="1332"/>
                    <a:pt x="2108" y="1423"/>
                  </a:cubicBezTo>
                  <a:cubicBezTo>
                    <a:pt x="2055" y="1294"/>
                    <a:pt x="2055" y="1142"/>
                    <a:pt x="2161" y="1089"/>
                  </a:cubicBezTo>
                  <a:cubicBezTo>
                    <a:pt x="2184" y="1077"/>
                    <a:pt x="2208" y="1071"/>
                    <a:pt x="2231" y="1071"/>
                  </a:cubicBezTo>
                  <a:cubicBezTo>
                    <a:pt x="2383" y="1071"/>
                    <a:pt x="2526" y="1305"/>
                    <a:pt x="2526" y="1477"/>
                  </a:cubicBezTo>
                  <a:cubicBezTo>
                    <a:pt x="3033" y="1536"/>
                    <a:pt x="3544" y="1565"/>
                    <a:pt x="4054" y="1565"/>
                  </a:cubicBezTo>
                  <a:cubicBezTo>
                    <a:pt x="4861" y="1565"/>
                    <a:pt x="5667" y="1492"/>
                    <a:pt x="6460" y="1347"/>
                  </a:cubicBezTo>
                  <a:lnTo>
                    <a:pt x="6330" y="1134"/>
                  </a:lnTo>
                  <a:cubicBezTo>
                    <a:pt x="6030" y="1163"/>
                    <a:pt x="5726" y="1176"/>
                    <a:pt x="5419" y="1176"/>
                  </a:cubicBezTo>
                  <a:cubicBezTo>
                    <a:pt x="3658" y="1176"/>
                    <a:pt x="1802" y="726"/>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0"/>
            <p:cNvSpPr/>
            <p:nvPr/>
          </p:nvSpPr>
          <p:spPr>
            <a:xfrm rot="-2700000">
              <a:off x="7274166" y="4544211"/>
              <a:ext cx="401049" cy="68154"/>
            </a:xfrm>
            <a:custGeom>
              <a:rect b="b" l="l" r="r" t="t"/>
              <a:pathLst>
                <a:path extrusionOk="0" h="1125" w="6620">
                  <a:moveTo>
                    <a:pt x="0" y="1"/>
                  </a:moveTo>
                  <a:lnTo>
                    <a:pt x="0" y="1"/>
                  </a:lnTo>
                  <a:cubicBezTo>
                    <a:pt x="107" y="267"/>
                    <a:pt x="221" y="526"/>
                    <a:pt x="343" y="777"/>
                  </a:cubicBezTo>
                  <a:cubicBezTo>
                    <a:pt x="1316" y="1011"/>
                    <a:pt x="2275" y="1125"/>
                    <a:pt x="3208" y="1125"/>
                  </a:cubicBezTo>
                  <a:cubicBezTo>
                    <a:pt x="4396" y="1125"/>
                    <a:pt x="5541" y="940"/>
                    <a:pt x="6619" y="587"/>
                  </a:cubicBezTo>
                  <a:cubicBezTo>
                    <a:pt x="6505" y="434"/>
                    <a:pt x="6399" y="275"/>
                    <a:pt x="6292" y="115"/>
                  </a:cubicBezTo>
                  <a:cubicBezTo>
                    <a:pt x="5333" y="326"/>
                    <a:pt x="4359" y="431"/>
                    <a:pt x="3384" y="431"/>
                  </a:cubicBezTo>
                  <a:cubicBezTo>
                    <a:pt x="2247" y="431"/>
                    <a:pt x="1110" y="288"/>
                    <a:pt x="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0"/>
            <p:cNvSpPr/>
            <p:nvPr/>
          </p:nvSpPr>
          <p:spPr>
            <a:xfrm rot="-2700000">
              <a:off x="7375210" y="4572470"/>
              <a:ext cx="360035" cy="99111"/>
            </a:xfrm>
            <a:custGeom>
              <a:rect b="b" l="l" r="r" t="t"/>
              <a:pathLst>
                <a:path extrusionOk="0" h="1636" w="5943">
                  <a:moveTo>
                    <a:pt x="5942" y="0"/>
                  </a:moveTo>
                  <a:lnTo>
                    <a:pt x="5942" y="0"/>
                  </a:lnTo>
                  <a:cubicBezTo>
                    <a:pt x="4823" y="375"/>
                    <a:pt x="3627" y="574"/>
                    <a:pt x="2382" y="574"/>
                  </a:cubicBezTo>
                  <a:cubicBezTo>
                    <a:pt x="1605" y="574"/>
                    <a:pt x="808" y="496"/>
                    <a:pt x="1" y="335"/>
                  </a:cubicBezTo>
                  <a:lnTo>
                    <a:pt x="1" y="335"/>
                  </a:lnTo>
                  <a:cubicBezTo>
                    <a:pt x="282" y="799"/>
                    <a:pt x="609" y="1233"/>
                    <a:pt x="974" y="1636"/>
                  </a:cubicBezTo>
                  <a:cubicBezTo>
                    <a:pt x="1636" y="1590"/>
                    <a:pt x="2283" y="1476"/>
                    <a:pt x="2914" y="1294"/>
                  </a:cubicBezTo>
                  <a:cubicBezTo>
                    <a:pt x="3059" y="1088"/>
                    <a:pt x="3264" y="928"/>
                    <a:pt x="3500" y="845"/>
                  </a:cubicBezTo>
                  <a:cubicBezTo>
                    <a:pt x="3668" y="845"/>
                    <a:pt x="3835" y="875"/>
                    <a:pt x="3987" y="936"/>
                  </a:cubicBezTo>
                  <a:cubicBezTo>
                    <a:pt x="4664" y="670"/>
                    <a:pt x="5319" y="358"/>
                    <a:pt x="59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0"/>
            <p:cNvSpPr/>
            <p:nvPr/>
          </p:nvSpPr>
          <p:spPr>
            <a:xfrm rot="-2700000">
              <a:off x="7557292" y="4715356"/>
              <a:ext cx="47072" cy="28170"/>
            </a:xfrm>
            <a:custGeom>
              <a:rect b="b" l="l" r="r" t="t"/>
              <a:pathLst>
                <a:path extrusionOk="0" h="465" w="777">
                  <a:moveTo>
                    <a:pt x="777" y="0"/>
                  </a:moveTo>
                  <a:lnTo>
                    <a:pt x="777" y="0"/>
                  </a:lnTo>
                  <a:cubicBezTo>
                    <a:pt x="518" y="53"/>
                    <a:pt x="259" y="99"/>
                    <a:pt x="1" y="137"/>
                  </a:cubicBezTo>
                  <a:cubicBezTo>
                    <a:pt x="138" y="251"/>
                    <a:pt x="267" y="358"/>
                    <a:pt x="404" y="464"/>
                  </a:cubicBezTo>
                  <a:cubicBezTo>
                    <a:pt x="548" y="327"/>
                    <a:pt x="678" y="175"/>
                    <a:pt x="77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0"/>
            <p:cNvSpPr/>
            <p:nvPr/>
          </p:nvSpPr>
          <p:spPr>
            <a:xfrm rot="-2700000">
              <a:off x="7522710" y="4511043"/>
              <a:ext cx="267406" cy="143396"/>
            </a:xfrm>
            <a:custGeom>
              <a:rect b="b" l="l" r="r" t="t"/>
              <a:pathLst>
                <a:path extrusionOk="0" h="2367" w="4414">
                  <a:moveTo>
                    <a:pt x="4124" y="1"/>
                  </a:moveTo>
                  <a:cubicBezTo>
                    <a:pt x="3333" y="495"/>
                    <a:pt x="2504" y="921"/>
                    <a:pt x="1636" y="1271"/>
                  </a:cubicBezTo>
                  <a:cubicBezTo>
                    <a:pt x="1568" y="1309"/>
                    <a:pt x="1492" y="1340"/>
                    <a:pt x="1416" y="1363"/>
                  </a:cubicBezTo>
                  <a:cubicBezTo>
                    <a:pt x="1127" y="1469"/>
                    <a:pt x="838" y="1560"/>
                    <a:pt x="541" y="1644"/>
                  </a:cubicBezTo>
                  <a:cubicBezTo>
                    <a:pt x="305" y="1842"/>
                    <a:pt x="122" y="2085"/>
                    <a:pt x="1" y="2367"/>
                  </a:cubicBezTo>
                  <a:cubicBezTo>
                    <a:pt x="647" y="2200"/>
                    <a:pt x="1279" y="2002"/>
                    <a:pt x="1895" y="1766"/>
                  </a:cubicBezTo>
                  <a:cubicBezTo>
                    <a:pt x="2283" y="1606"/>
                    <a:pt x="2664" y="1424"/>
                    <a:pt x="3029" y="1218"/>
                  </a:cubicBezTo>
                  <a:cubicBezTo>
                    <a:pt x="2960" y="1112"/>
                    <a:pt x="2945" y="982"/>
                    <a:pt x="3036" y="906"/>
                  </a:cubicBezTo>
                  <a:cubicBezTo>
                    <a:pt x="3068" y="881"/>
                    <a:pt x="3102" y="871"/>
                    <a:pt x="3138" y="871"/>
                  </a:cubicBezTo>
                  <a:cubicBezTo>
                    <a:pt x="3223" y="871"/>
                    <a:pt x="3314" y="932"/>
                    <a:pt x="3379" y="1013"/>
                  </a:cubicBezTo>
                  <a:cubicBezTo>
                    <a:pt x="3721" y="807"/>
                    <a:pt x="4063" y="594"/>
                    <a:pt x="4406" y="374"/>
                  </a:cubicBezTo>
                  <a:lnTo>
                    <a:pt x="4413" y="381"/>
                  </a:lnTo>
                  <a:cubicBezTo>
                    <a:pt x="4314" y="252"/>
                    <a:pt x="4223" y="123"/>
                    <a:pt x="412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0"/>
            <p:cNvSpPr/>
            <p:nvPr/>
          </p:nvSpPr>
          <p:spPr>
            <a:xfrm rot="-2700000">
              <a:off x="7593611" y="4523194"/>
              <a:ext cx="249838" cy="142911"/>
            </a:xfrm>
            <a:custGeom>
              <a:rect b="b" l="l" r="r" t="t"/>
              <a:pathLst>
                <a:path extrusionOk="0" h="2359" w="4124">
                  <a:moveTo>
                    <a:pt x="4040" y="0"/>
                  </a:moveTo>
                  <a:cubicBezTo>
                    <a:pt x="3241" y="525"/>
                    <a:pt x="2450" y="1065"/>
                    <a:pt x="1560" y="1461"/>
                  </a:cubicBezTo>
                  <a:cubicBezTo>
                    <a:pt x="1050" y="1674"/>
                    <a:pt x="533" y="1856"/>
                    <a:pt x="0" y="2016"/>
                  </a:cubicBezTo>
                  <a:cubicBezTo>
                    <a:pt x="403" y="2199"/>
                    <a:pt x="829" y="2313"/>
                    <a:pt x="1271" y="2351"/>
                  </a:cubicBezTo>
                  <a:cubicBezTo>
                    <a:pt x="1347" y="2359"/>
                    <a:pt x="1430" y="2359"/>
                    <a:pt x="1506" y="2359"/>
                  </a:cubicBezTo>
                  <a:cubicBezTo>
                    <a:pt x="2275" y="1902"/>
                    <a:pt x="3104" y="1491"/>
                    <a:pt x="3774" y="898"/>
                  </a:cubicBezTo>
                  <a:cubicBezTo>
                    <a:pt x="3895" y="654"/>
                    <a:pt x="3979" y="388"/>
                    <a:pt x="4025" y="122"/>
                  </a:cubicBezTo>
                  <a:cubicBezTo>
                    <a:pt x="4055" y="122"/>
                    <a:pt x="4093" y="114"/>
                    <a:pt x="4124" y="114"/>
                  </a:cubicBezTo>
                  <a:lnTo>
                    <a:pt x="404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0"/>
            <p:cNvSpPr/>
            <p:nvPr/>
          </p:nvSpPr>
          <p:spPr>
            <a:xfrm rot="-2700000">
              <a:off x="7037535" y="4317519"/>
              <a:ext cx="304724" cy="188590"/>
            </a:xfrm>
            <a:custGeom>
              <a:rect b="b" l="l" r="r" t="t"/>
              <a:pathLst>
                <a:path extrusionOk="0" h="3113" w="5030">
                  <a:moveTo>
                    <a:pt x="76" y="0"/>
                  </a:moveTo>
                  <a:cubicBezTo>
                    <a:pt x="46" y="145"/>
                    <a:pt x="23" y="290"/>
                    <a:pt x="0" y="442"/>
                  </a:cubicBezTo>
                  <a:cubicBezTo>
                    <a:pt x="1157" y="1172"/>
                    <a:pt x="2306" y="1979"/>
                    <a:pt x="3515" y="2549"/>
                  </a:cubicBezTo>
                  <a:cubicBezTo>
                    <a:pt x="4002" y="2777"/>
                    <a:pt x="4512" y="2968"/>
                    <a:pt x="5029" y="3112"/>
                  </a:cubicBezTo>
                  <a:cubicBezTo>
                    <a:pt x="4961" y="2968"/>
                    <a:pt x="4885" y="2815"/>
                    <a:pt x="4816" y="2663"/>
                  </a:cubicBezTo>
                  <a:cubicBezTo>
                    <a:pt x="3097" y="2047"/>
                    <a:pt x="1499" y="1142"/>
                    <a:pt x="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0"/>
            <p:cNvSpPr/>
            <p:nvPr/>
          </p:nvSpPr>
          <p:spPr>
            <a:xfrm rot="-2700000">
              <a:off x="6974193" y="4212071"/>
              <a:ext cx="186288" cy="179806"/>
            </a:xfrm>
            <a:custGeom>
              <a:rect b="b" l="l" r="r" t="t"/>
              <a:pathLst>
                <a:path extrusionOk="0" h="2968" w="3075">
                  <a:moveTo>
                    <a:pt x="1" y="0"/>
                  </a:moveTo>
                  <a:lnTo>
                    <a:pt x="1" y="0"/>
                  </a:lnTo>
                  <a:cubicBezTo>
                    <a:pt x="305" y="579"/>
                    <a:pt x="769" y="906"/>
                    <a:pt x="1149" y="1347"/>
                  </a:cubicBezTo>
                  <a:cubicBezTo>
                    <a:pt x="1248" y="1461"/>
                    <a:pt x="1302" y="1606"/>
                    <a:pt x="1302" y="1758"/>
                  </a:cubicBezTo>
                  <a:cubicBezTo>
                    <a:pt x="1872" y="2192"/>
                    <a:pt x="2466" y="2595"/>
                    <a:pt x="3074" y="2968"/>
                  </a:cubicBezTo>
                  <a:cubicBezTo>
                    <a:pt x="2975" y="2663"/>
                    <a:pt x="2884" y="2359"/>
                    <a:pt x="2800" y="2047"/>
                  </a:cubicBezTo>
                  <a:cubicBezTo>
                    <a:pt x="1827" y="1416"/>
                    <a:pt x="898" y="738"/>
                    <a:pt x="1"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0"/>
            <p:cNvSpPr/>
            <p:nvPr/>
          </p:nvSpPr>
          <p:spPr>
            <a:xfrm rot="-2700000">
              <a:off x="6857475" y="4055992"/>
              <a:ext cx="31866" cy="53978"/>
            </a:xfrm>
            <a:custGeom>
              <a:rect b="b" l="l" r="r" t="t"/>
              <a:pathLst>
                <a:path extrusionOk="0" h="891" w="526">
                  <a:moveTo>
                    <a:pt x="153" y="0"/>
                  </a:moveTo>
                  <a:cubicBezTo>
                    <a:pt x="107" y="122"/>
                    <a:pt x="54" y="244"/>
                    <a:pt x="1" y="358"/>
                  </a:cubicBezTo>
                  <a:cubicBezTo>
                    <a:pt x="176" y="548"/>
                    <a:pt x="343" y="723"/>
                    <a:pt x="526" y="890"/>
                  </a:cubicBezTo>
                  <a:lnTo>
                    <a:pt x="526" y="381"/>
                  </a:lnTo>
                  <a:cubicBezTo>
                    <a:pt x="396" y="259"/>
                    <a:pt x="275" y="137"/>
                    <a:pt x="15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0"/>
            <p:cNvSpPr/>
            <p:nvPr/>
          </p:nvSpPr>
          <p:spPr>
            <a:xfrm rot="-2700000">
              <a:off x="6812631" y="3969805"/>
              <a:ext cx="16599" cy="80270"/>
            </a:xfrm>
            <a:custGeom>
              <a:rect b="b" l="l" r="r" t="t"/>
              <a:pathLst>
                <a:path extrusionOk="0" h="1325" w="274">
                  <a:moveTo>
                    <a:pt x="236" y="1"/>
                  </a:moveTo>
                  <a:lnTo>
                    <a:pt x="236" y="1"/>
                  </a:lnTo>
                  <a:cubicBezTo>
                    <a:pt x="190" y="374"/>
                    <a:pt x="114" y="747"/>
                    <a:pt x="0" y="1104"/>
                  </a:cubicBezTo>
                  <a:cubicBezTo>
                    <a:pt x="61" y="1180"/>
                    <a:pt x="122" y="1249"/>
                    <a:pt x="190" y="1325"/>
                  </a:cubicBezTo>
                  <a:cubicBezTo>
                    <a:pt x="205" y="1020"/>
                    <a:pt x="236" y="724"/>
                    <a:pt x="274" y="427"/>
                  </a:cubicBezTo>
                  <a:cubicBezTo>
                    <a:pt x="259" y="290"/>
                    <a:pt x="259" y="145"/>
                    <a:pt x="266" y="1"/>
                  </a:cubicBezTo>
                  <a:lnTo>
                    <a:pt x="266" y="1"/>
                  </a:lnTo>
                  <a:cubicBezTo>
                    <a:pt x="251" y="199"/>
                    <a:pt x="228" y="404"/>
                    <a:pt x="213" y="602"/>
                  </a:cubicBezTo>
                  <a:cubicBezTo>
                    <a:pt x="213" y="404"/>
                    <a:pt x="221" y="199"/>
                    <a:pt x="23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6" name="Google Shape;2596;p10"/>
          <p:cNvGrpSpPr/>
          <p:nvPr/>
        </p:nvGrpSpPr>
        <p:grpSpPr>
          <a:xfrm flipH="1" rot="701457">
            <a:off x="-58551" y="3649391"/>
            <a:ext cx="1399504" cy="2178874"/>
            <a:chOff x="6882058" y="2892380"/>
            <a:chExt cx="1143488" cy="1780286"/>
          </a:xfrm>
        </p:grpSpPr>
        <p:sp>
          <p:nvSpPr>
            <p:cNvPr id="2597" name="Google Shape;2597;p10"/>
            <p:cNvSpPr/>
            <p:nvPr/>
          </p:nvSpPr>
          <p:spPr>
            <a:xfrm rot="-1146832">
              <a:off x="7120537" y="3060897"/>
              <a:ext cx="596495" cy="1557029"/>
            </a:xfrm>
            <a:custGeom>
              <a:rect b="b" l="l" r="r" t="t"/>
              <a:pathLst>
                <a:path extrusionOk="0" h="25701" w="9846">
                  <a:moveTo>
                    <a:pt x="7716" y="1"/>
                  </a:moveTo>
                  <a:lnTo>
                    <a:pt x="7716" y="1"/>
                  </a:lnTo>
                  <a:cubicBezTo>
                    <a:pt x="7601" y="92"/>
                    <a:pt x="7480" y="176"/>
                    <a:pt x="7343" y="237"/>
                  </a:cubicBezTo>
                  <a:cubicBezTo>
                    <a:pt x="7297" y="252"/>
                    <a:pt x="7251" y="275"/>
                    <a:pt x="7206" y="290"/>
                  </a:cubicBezTo>
                  <a:lnTo>
                    <a:pt x="7168" y="305"/>
                  </a:lnTo>
                  <a:cubicBezTo>
                    <a:pt x="7130" y="320"/>
                    <a:pt x="7099" y="328"/>
                    <a:pt x="7069" y="343"/>
                  </a:cubicBezTo>
                  <a:lnTo>
                    <a:pt x="7023" y="358"/>
                  </a:lnTo>
                  <a:lnTo>
                    <a:pt x="6909" y="381"/>
                  </a:lnTo>
                  <a:lnTo>
                    <a:pt x="6879" y="396"/>
                  </a:lnTo>
                  <a:cubicBezTo>
                    <a:pt x="6825" y="404"/>
                    <a:pt x="6780" y="419"/>
                    <a:pt x="6734" y="427"/>
                  </a:cubicBezTo>
                  <a:lnTo>
                    <a:pt x="6673" y="442"/>
                  </a:lnTo>
                  <a:lnTo>
                    <a:pt x="6582" y="457"/>
                  </a:lnTo>
                  <a:lnTo>
                    <a:pt x="6513" y="465"/>
                  </a:lnTo>
                  <a:lnTo>
                    <a:pt x="6437" y="480"/>
                  </a:lnTo>
                  <a:lnTo>
                    <a:pt x="6354" y="495"/>
                  </a:lnTo>
                  <a:cubicBezTo>
                    <a:pt x="6224" y="510"/>
                    <a:pt x="6095" y="526"/>
                    <a:pt x="5966" y="541"/>
                  </a:cubicBezTo>
                  <a:lnTo>
                    <a:pt x="5814" y="564"/>
                  </a:lnTo>
                  <a:lnTo>
                    <a:pt x="5768" y="564"/>
                  </a:lnTo>
                  <a:lnTo>
                    <a:pt x="5600" y="586"/>
                  </a:lnTo>
                  <a:lnTo>
                    <a:pt x="5585" y="586"/>
                  </a:lnTo>
                  <a:cubicBezTo>
                    <a:pt x="5273" y="625"/>
                    <a:pt x="4961" y="693"/>
                    <a:pt x="4665" y="792"/>
                  </a:cubicBezTo>
                  <a:cubicBezTo>
                    <a:pt x="4497" y="853"/>
                    <a:pt x="4330" y="936"/>
                    <a:pt x="4170" y="1028"/>
                  </a:cubicBezTo>
                  <a:cubicBezTo>
                    <a:pt x="4163" y="1035"/>
                    <a:pt x="4155" y="1035"/>
                    <a:pt x="4147" y="1043"/>
                  </a:cubicBezTo>
                  <a:lnTo>
                    <a:pt x="4010" y="1127"/>
                  </a:lnTo>
                  <a:lnTo>
                    <a:pt x="3980" y="1149"/>
                  </a:lnTo>
                  <a:lnTo>
                    <a:pt x="3851" y="1248"/>
                  </a:lnTo>
                  <a:lnTo>
                    <a:pt x="3828" y="1264"/>
                  </a:lnTo>
                  <a:cubicBezTo>
                    <a:pt x="3387" y="1598"/>
                    <a:pt x="2999" y="2032"/>
                    <a:pt x="2633" y="2458"/>
                  </a:cubicBezTo>
                  <a:lnTo>
                    <a:pt x="2519" y="2587"/>
                  </a:lnTo>
                  <a:cubicBezTo>
                    <a:pt x="2428" y="2686"/>
                    <a:pt x="2344" y="2793"/>
                    <a:pt x="2268" y="2892"/>
                  </a:cubicBezTo>
                  <a:cubicBezTo>
                    <a:pt x="2238" y="2937"/>
                    <a:pt x="2200" y="2975"/>
                    <a:pt x="2169" y="3021"/>
                  </a:cubicBezTo>
                  <a:lnTo>
                    <a:pt x="2169" y="3029"/>
                  </a:lnTo>
                  <a:cubicBezTo>
                    <a:pt x="2048" y="3188"/>
                    <a:pt x="1949" y="3363"/>
                    <a:pt x="1865" y="3546"/>
                  </a:cubicBezTo>
                  <a:cubicBezTo>
                    <a:pt x="1819" y="3660"/>
                    <a:pt x="1781" y="3774"/>
                    <a:pt x="1758" y="3896"/>
                  </a:cubicBezTo>
                  <a:cubicBezTo>
                    <a:pt x="1758" y="3904"/>
                    <a:pt x="1758" y="3919"/>
                    <a:pt x="1751" y="3926"/>
                  </a:cubicBezTo>
                  <a:cubicBezTo>
                    <a:pt x="1720" y="4079"/>
                    <a:pt x="1705" y="4231"/>
                    <a:pt x="1705" y="4390"/>
                  </a:cubicBezTo>
                  <a:cubicBezTo>
                    <a:pt x="1705" y="4429"/>
                    <a:pt x="1705" y="4474"/>
                    <a:pt x="1698" y="4512"/>
                  </a:cubicBezTo>
                  <a:lnTo>
                    <a:pt x="1698" y="4535"/>
                  </a:lnTo>
                  <a:cubicBezTo>
                    <a:pt x="1690" y="4626"/>
                    <a:pt x="1682" y="4718"/>
                    <a:pt x="1667" y="4809"/>
                  </a:cubicBezTo>
                  <a:cubicBezTo>
                    <a:pt x="1660" y="4855"/>
                    <a:pt x="1652" y="4900"/>
                    <a:pt x="1644" y="4946"/>
                  </a:cubicBezTo>
                  <a:cubicBezTo>
                    <a:pt x="1614" y="5075"/>
                    <a:pt x="1553" y="5205"/>
                    <a:pt x="1477" y="5311"/>
                  </a:cubicBezTo>
                  <a:lnTo>
                    <a:pt x="1469" y="5326"/>
                  </a:lnTo>
                  <a:cubicBezTo>
                    <a:pt x="1454" y="5341"/>
                    <a:pt x="1439" y="5357"/>
                    <a:pt x="1424" y="5372"/>
                  </a:cubicBezTo>
                  <a:cubicBezTo>
                    <a:pt x="1340" y="5463"/>
                    <a:pt x="1233" y="5539"/>
                    <a:pt x="1127" y="5608"/>
                  </a:cubicBezTo>
                  <a:cubicBezTo>
                    <a:pt x="1074" y="5646"/>
                    <a:pt x="1013" y="5676"/>
                    <a:pt x="960" y="5714"/>
                  </a:cubicBezTo>
                  <a:cubicBezTo>
                    <a:pt x="906" y="5745"/>
                    <a:pt x="823" y="5798"/>
                    <a:pt x="762" y="5844"/>
                  </a:cubicBezTo>
                  <a:cubicBezTo>
                    <a:pt x="648" y="5920"/>
                    <a:pt x="549" y="6026"/>
                    <a:pt x="488" y="6148"/>
                  </a:cubicBezTo>
                  <a:cubicBezTo>
                    <a:pt x="435" y="6239"/>
                    <a:pt x="412" y="6346"/>
                    <a:pt x="412" y="6452"/>
                  </a:cubicBezTo>
                  <a:cubicBezTo>
                    <a:pt x="412" y="6483"/>
                    <a:pt x="412" y="6513"/>
                    <a:pt x="419" y="6544"/>
                  </a:cubicBezTo>
                  <a:cubicBezTo>
                    <a:pt x="419" y="6551"/>
                    <a:pt x="419" y="6551"/>
                    <a:pt x="419" y="6559"/>
                  </a:cubicBezTo>
                  <a:cubicBezTo>
                    <a:pt x="427" y="6620"/>
                    <a:pt x="442" y="6680"/>
                    <a:pt x="465" y="6741"/>
                  </a:cubicBezTo>
                  <a:lnTo>
                    <a:pt x="465" y="6749"/>
                  </a:lnTo>
                  <a:cubicBezTo>
                    <a:pt x="480" y="6810"/>
                    <a:pt x="503" y="6871"/>
                    <a:pt x="534" y="6932"/>
                  </a:cubicBezTo>
                  <a:cubicBezTo>
                    <a:pt x="534" y="6939"/>
                    <a:pt x="541" y="6939"/>
                    <a:pt x="541" y="6947"/>
                  </a:cubicBezTo>
                  <a:cubicBezTo>
                    <a:pt x="556" y="6977"/>
                    <a:pt x="572" y="7008"/>
                    <a:pt x="587" y="7046"/>
                  </a:cubicBezTo>
                  <a:lnTo>
                    <a:pt x="632" y="7129"/>
                  </a:lnTo>
                  <a:lnTo>
                    <a:pt x="640" y="7145"/>
                  </a:lnTo>
                  <a:cubicBezTo>
                    <a:pt x="830" y="7495"/>
                    <a:pt x="1058" y="7852"/>
                    <a:pt x="1043" y="8225"/>
                  </a:cubicBezTo>
                  <a:cubicBezTo>
                    <a:pt x="1036" y="8255"/>
                    <a:pt x="1036" y="8293"/>
                    <a:pt x="1028" y="8324"/>
                  </a:cubicBezTo>
                  <a:cubicBezTo>
                    <a:pt x="1028" y="8347"/>
                    <a:pt x="1020" y="8362"/>
                    <a:pt x="1020" y="8385"/>
                  </a:cubicBezTo>
                  <a:cubicBezTo>
                    <a:pt x="1013" y="8407"/>
                    <a:pt x="1020" y="8400"/>
                    <a:pt x="1013" y="8407"/>
                  </a:cubicBezTo>
                  <a:cubicBezTo>
                    <a:pt x="998" y="8476"/>
                    <a:pt x="975" y="8537"/>
                    <a:pt x="944" y="8598"/>
                  </a:cubicBezTo>
                  <a:cubicBezTo>
                    <a:pt x="883" y="8712"/>
                    <a:pt x="815" y="8818"/>
                    <a:pt x="739" y="8925"/>
                  </a:cubicBezTo>
                  <a:cubicBezTo>
                    <a:pt x="678" y="9001"/>
                    <a:pt x="617" y="9077"/>
                    <a:pt x="549" y="9153"/>
                  </a:cubicBezTo>
                  <a:cubicBezTo>
                    <a:pt x="480" y="9229"/>
                    <a:pt x="419" y="9298"/>
                    <a:pt x="359" y="9374"/>
                  </a:cubicBezTo>
                  <a:cubicBezTo>
                    <a:pt x="267" y="9488"/>
                    <a:pt x="191" y="9602"/>
                    <a:pt x="130" y="9724"/>
                  </a:cubicBezTo>
                  <a:lnTo>
                    <a:pt x="115" y="9762"/>
                  </a:lnTo>
                  <a:cubicBezTo>
                    <a:pt x="107" y="9777"/>
                    <a:pt x="100" y="9800"/>
                    <a:pt x="92" y="9815"/>
                  </a:cubicBezTo>
                  <a:cubicBezTo>
                    <a:pt x="47" y="9921"/>
                    <a:pt x="24" y="10028"/>
                    <a:pt x="16" y="10134"/>
                  </a:cubicBezTo>
                  <a:cubicBezTo>
                    <a:pt x="1" y="10233"/>
                    <a:pt x="1" y="10340"/>
                    <a:pt x="16" y="10439"/>
                  </a:cubicBezTo>
                  <a:cubicBezTo>
                    <a:pt x="9" y="10446"/>
                    <a:pt x="9" y="10454"/>
                    <a:pt x="16" y="10454"/>
                  </a:cubicBezTo>
                  <a:cubicBezTo>
                    <a:pt x="24" y="10561"/>
                    <a:pt x="47" y="10659"/>
                    <a:pt x="69" y="10758"/>
                  </a:cubicBezTo>
                  <a:lnTo>
                    <a:pt x="69" y="10774"/>
                  </a:lnTo>
                  <a:cubicBezTo>
                    <a:pt x="85" y="10819"/>
                    <a:pt x="100" y="10872"/>
                    <a:pt x="115" y="10918"/>
                  </a:cubicBezTo>
                  <a:lnTo>
                    <a:pt x="115" y="10926"/>
                  </a:lnTo>
                  <a:cubicBezTo>
                    <a:pt x="138" y="10979"/>
                    <a:pt x="153" y="11032"/>
                    <a:pt x="176" y="11078"/>
                  </a:cubicBezTo>
                  <a:cubicBezTo>
                    <a:pt x="199" y="11124"/>
                    <a:pt x="214" y="11177"/>
                    <a:pt x="237" y="11215"/>
                  </a:cubicBezTo>
                  <a:lnTo>
                    <a:pt x="252" y="11245"/>
                  </a:lnTo>
                  <a:cubicBezTo>
                    <a:pt x="275" y="11291"/>
                    <a:pt x="298" y="11337"/>
                    <a:pt x="321" y="11382"/>
                  </a:cubicBezTo>
                  <a:cubicBezTo>
                    <a:pt x="359" y="11451"/>
                    <a:pt x="397" y="11527"/>
                    <a:pt x="442" y="11595"/>
                  </a:cubicBezTo>
                  <a:cubicBezTo>
                    <a:pt x="480" y="11671"/>
                    <a:pt x="534" y="11747"/>
                    <a:pt x="579" y="11831"/>
                  </a:cubicBezTo>
                  <a:cubicBezTo>
                    <a:pt x="709" y="12036"/>
                    <a:pt x="830" y="12250"/>
                    <a:pt x="937" y="12463"/>
                  </a:cubicBezTo>
                  <a:cubicBezTo>
                    <a:pt x="990" y="12584"/>
                    <a:pt x="1036" y="12706"/>
                    <a:pt x="1074" y="12828"/>
                  </a:cubicBezTo>
                  <a:cubicBezTo>
                    <a:pt x="1089" y="12873"/>
                    <a:pt x="1104" y="12927"/>
                    <a:pt x="1112" y="12965"/>
                  </a:cubicBezTo>
                  <a:cubicBezTo>
                    <a:pt x="1142" y="13079"/>
                    <a:pt x="1150" y="13201"/>
                    <a:pt x="1157" y="13315"/>
                  </a:cubicBezTo>
                  <a:cubicBezTo>
                    <a:pt x="1157" y="13398"/>
                    <a:pt x="1150" y="13482"/>
                    <a:pt x="1142" y="13566"/>
                  </a:cubicBezTo>
                  <a:cubicBezTo>
                    <a:pt x="1135" y="13665"/>
                    <a:pt x="1119" y="13748"/>
                    <a:pt x="1104" y="13840"/>
                  </a:cubicBezTo>
                  <a:cubicBezTo>
                    <a:pt x="1089" y="13931"/>
                    <a:pt x="1074" y="14022"/>
                    <a:pt x="1058" y="14113"/>
                  </a:cubicBezTo>
                  <a:cubicBezTo>
                    <a:pt x="1043" y="14243"/>
                    <a:pt x="1036" y="14380"/>
                    <a:pt x="1043" y="14509"/>
                  </a:cubicBezTo>
                  <a:cubicBezTo>
                    <a:pt x="1043" y="14547"/>
                    <a:pt x="1051" y="14585"/>
                    <a:pt x="1058" y="14616"/>
                  </a:cubicBezTo>
                  <a:cubicBezTo>
                    <a:pt x="1058" y="14623"/>
                    <a:pt x="1058" y="14631"/>
                    <a:pt x="1058" y="14638"/>
                  </a:cubicBezTo>
                  <a:cubicBezTo>
                    <a:pt x="1066" y="14676"/>
                    <a:pt x="1074" y="14714"/>
                    <a:pt x="1089" y="14753"/>
                  </a:cubicBezTo>
                  <a:cubicBezTo>
                    <a:pt x="1097" y="14783"/>
                    <a:pt x="1112" y="14821"/>
                    <a:pt x="1135" y="14859"/>
                  </a:cubicBezTo>
                  <a:lnTo>
                    <a:pt x="1150" y="14889"/>
                  </a:lnTo>
                  <a:cubicBezTo>
                    <a:pt x="1157" y="14912"/>
                    <a:pt x="1173" y="14935"/>
                    <a:pt x="1188" y="14958"/>
                  </a:cubicBezTo>
                  <a:cubicBezTo>
                    <a:pt x="1203" y="14981"/>
                    <a:pt x="1195" y="14981"/>
                    <a:pt x="1203" y="14988"/>
                  </a:cubicBezTo>
                  <a:cubicBezTo>
                    <a:pt x="1218" y="15011"/>
                    <a:pt x="1241" y="15034"/>
                    <a:pt x="1256" y="15057"/>
                  </a:cubicBezTo>
                  <a:lnTo>
                    <a:pt x="1272" y="15080"/>
                  </a:lnTo>
                  <a:cubicBezTo>
                    <a:pt x="1294" y="15103"/>
                    <a:pt x="1317" y="15133"/>
                    <a:pt x="1348" y="15163"/>
                  </a:cubicBezTo>
                  <a:cubicBezTo>
                    <a:pt x="1850" y="15665"/>
                    <a:pt x="2839" y="15795"/>
                    <a:pt x="3326" y="16312"/>
                  </a:cubicBezTo>
                  <a:cubicBezTo>
                    <a:pt x="3349" y="16335"/>
                    <a:pt x="3371" y="16365"/>
                    <a:pt x="3394" y="16396"/>
                  </a:cubicBezTo>
                  <a:cubicBezTo>
                    <a:pt x="3394" y="16396"/>
                    <a:pt x="3394" y="16403"/>
                    <a:pt x="3402" y="16403"/>
                  </a:cubicBezTo>
                  <a:cubicBezTo>
                    <a:pt x="3417" y="16426"/>
                    <a:pt x="3440" y="16457"/>
                    <a:pt x="3455" y="16480"/>
                  </a:cubicBezTo>
                  <a:lnTo>
                    <a:pt x="3463" y="16502"/>
                  </a:lnTo>
                  <a:cubicBezTo>
                    <a:pt x="3478" y="16525"/>
                    <a:pt x="3493" y="16548"/>
                    <a:pt x="3508" y="16571"/>
                  </a:cubicBezTo>
                  <a:lnTo>
                    <a:pt x="3516" y="16601"/>
                  </a:lnTo>
                  <a:cubicBezTo>
                    <a:pt x="3531" y="16632"/>
                    <a:pt x="3546" y="16670"/>
                    <a:pt x="3554" y="16700"/>
                  </a:cubicBezTo>
                  <a:cubicBezTo>
                    <a:pt x="3569" y="16738"/>
                    <a:pt x="3577" y="16769"/>
                    <a:pt x="3584" y="16799"/>
                  </a:cubicBezTo>
                  <a:cubicBezTo>
                    <a:pt x="3584" y="16807"/>
                    <a:pt x="3584" y="16822"/>
                    <a:pt x="3584" y="16830"/>
                  </a:cubicBezTo>
                  <a:cubicBezTo>
                    <a:pt x="3592" y="16845"/>
                    <a:pt x="3592" y="16875"/>
                    <a:pt x="3600" y="16890"/>
                  </a:cubicBezTo>
                  <a:cubicBezTo>
                    <a:pt x="3600" y="16913"/>
                    <a:pt x="3600" y="16951"/>
                    <a:pt x="3607" y="16982"/>
                  </a:cubicBezTo>
                  <a:cubicBezTo>
                    <a:pt x="3622" y="17248"/>
                    <a:pt x="3562" y="17537"/>
                    <a:pt x="3539" y="17811"/>
                  </a:cubicBezTo>
                  <a:lnTo>
                    <a:pt x="3539" y="17841"/>
                  </a:lnTo>
                  <a:lnTo>
                    <a:pt x="3539" y="17910"/>
                  </a:lnTo>
                  <a:cubicBezTo>
                    <a:pt x="3539" y="17917"/>
                    <a:pt x="3539" y="17933"/>
                    <a:pt x="3539" y="17940"/>
                  </a:cubicBezTo>
                  <a:lnTo>
                    <a:pt x="3539" y="18070"/>
                  </a:lnTo>
                  <a:cubicBezTo>
                    <a:pt x="3539" y="18077"/>
                    <a:pt x="3539" y="18092"/>
                    <a:pt x="3539" y="18100"/>
                  </a:cubicBezTo>
                  <a:cubicBezTo>
                    <a:pt x="3539" y="18115"/>
                    <a:pt x="3539" y="18138"/>
                    <a:pt x="3546" y="18161"/>
                  </a:cubicBezTo>
                  <a:cubicBezTo>
                    <a:pt x="3546" y="18184"/>
                    <a:pt x="3546" y="18184"/>
                    <a:pt x="3546" y="18191"/>
                  </a:cubicBezTo>
                  <a:cubicBezTo>
                    <a:pt x="3546" y="18207"/>
                    <a:pt x="3546" y="18237"/>
                    <a:pt x="3554" y="18260"/>
                  </a:cubicBezTo>
                  <a:cubicBezTo>
                    <a:pt x="3554" y="18275"/>
                    <a:pt x="3554" y="18275"/>
                    <a:pt x="3562" y="18290"/>
                  </a:cubicBezTo>
                  <a:cubicBezTo>
                    <a:pt x="3569" y="18336"/>
                    <a:pt x="3584" y="18382"/>
                    <a:pt x="3607" y="18427"/>
                  </a:cubicBezTo>
                  <a:cubicBezTo>
                    <a:pt x="3622" y="18465"/>
                    <a:pt x="3645" y="18503"/>
                    <a:pt x="3668" y="18541"/>
                  </a:cubicBezTo>
                  <a:cubicBezTo>
                    <a:pt x="3858" y="18830"/>
                    <a:pt x="4231" y="18937"/>
                    <a:pt x="4573" y="19059"/>
                  </a:cubicBezTo>
                  <a:lnTo>
                    <a:pt x="4634" y="19081"/>
                  </a:lnTo>
                  <a:lnTo>
                    <a:pt x="4665" y="19097"/>
                  </a:lnTo>
                  <a:cubicBezTo>
                    <a:pt x="4855" y="19158"/>
                    <a:pt x="5022" y="19249"/>
                    <a:pt x="5167" y="19378"/>
                  </a:cubicBezTo>
                  <a:cubicBezTo>
                    <a:pt x="5212" y="19424"/>
                    <a:pt x="5251" y="19477"/>
                    <a:pt x="5289" y="19530"/>
                  </a:cubicBezTo>
                  <a:cubicBezTo>
                    <a:pt x="5327" y="19599"/>
                    <a:pt x="5365" y="19675"/>
                    <a:pt x="5380" y="19751"/>
                  </a:cubicBezTo>
                  <a:cubicBezTo>
                    <a:pt x="5387" y="19789"/>
                    <a:pt x="5395" y="19819"/>
                    <a:pt x="5403" y="19857"/>
                  </a:cubicBezTo>
                  <a:lnTo>
                    <a:pt x="5403" y="19873"/>
                  </a:lnTo>
                  <a:cubicBezTo>
                    <a:pt x="5410" y="19911"/>
                    <a:pt x="5410" y="19941"/>
                    <a:pt x="5410" y="19972"/>
                  </a:cubicBezTo>
                  <a:cubicBezTo>
                    <a:pt x="5425" y="20147"/>
                    <a:pt x="5410" y="20322"/>
                    <a:pt x="5418" y="20489"/>
                  </a:cubicBezTo>
                  <a:lnTo>
                    <a:pt x="5418" y="20504"/>
                  </a:lnTo>
                  <a:lnTo>
                    <a:pt x="5425" y="20588"/>
                  </a:lnTo>
                  <a:lnTo>
                    <a:pt x="5425" y="20618"/>
                  </a:lnTo>
                  <a:lnTo>
                    <a:pt x="5433" y="20687"/>
                  </a:lnTo>
                  <a:lnTo>
                    <a:pt x="5433" y="20717"/>
                  </a:lnTo>
                  <a:cubicBezTo>
                    <a:pt x="5441" y="20748"/>
                    <a:pt x="5448" y="20778"/>
                    <a:pt x="5456" y="20808"/>
                  </a:cubicBezTo>
                  <a:cubicBezTo>
                    <a:pt x="5509" y="21014"/>
                    <a:pt x="5623" y="21196"/>
                    <a:pt x="5775" y="21341"/>
                  </a:cubicBezTo>
                  <a:cubicBezTo>
                    <a:pt x="5882" y="21440"/>
                    <a:pt x="6004" y="21531"/>
                    <a:pt x="6133" y="21607"/>
                  </a:cubicBezTo>
                  <a:cubicBezTo>
                    <a:pt x="6415" y="21767"/>
                    <a:pt x="6711" y="21904"/>
                    <a:pt x="7008" y="22018"/>
                  </a:cubicBezTo>
                  <a:cubicBezTo>
                    <a:pt x="7175" y="22087"/>
                    <a:pt x="7495" y="22475"/>
                    <a:pt x="7875" y="22992"/>
                  </a:cubicBezTo>
                  <a:cubicBezTo>
                    <a:pt x="8225" y="23471"/>
                    <a:pt x="8636" y="24057"/>
                    <a:pt x="9016" y="24590"/>
                  </a:cubicBezTo>
                  <a:lnTo>
                    <a:pt x="9024" y="24605"/>
                  </a:lnTo>
                  <a:lnTo>
                    <a:pt x="9100" y="24696"/>
                  </a:lnTo>
                  <a:lnTo>
                    <a:pt x="9161" y="24780"/>
                  </a:lnTo>
                  <a:lnTo>
                    <a:pt x="9207" y="24856"/>
                  </a:lnTo>
                  <a:lnTo>
                    <a:pt x="9275" y="24940"/>
                  </a:lnTo>
                  <a:lnTo>
                    <a:pt x="9321" y="25008"/>
                  </a:lnTo>
                  <a:lnTo>
                    <a:pt x="9404" y="25122"/>
                  </a:lnTo>
                  <a:lnTo>
                    <a:pt x="9427" y="25153"/>
                  </a:lnTo>
                  <a:lnTo>
                    <a:pt x="9534" y="25290"/>
                  </a:lnTo>
                  <a:lnTo>
                    <a:pt x="9564" y="25335"/>
                  </a:lnTo>
                  <a:lnTo>
                    <a:pt x="9633" y="25427"/>
                  </a:lnTo>
                  <a:lnTo>
                    <a:pt x="9663" y="25472"/>
                  </a:lnTo>
                  <a:lnTo>
                    <a:pt x="9732" y="25556"/>
                  </a:lnTo>
                  <a:lnTo>
                    <a:pt x="9762" y="25594"/>
                  </a:lnTo>
                  <a:cubicBezTo>
                    <a:pt x="9763" y="25596"/>
                    <a:pt x="9765" y="25597"/>
                    <a:pt x="9766" y="25599"/>
                  </a:cubicBezTo>
                  <a:lnTo>
                    <a:pt x="9766" y="25599"/>
                  </a:lnTo>
                  <a:cubicBezTo>
                    <a:pt x="9460" y="25199"/>
                    <a:pt x="9206" y="24755"/>
                    <a:pt x="9024" y="24285"/>
                  </a:cubicBezTo>
                  <a:cubicBezTo>
                    <a:pt x="9001" y="24217"/>
                    <a:pt x="8971" y="24148"/>
                    <a:pt x="8948" y="24088"/>
                  </a:cubicBezTo>
                  <a:lnTo>
                    <a:pt x="8925" y="24019"/>
                  </a:lnTo>
                  <a:lnTo>
                    <a:pt x="8887" y="23882"/>
                  </a:lnTo>
                  <a:cubicBezTo>
                    <a:pt x="8880" y="23859"/>
                    <a:pt x="8872" y="23829"/>
                    <a:pt x="8864" y="23798"/>
                  </a:cubicBezTo>
                  <a:cubicBezTo>
                    <a:pt x="8857" y="23776"/>
                    <a:pt x="8841" y="23722"/>
                    <a:pt x="8826" y="23684"/>
                  </a:cubicBezTo>
                  <a:lnTo>
                    <a:pt x="8803" y="23585"/>
                  </a:lnTo>
                  <a:cubicBezTo>
                    <a:pt x="8796" y="23555"/>
                    <a:pt x="8788" y="23517"/>
                    <a:pt x="8781" y="23479"/>
                  </a:cubicBezTo>
                  <a:cubicBezTo>
                    <a:pt x="8773" y="23441"/>
                    <a:pt x="8765" y="23410"/>
                    <a:pt x="8758" y="23380"/>
                  </a:cubicBezTo>
                  <a:cubicBezTo>
                    <a:pt x="8750" y="23357"/>
                    <a:pt x="8743" y="23319"/>
                    <a:pt x="8743" y="23289"/>
                  </a:cubicBezTo>
                  <a:cubicBezTo>
                    <a:pt x="8712" y="23137"/>
                    <a:pt x="8689" y="22992"/>
                    <a:pt x="8674" y="22840"/>
                  </a:cubicBezTo>
                  <a:lnTo>
                    <a:pt x="8674" y="22787"/>
                  </a:lnTo>
                  <a:cubicBezTo>
                    <a:pt x="8667" y="22741"/>
                    <a:pt x="8667" y="22688"/>
                    <a:pt x="8667" y="22642"/>
                  </a:cubicBezTo>
                  <a:lnTo>
                    <a:pt x="8667" y="22589"/>
                  </a:lnTo>
                  <a:cubicBezTo>
                    <a:pt x="8667" y="22535"/>
                    <a:pt x="8659" y="22482"/>
                    <a:pt x="8659" y="22429"/>
                  </a:cubicBezTo>
                  <a:lnTo>
                    <a:pt x="8659" y="22399"/>
                  </a:lnTo>
                  <a:lnTo>
                    <a:pt x="8659" y="22224"/>
                  </a:lnTo>
                  <a:lnTo>
                    <a:pt x="8659" y="22208"/>
                  </a:lnTo>
                  <a:cubicBezTo>
                    <a:pt x="8659" y="21889"/>
                    <a:pt x="8689" y="21569"/>
                    <a:pt x="8750" y="21257"/>
                  </a:cubicBezTo>
                  <a:cubicBezTo>
                    <a:pt x="8788" y="21075"/>
                    <a:pt x="8834" y="20892"/>
                    <a:pt x="8887" y="20717"/>
                  </a:cubicBezTo>
                  <a:cubicBezTo>
                    <a:pt x="8994" y="20398"/>
                    <a:pt x="9123" y="20078"/>
                    <a:pt x="9222" y="19751"/>
                  </a:cubicBezTo>
                  <a:cubicBezTo>
                    <a:pt x="9389" y="19249"/>
                    <a:pt x="9481" y="18739"/>
                    <a:pt x="9290" y="18260"/>
                  </a:cubicBezTo>
                  <a:cubicBezTo>
                    <a:pt x="9275" y="18222"/>
                    <a:pt x="9260" y="18191"/>
                    <a:pt x="9245" y="18161"/>
                  </a:cubicBezTo>
                  <a:cubicBezTo>
                    <a:pt x="9237" y="18138"/>
                    <a:pt x="9230" y="18123"/>
                    <a:pt x="9222" y="18108"/>
                  </a:cubicBezTo>
                  <a:lnTo>
                    <a:pt x="9199" y="18062"/>
                  </a:lnTo>
                  <a:lnTo>
                    <a:pt x="9153" y="17986"/>
                  </a:lnTo>
                  <a:lnTo>
                    <a:pt x="9138" y="17971"/>
                  </a:lnTo>
                  <a:cubicBezTo>
                    <a:pt x="9047" y="17826"/>
                    <a:pt x="8948" y="17682"/>
                    <a:pt x="8841" y="17545"/>
                  </a:cubicBezTo>
                  <a:lnTo>
                    <a:pt x="8788" y="17469"/>
                  </a:lnTo>
                  <a:lnTo>
                    <a:pt x="8773" y="17446"/>
                  </a:lnTo>
                  <a:cubicBezTo>
                    <a:pt x="8606" y="17225"/>
                    <a:pt x="8469" y="16989"/>
                    <a:pt x="8438" y="16731"/>
                  </a:cubicBezTo>
                  <a:cubicBezTo>
                    <a:pt x="8431" y="16685"/>
                    <a:pt x="8423" y="16639"/>
                    <a:pt x="8423" y="16586"/>
                  </a:cubicBezTo>
                  <a:cubicBezTo>
                    <a:pt x="8431" y="16198"/>
                    <a:pt x="8697" y="15856"/>
                    <a:pt x="8849" y="15491"/>
                  </a:cubicBezTo>
                  <a:lnTo>
                    <a:pt x="8857" y="15460"/>
                  </a:lnTo>
                  <a:cubicBezTo>
                    <a:pt x="8902" y="15354"/>
                    <a:pt x="8933" y="15239"/>
                    <a:pt x="8940" y="15118"/>
                  </a:cubicBezTo>
                  <a:cubicBezTo>
                    <a:pt x="8948" y="14958"/>
                    <a:pt x="8925" y="14806"/>
                    <a:pt x="8864" y="14661"/>
                  </a:cubicBezTo>
                  <a:cubicBezTo>
                    <a:pt x="8857" y="14631"/>
                    <a:pt x="8841" y="14600"/>
                    <a:pt x="8826" y="14562"/>
                  </a:cubicBezTo>
                  <a:cubicBezTo>
                    <a:pt x="8819" y="14562"/>
                    <a:pt x="8819" y="14555"/>
                    <a:pt x="8819" y="14547"/>
                  </a:cubicBezTo>
                  <a:cubicBezTo>
                    <a:pt x="8803" y="14524"/>
                    <a:pt x="8788" y="14494"/>
                    <a:pt x="8773" y="14471"/>
                  </a:cubicBezTo>
                  <a:lnTo>
                    <a:pt x="8773" y="14463"/>
                  </a:lnTo>
                  <a:cubicBezTo>
                    <a:pt x="8735" y="14395"/>
                    <a:pt x="8689" y="14334"/>
                    <a:pt x="8651" y="14281"/>
                  </a:cubicBezTo>
                  <a:cubicBezTo>
                    <a:pt x="8484" y="14045"/>
                    <a:pt x="8271" y="13832"/>
                    <a:pt x="8073" y="13596"/>
                  </a:cubicBezTo>
                  <a:lnTo>
                    <a:pt x="7997" y="13512"/>
                  </a:lnTo>
                  <a:lnTo>
                    <a:pt x="7989" y="13497"/>
                  </a:lnTo>
                  <a:cubicBezTo>
                    <a:pt x="7967" y="13474"/>
                    <a:pt x="7944" y="13444"/>
                    <a:pt x="7921" y="13414"/>
                  </a:cubicBezTo>
                  <a:cubicBezTo>
                    <a:pt x="7875" y="13353"/>
                    <a:pt x="7837" y="13292"/>
                    <a:pt x="7792" y="13223"/>
                  </a:cubicBezTo>
                  <a:cubicBezTo>
                    <a:pt x="7731" y="13117"/>
                    <a:pt x="7677" y="13003"/>
                    <a:pt x="7639" y="12881"/>
                  </a:cubicBezTo>
                  <a:cubicBezTo>
                    <a:pt x="7579" y="12668"/>
                    <a:pt x="7563" y="12447"/>
                    <a:pt x="7601" y="12227"/>
                  </a:cubicBezTo>
                  <a:cubicBezTo>
                    <a:pt x="7601" y="12189"/>
                    <a:pt x="7609" y="12151"/>
                    <a:pt x="7617" y="12113"/>
                  </a:cubicBezTo>
                  <a:lnTo>
                    <a:pt x="7624" y="12082"/>
                  </a:lnTo>
                  <a:cubicBezTo>
                    <a:pt x="7632" y="12052"/>
                    <a:pt x="7639" y="12021"/>
                    <a:pt x="7647" y="11991"/>
                  </a:cubicBezTo>
                  <a:cubicBezTo>
                    <a:pt x="7639" y="11983"/>
                    <a:pt x="7639" y="11976"/>
                    <a:pt x="7647" y="11968"/>
                  </a:cubicBezTo>
                  <a:cubicBezTo>
                    <a:pt x="7655" y="11930"/>
                    <a:pt x="7662" y="11892"/>
                    <a:pt x="7677" y="11854"/>
                  </a:cubicBezTo>
                  <a:cubicBezTo>
                    <a:pt x="7677" y="11846"/>
                    <a:pt x="7677" y="11846"/>
                    <a:pt x="7677" y="11846"/>
                  </a:cubicBezTo>
                  <a:cubicBezTo>
                    <a:pt x="7685" y="11808"/>
                    <a:pt x="7693" y="11770"/>
                    <a:pt x="7708" y="11732"/>
                  </a:cubicBezTo>
                  <a:lnTo>
                    <a:pt x="7716" y="11702"/>
                  </a:lnTo>
                  <a:cubicBezTo>
                    <a:pt x="7723" y="11671"/>
                    <a:pt x="7738" y="11641"/>
                    <a:pt x="7746" y="11610"/>
                  </a:cubicBezTo>
                  <a:lnTo>
                    <a:pt x="7754" y="11588"/>
                  </a:lnTo>
                  <a:cubicBezTo>
                    <a:pt x="7769" y="11550"/>
                    <a:pt x="7784" y="11512"/>
                    <a:pt x="7792" y="11473"/>
                  </a:cubicBezTo>
                  <a:cubicBezTo>
                    <a:pt x="7792" y="11458"/>
                    <a:pt x="7807" y="11443"/>
                    <a:pt x="7807" y="11435"/>
                  </a:cubicBezTo>
                  <a:lnTo>
                    <a:pt x="7837" y="11359"/>
                  </a:lnTo>
                  <a:lnTo>
                    <a:pt x="7883" y="11215"/>
                  </a:lnTo>
                  <a:cubicBezTo>
                    <a:pt x="8035" y="10789"/>
                    <a:pt x="8180" y="10355"/>
                    <a:pt x="8111" y="9921"/>
                  </a:cubicBezTo>
                  <a:cubicBezTo>
                    <a:pt x="8111" y="9906"/>
                    <a:pt x="8111" y="9891"/>
                    <a:pt x="8104" y="9876"/>
                  </a:cubicBezTo>
                  <a:cubicBezTo>
                    <a:pt x="8104" y="9845"/>
                    <a:pt x="8096" y="9815"/>
                    <a:pt x="8088" y="9777"/>
                  </a:cubicBezTo>
                  <a:cubicBezTo>
                    <a:pt x="8088" y="9777"/>
                    <a:pt x="8088" y="9769"/>
                    <a:pt x="8088" y="9762"/>
                  </a:cubicBezTo>
                  <a:cubicBezTo>
                    <a:pt x="8081" y="9739"/>
                    <a:pt x="8073" y="9716"/>
                    <a:pt x="8065" y="9686"/>
                  </a:cubicBezTo>
                  <a:cubicBezTo>
                    <a:pt x="8065" y="9686"/>
                    <a:pt x="8065" y="9678"/>
                    <a:pt x="8065" y="9678"/>
                  </a:cubicBezTo>
                  <a:cubicBezTo>
                    <a:pt x="8058" y="9648"/>
                    <a:pt x="8050" y="9625"/>
                    <a:pt x="8035" y="9594"/>
                  </a:cubicBezTo>
                  <a:cubicBezTo>
                    <a:pt x="8027" y="9572"/>
                    <a:pt x="8012" y="9541"/>
                    <a:pt x="8005" y="9511"/>
                  </a:cubicBezTo>
                  <a:cubicBezTo>
                    <a:pt x="7929" y="9343"/>
                    <a:pt x="7837" y="9183"/>
                    <a:pt x="7738" y="9039"/>
                  </a:cubicBezTo>
                  <a:lnTo>
                    <a:pt x="7647" y="8910"/>
                  </a:lnTo>
                  <a:cubicBezTo>
                    <a:pt x="7571" y="8803"/>
                    <a:pt x="7495" y="8704"/>
                    <a:pt x="7426" y="8598"/>
                  </a:cubicBezTo>
                  <a:cubicBezTo>
                    <a:pt x="7381" y="8544"/>
                    <a:pt x="7343" y="8484"/>
                    <a:pt x="7305" y="8423"/>
                  </a:cubicBezTo>
                  <a:cubicBezTo>
                    <a:pt x="7229" y="8324"/>
                    <a:pt x="7168" y="8210"/>
                    <a:pt x="7107" y="8096"/>
                  </a:cubicBezTo>
                  <a:cubicBezTo>
                    <a:pt x="7084" y="8058"/>
                    <a:pt x="7069" y="8019"/>
                    <a:pt x="7046" y="7974"/>
                  </a:cubicBezTo>
                  <a:cubicBezTo>
                    <a:pt x="7031" y="7936"/>
                    <a:pt x="7016" y="7898"/>
                    <a:pt x="7000" y="7852"/>
                  </a:cubicBezTo>
                  <a:cubicBezTo>
                    <a:pt x="6947" y="7708"/>
                    <a:pt x="6924" y="7563"/>
                    <a:pt x="6924" y="7411"/>
                  </a:cubicBezTo>
                  <a:lnTo>
                    <a:pt x="6924" y="7373"/>
                  </a:lnTo>
                  <a:cubicBezTo>
                    <a:pt x="6924" y="7335"/>
                    <a:pt x="6932" y="7289"/>
                    <a:pt x="6939" y="7243"/>
                  </a:cubicBezTo>
                  <a:lnTo>
                    <a:pt x="6947" y="7205"/>
                  </a:lnTo>
                  <a:cubicBezTo>
                    <a:pt x="6955" y="7167"/>
                    <a:pt x="6962" y="7137"/>
                    <a:pt x="6970" y="7107"/>
                  </a:cubicBezTo>
                  <a:cubicBezTo>
                    <a:pt x="6978" y="7068"/>
                    <a:pt x="6985" y="7053"/>
                    <a:pt x="6993" y="7030"/>
                  </a:cubicBezTo>
                  <a:cubicBezTo>
                    <a:pt x="7099" y="6696"/>
                    <a:pt x="7328" y="6399"/>
                    <a:pt x="7548" y="6102"/>
                  </a:cubicBezTo>
                  <a:cubicBezTo>
                    <a:pt x="7693" y="5920"/>
                    <a:pt x="7814" y="5729"/>
                    <a:pt x="7921" y="5532"/>
                  </a:cubicBezTo>
                  <a:cubicBezTo>
                    <a:pt x="7989" y="5395"/>
                    <a:pt x="8035" y="5250"/>
                    <a:pt x="8065" y="5106"/>
                  </a:cubicBezTo>
                  <a:cubicBezTo>
                    <a:pt x="8187" y="4489"/>
                    <a:pt x="7860" y="3926"/>
                    <a:pt x="7541" y="3348"/>
                  </a:cubicBezTo>
                  <a:cubicBezTo>
                    <a:pt x="7449" y="3181"/>
                    <a:pt x="7358" y="3006"/>
                    <a:pt x="7282" y="2831"/>
                  </a:cubicBezTo>
                  <a:cubicBezTo>
                    <a:pt x="7236" y="2740"/>
                    <a:pt x="7198" y="2641"/>
                    <a:pt x="7168" y="2549"/>
                  </a:cubicBezTo>
                  <a:cubicBezTo>
                    <a:pt x="7122" y="2405"/>
                    <a:pt x="7084" y="2260"/>
                    <a:pt x="7069" y="2116"/>
                  </a:cubicBezTo>
                  <a:cubicBezTo>
                    <a:pt x="7054" y="2002"/>
                    <a:pt x="7046" y="1887"/>
                    <a:pt x="7046" y="1773"/>
                  </a:cubicBezTo>
                  <a:cubicBezTo>
                    <a:pt x="7046" y="1712"/>
                    <a:pt x="7046" y="1652"/>
                    <a:pt x="7054" y="1598"/>
                  </a:cubicBezTo>
                  <a:cubicBezTo>
                    <a:pt x="7054" y="1537"/>
                    <a:pt x="7061" y="1484"/>
                    <a:pt x="7069" y="1423"/>
                  </a:cubicBezTo>
                  <a:cubicBezTo>
                    <a:pt x="7092" y="1241"/>
                    <a:pt x="7137" y="1058"/>
                    <a:pt x="7198" y="883"/>
                  </a:cubicBezTo>
                  <a:lnTo>
                    <a:pt x="7213" y="845"/>
                  </a:lnTo>
                  <a:cubicBezTo>
                    <a:pt x="7229" y="815"/>
                    <a:pt x="7236" y="777"/>
                    <a:pt x="7251" y="746"/>
                  </a:cubicBezTo>
                  <a:lnTo>
                    <a:pt x="7274" y="693"/>
                  </a:lnTo>
                  <a:cubicBezTo>
                    <a:pt x="7289" y="663"/>
                    <a:pt x="7305" y="632"/>
                    <a:pt x="7320" y="594"/>
                  </a:cubicBezTo>
                  <a:cubicBezTo>
                    <a:pt x="7328" y="579"/>
                    <a:pt x="7335" y="564"/>
                    <a:pt x="7343" y="548"/>
                  </a:cubicBezTo>
                  <a:cubicBezTo>
                    <a:pt x="7366" y="503"/>
                    <a:pt x="7388" y="457"/>
                    <a:pt x="7419" y="419"/>
                  </a:cubicBezTo>
                  <a:lnTo>
                    <a:pt x="7426" y="396"/>
                  </a:lnTo>
                  <a:cubicBezTo>
                    <a:pt x="7449" y="358"/>
                    <a:pt x="7472" y="320"/>
                    <a:pt x="7495" y="290"/>
                  </a:cubicBezTo>
                  <a:lnTo>
                    <a:pt x="7525" y="244"/>
                  </a:lnTo>
                  <a:cubicBezTo>
                    <a:pt x="7548" y="214"/>
                    <a:pt x="7571" y="183"/>
                    <a:pt x="7594" y="160"/>
                  </a:cubicBezTo>
                  <a:lnTo>
                    <a:pt x="7624" y="122"/>
                  </a:lnTo>
                  <a:cubicBezTo>
                    <a:pt x="7655" y="77"/>
                    <a:pt x="7685" y="39"/>
                    <a:pt x="7716" y="1"/>
                  </a:cubicBezTo>
                  <a:close/>
                  <a:moveTo>
                    <a:pt x="9766" y="25599"/>
                  </a:moveTo>
                  <a:cubicBezTo>
                    <a:pt x="9792" y="25633"/>
                    <a:pt x="9819" y="25667"/>
                    <a:pt x="9846" y="25700"/>
                  </a:cubicBezTo>
                  <a:cubicBezTo>
                    <a:pt x="9824" y="25664"/>
                    <a:pt x="9795" y="25635"/>
                    <a:pt x="9766" y="25599"/>
                  </a:cubicBezTo>
                  <a:close/>
                </a:path>
              </a:pathLst>
            </a:custGeom>
            <a:solidFill>
              <a:schemeClr val="accent5">
                <a:alpha val="11610"/>
              </a:scheme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0"/>
            <p:cNvSpPr/>
            <p:nvPr/>
          </p:nvSpPr>
          <p:spPr>
            <a:xfrm rot="-1146832">
              <a:off x="7390174" y="2916165"/>
              <a:ext cx="12965" cy="12541"/>
            </a:xfrm>
            <a:custGeom>
              <a:rect b="b" l="l" r="r" t="t"/>
              <a:pathLst>
                <a:path extrusionOk="0" h="207" w="214">
                  <a:moveTo>
                    <a:pt x="213" y="1"/>
                  </a:moveTo>
                  <a:cubicBezTo>
                    <a:pt x="137" y="62"/>
                    <a:pt x="69" y="130"/>
                    <a:pt x="0" y="206"/>
                  </a:cubicBezTo>
                  <a:cubicBezTo>
                    <a:pt x="76" y="138"/>
                    <a:pt x="152" y="69"/>
                    <a:pt x="213" y="1"/>
                  </a:cubicBezTo>
                  <a:close/>
                </a:path>
              </a:pathLst>
            </a:custGeom>
            <a:solidFill>
              <a:srgbClr val="AEB5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0"/>
            <p:cNvSpPr/>
            <p:nvPr/>
          </p:nvSpPr>
          <p:spPr>
            <a:xfrm rot="-1146832">
              <a:off x="7183958" y="2957397"/>
              <a:ext cx="605703" cy="1542731"/>
            </a:xfrm>
            <a:custGeom>
              <a:rect b="b" l="l" r="r" t="t"/>
              <a:pathLst>
                <a:path extrusionOk="0" h="25465" w="9998">
                  <a:moveTo>
                    <a:pt x="7472" y="1"/>
                  </a:moveTo>
                  <a:lnTo>
                    <a:pt x="7472" y="1"/>
                  </a:lnTo>
                  <a:cubicBezTo>
                    <a:pt x="6696" y="358"/>
                    <a:pt x="5638" y="252"/>
                    <a:pt x="4786" y="564"/>
                  </a:cubicBezTo>
                  <a:cubicBezTo>
                    <a:pt x="3957" y="860"/>
                    <a:pt x="3333" y="1553"/>
                    <a:pt x="2755" y="2222"/>
                  </a:cubicBezTo>
                  <a:cubicBezTo>
                    <a:pt x="2374" y="2663"/>
                    <a:pt x="1979" y="3127"/>
                    <a:pt x="1872" y="3698"/>
                  </a:cubicBezTo>
                  <a:cubicBezTo>
                    <a:pt x="1773" y="4170"/>
                    <a:pt x="1887" y="4718"/>
                    <a:pt x="1583" y="5098"/>
                  </a:cubicBezTo>
                  <a:cubicBezTo>
                    <a:pt x="1317" y="5440"/>
                    <a:pt x="792" y="5539"/>
                    <a:pt x="601" y="5920"/>
                  </a:cubicBezTo>
                  <a:cubicBezTo>
                    <a:pt x="274" y="6589"/>
                    <a:pt x="1203" y="7259"/>
                    <a:pt x="1172" y="8004"/>
                  </a:cubicBezTo>
                  <a:cubicBezTo>
                    <a:pt x="1142" y="8628"/>
                    <a:pt x="457" y="9008"/>
                    <a:pt x="229" y="9594"/>
                  </a:cubicBezTo>
                  <a:cubicBezTo>
                    <a:pt x="0" y="10172"/>
                    <a:pt x="274" y="10834"/>
                    <a:pt x="594" y="11374"/>
                  </a:cubicBezTo>
                  <a:cubicBezTo>
                    <a:pt x="913" y="11915"/>
                    <a:pt x="1301" y="12462"/>
                    <a:pt x="1309" y="13094"/>
                  </a:cubicBezTo>
                  <a:cubicBezTo>
                    <a:pt x="1309" y="13573"/>
                    <a:pt x="1088" y="14068"/>
                    <a:pt x="1241" y="14524"/>
                  </a:cubicBezTo>
                  <a:cubicBezTo>
                    <a:pt x="1583" y="15559"/>
                    <a:pt x="3386" y="15445"/>
                    <a:pt x="3713" y="16479"/>
                  </a:cubicBezTo>
                  <a:cubicBezTo>
                    <a:pt x="3903" y="17080"/>
                    <a:pt x="3477" y="17803"/>
                    <a:pt x="3827" y="18321"/>
                  </a:cubicBezTo>
                  <a:cubicBezTo>
                    <a:pt x="4185" y="18861"/>
                    <a:pt x="5113" y="18762"/>
                    <a:pt x="5448" y="19310"/>
                  </a:cubicBezTo>
                  <a:cubicBezTo>
                    <a:pt x="5668" y="19682"/>
                    <a:pt x="5509" y="20169"/>
                    <a:pt x="5623" y="20595"/>
                  </a:cubicBezTo>
                  <a:cubicBezTo>
                    <a:pt x="5790" y="21250"/>
                    <a:pt x="6543" y="21546"/>
                    <a:pt x="7175" y="21805"/>
                  </a:cubicBezTo>
                  <a:cubicBezTo>
                    <a:pt x="7608" y="21980"/>
                    <a:pt x="9214" y="24536"/>
                    <a:pt x="9997" y="25464"/>
                  </a:cubicBezTo>
                  <a:cubicBezTo>
                    <a:pt x="9647" y="25038"/>
                    <a:pt x="9374" y="24567"/>
                    <a:pt x="9168" y="24049"/>
                  </a:cubicBezTo>
                  <a:cubicBezTo>
                    <a:pt x="9069" y="23867"/>
                    <a:pt x="8978" y="23684"/>
                    <a:pt x="8894" y="23486"/>
                  </a:cubicBezTo>
                  <a:cubicBezTo>
                    <a:pt x="7677" y="20641"/>
                    <a:pt x="6734" y="17803"/>
                    <a:pt x="5258" y="14935"/>
                  </a:cubicBezTo>
                  <a:cubicBezTo>
                    <a:pt x="4071" y="12691"/>
                    <a:pt x="3774" y="10180"/>
                    <a:pt x="3766" y="7548"/>
                  </a:cubicBezTo>
                  <a:cubicBezTo>
                    <a:pt x="3812" y="4504"/>
                    <a:pt x="5524" y="2123"/>
                    <a:pt x="747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0"/>
            <p:cNvSpPr/>
            <p:nvPr/>
          </p:nvSpPr>
          <p:spPr>
            <a:xfrm rot="-1146832">
              <a:off x="7467202" y="3907920"/>
              <a:ext cx="159089" cy="64823"/>
            </a:xfrm>
            <a:custGeom>
              <a:rect b="b" l="l" r="r" t="t"/>
              <a:pathLst>
                <a:path extrusionOk="0" h="1070" w="2626">
                  <a:moveTo>
                    <a:pt x="1960" y="0"/>
                  </a:moveTo>
                  <a:cubicBezTo>
                    <a:pt x="1525" y="0"/>
                    <a:pt x="1095" y="32"/>
                    <a:pt x="670" y="95"/>
                  </a:cubicBezTo>
                  <a:cubicBezTo>
                    <a:pt x="442" y="133"/>
                    <a:pt x="213" y="187"/>
                    <a:pt x="0" y="270"/>
                  </a:cubicBezTo>
                  <a:cubicBezTo>
                    <a:pt x="107" y="377"/>
                    <a:pt x="183" y="514"/>
                    <a:pt x="236" y="658"/>
                  </a:cubicBezTo>
                  <a:cubicBezTo>
                    <a:pt x="259" y="750"/>
                    <a:pt x="274" y="841"/>
                    <a:pt x="282" y="940"/>
                  </a:cubicBezTo>
                  <a:cubicBezTo>
                    <a:pt x="487" y="993"/>
                    <a:pt x="693" y="1031"/>
                    <a:pt x="906" y="1069"/>
                  </a:cubicBezTo>
                  <a:cubicBezTo>
                    <a:pt x="1362" y="963"/>
                    <a:pt x="1834" y="894"/>
                    <a:pt x="2306" y="879"/>
                  </a:cubicBezTo>
                  <a:cubicBezTo>
                    <a:pt x="2412" y="871"/>
                    <a:pt x="2519" y="871"/>
                    <a:pt x="2625" y="864"/>
                  </a:cubicBezTo>
                  <a:cubicBezTo>
                    <a:pt x="2496" y="582"/>
                    <a:pt x="2359" y="293"/>
                    <a:pt x="2222" y="4"/>
                  </a:cubicBezTo>
                  <a:cubicBezTo>
                    <a:pt x="2134" y="2"/>
                    <a:pt x="2047" y="0"/>
                    <a:pt x="196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0"/>
            <p:cNvSpPr/>
            <p:nvPr/>
          </p:nvSpPr>
          <p:spPr>
            <a:xfrm rot="-1146832">
              <a:off x="7221420" y="3718234"/>
              <a:ext cx="179809" cy="38773"/>
            </a:xfrm>
            <a:custGeom>
              <a:rect b="b" l="l" r="r" t="t"/>
              <a:pathLst>
                <a:path extrusionOk="0" h="640" w="2968">
                  <a:moveTo>
                    <a:pt x="1" y="1"/>
                  </a:moveTo>
                  <a:lnTo>
                    <a:pt x="1" y="1"/>
                  </a:lnTo>
                  <a:cubicBezTo>
                    <a:pt x="130" y="206"/>
                    <a:pt x="244" y="419"/>
                    <a:pt x="351" y="640"/>
                  </a:cubicBezTo>
                  <a:cubicBezTo>
                    <a:pt x="503" y="617"/>
                    <a:pt x="647" y="594"/>
                    <a:pt x="792" y="571"/>
                  </a:cubicBezTo>
                  <a:cubicBezTo>
                    <a:pt x="1445" y="489"/>
                    <a:pt x="2103" y="456"/>
                    <a:pt x="2757" y="456"/>
                  </a:cubicBezTo>
                  <a:cubicBezTo>
                    <a:pt x="2827" y="456"/>
                    <a:pt x="2898" y="456"/>
                    <a:pt x="2968" y="457"/>
                  </a:cubicBezTo>
                  <a:cubicBezTo>
                    <a:pt x="1987" y="259"/>
                    <a:pt x="997" y="10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0"/>
            <p:cNvSpPr/>
            <p:nvPr/>
          </p:nvSpPr>
          <p:spPr>
            <a:xfrm rot="-1146832">
              <a:off x="7304072" y="3878530"/>
              <a:ext cx="83483" cy="39681"/>
            </a:xfrm>
            <a:custGeom>
              <a:rect b="b" l="l" r="r" t="t"/>
              <a:pathLst>
                <a:path extrusionOk="0" h="655" w="1378">
                  <a:moveTo>
                    <a:pt x="1" y="0"/>
                  </a:moveTo>
                  <a:lnTo>
                    <a:pt x="1" y="0"/>
                  </a:lnTo>
                  <a:cubicBezTo>
                    <a:pt x="9" y="84"/>
                    <a:pt x="24" y="160"/>
                    <a:pt x="47" y="236"/>
                  </a:cubicBezTo>
                  <a:cubicBezTo>
                    <a:pt x="100" y="396"/>
                    <a:pt x="191" y="541"/>
                    <a:pt x="305" y="655"/>
                  </a:cubicBezTo>
                  <a:cubicBezTo>
                    <a:pt x="655" y="502"/>
                    <a:pt x="1013" y="388"/>
                    <a:pt x="1378" y="305"/>
                  </a:cubicBezTo>
                  <a:cubicBezTo>
                    <a:pt x="1203" y="282"/>
                    <a:pt x="1036" y="251"/>
                    <a:pt x="868" y="221"/>
                  </a:cubicBezTo>
                  <a:cubicBezTo>
                    <a:pt x="572" y="168"/>
                    <a:pt x="282" y="99"/>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0"/>
            <p:cNvSpPr/>
            <p:nvPr/>
          </p:nvSpPr>
          <p:spPr>
            <a:xfrm rot="-1146832">
              <a:off x="7784635" y="4171907"/>
              <a:ext cx="60885" cy="19871"/>
            </a:xfrm>
            <a:custGeom>
              <a:rect b="b" l="l" r="r" t="t"/>
              <a:pathLst>
                <a:path extrusionOk="0" h="328" w="1005">
                  <a:moveTo>
                    <a:pt x="868" y="0"/>
                  </a:moveTo>
                  <a:cubicBezTo>
                    <a:pt x="586" y="84"/>
                    <a:pt x="297" y="153"/>
                    <a:pt x="0" y="198"/>
                  </a:cubicBezTo>
                  <a:cubicBezTo>
                    <a:pt x="24" y="198"/>
                    <a:pt x="48" y="197"/>
                    <a:pt x="72" y="197"/>
                  </a:cubicBezTo>
                  <a:cubicBezTo>
                    <a:pt x="384" y="197"/>
                    <a:pt x="701" y="243"/>
                    <a:pt x="1004" y="328"/>
                  </a:cubicBezTo>
                  <a:lnTo>
                    <a:pt x="868" y="0"/>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0"/>
            <p:cNvSpPr/>
            <p:nvPr/>
          </p:nvSpPr>
          <p:spPr>
            <a:xfrm rot="-1146832">
              <a:off x="7706740" y="4173645"/>
              <a:ext cx="99173" cy="16660"/>
            </a:xfrm>
            <a:custGeom>
              <a:rect b="b" l="l" r="r" t="t"/>
              <a:pathLst>
                <a:path extrusionOk="0" h="275" w="1637">
                  <a:moveTo>
                    <a:pt x="1" y="0"/>
                  </a:moveTo>
                  <a:cubicBezTo>
                    <a:pt x="107" y="107"/>
                    <a:pt x="229" y="198"/>
                    <a:pt x="358" y="274"/>
                  </a:cubicBezTo>
                  <a:cubicBezTo>
                    <a:pt x="784" y="191"/>
                    <a:pt x="1210" y="130"/>
                    <a:pt x="1636" y="31"/>
                  </a:cubicBezTo>
                  <a:cubicBezTo>
                    <a:pt x="1517" y="26"/>
                    <a:pt x="1397" y="24"/>
                    <a:pt x="1277" y="24"/>
                  </a:cubicBezTo>
                  <a:cubicBezTo>
                    <a:pt x="1036" y="24"/>
                    <a:pt x="794" y="31"/>
                    <a:pt x="556" y="31"/>
                  </a:cubicBezTo>
                  <a:cubicBezTo>
                    <a:pt x="381" y="23"/>
                    <a:pt x="191" y="16"/>
                    <a:pt x="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0"/>
            <p:cNvSpPr/>
            <p:nvPr/>
          </p:nvSpPr>
          <p:spPr>
            <a:xfrm rot="-1146832">
              <a:off x="7506480" y="3982988"/>
              <a:ext cx="186715" cy="66398"/>
            </a:xfrm>
            <a:custGeom>
              <a:rect b="b" l="l" r="r" t="t"/>
              <a:pathLst>
                <a:path extrusionOk="0" h="1096" w="3082">
                  <a:moveTo>
                    <a:pt x="746" y="0"/>
                  </a:moveTo>
                  <a:cubicBezTo>
                    <a:pt x="503" y="54"/>
                    <a:pt x="259" y="137"/>
                    <a:pt x="31" y="236"/>
                  </a:cubicBezTo>
                  <a:cubicBezTo>
                    <a:pt x="8" y="480"/>
                    <a:pt x="1" y="715"/>
                    <a:pt x="92" y="928"/>
                  </a:cubicBezTo>
                  <a:cubicBezTo>
                    <a:pt x="427" y="1012"/>
                    <a:pt x="761" y="1073"/>
                    <a:pt x="1104" y="1096"/>
                  </a:cubicBezTo>
                  <a:cubicBezTo>
                    <a:pt x="1522" y="1005"/>
                    <a:pt x="1941" y="951"/>
                    <a:pt x="2367" y="936"/>
                  </a:cubicBezTo>
                  <a:cubicBezTo>
                    <a:pt x="2610" y="921"/>
                    <a:pt x="2846" y="913"/>
                    <a:pt x="3082" y="913"/>
                  </a:cubicBezTo>
                  <a:cubicBezTo>
                    <a:pt x="2975" y="647"/>
                    <a:pt x="2854" y="373"/>
                    <a:pt x="2739" y="107"/>
                  </a:cubicBezTo>
                  <a:cubicBezTo>
                    <a:pt x="2632" y="109"/>
                    <a:pt x="2525" y="111"/>
                    <a:pt x="2417" y="111"/>
                  </a:cubicBezTo>
                  <a:cubicBezTo>
                    <a:pt x="1863" y="111"/>
                    <a:pt x="1308" y="77"/>
                    <a:pt x="7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0"/>
            <p:cNvSpPr/>
            <p:nvPr/>
          </p:nvSpPr>
          <p:spPr>
            <a:xfrm rot="-1146832">
              <a:off x="7192324" y="3097566"/>
              <a:ext cx="81180" cy="188593"/>
            </a:xfrm>
            <a:custGeom>
              <a:rect b="b" l="l" r="r" t="t"/>
              <a:pathLst>
                <a:path extrusionOk="0" h="3113" w="1340">
                  <a:moveTo>
                    <a:pt x="222" y="1"/>
                  </a:moveTo>
                  <a:cubicBezTo>
                    <a:pt x="153" y="69"/>
                    <a:pt x="77" y="145"/>
                    <a:pt x="1" y="222"/>
                  </a:cubicBezTo>
                  <a:cubicBezTo>
                    <a:pt x="168" y="921"/>
                    <a:pt x="404" y="1599"/>
                    <a:pt x="701" y="2253"/>
                  </a:cubicBezTo>
                  <a:cubicBezTo>
                    <a:pt x="830" y="2542"/>
                    <a:pt x="960" y="2831"/>
                    <a:pt x="1104" y="3113"/>
                  </a:cubicBezTo>
                  <a:cubicBezTo>
                    <a:pt x="1180" y="2930"/>
                    <a:pt x="1256" y="2747"/>
                    <a:pt x="1340" y="2565"/>
                  </a:cubicBezTo>
                  <a:cubicBezTo>
                    <a:pt x="921" y="1735"/>
                    <a:pt x="571" y="868"/>
                    <a:pt x="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0"/>
            <p:cNvSpPr/>
            <p:nvPr/>
          </p:nvSpPr>
          <p:spPr>
            <a:xfrm rot="-1146832">
              <a:off x="7258328" y="3021377"/>
              <a:ext cx="39257" cy="151698"/>
            </a:xfrm>
            <a:custGeom>
              <a:rect b="b" l="l" r="r" t="t"/>
              <a:pathLst>
                <a:path extrusionOk="0" h="2504" w="648">
                  <a:moveTo>
                    <a:pt x="137" y="1"/>
                  </a:moveTo>
                  <a:cubicBezTo>
                    <a:pt x="92" y="16"/>
                    <a:pt x="46" y="31"/>
                    <a:pt x="1" y="46"/>
                  </a:cubicBezTo>
                  <a:cubicBezTo>
                    <a:pt x="16" y="876"/>
                    <a:pt x="122" y="1697"/>
                    <a:pt x="320" y="2504"/>
                  </a:cubicBezTo>
                  <a:cubicBezTo>
                    <a:pt x="427" y="2329"/>
                    <a:pt x="533" y="2154"/>
                    <a:pt x="647" y="1979"/>
                  </a:cubicBezTo>
                  <a:cubicBezTo>
                    <a:pt x="404" y="1347"/>
                    <a:pt x="267" y="678"/>
                    <a:pt x="13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0"/>
            <p:cNvSpPr/>
            <p:nvPr/>
          </p:nvSpPr>
          <p:spPr>
            <a:xfrm rot="-1146832">
              <a:off x="7276405" y="3000539"/>
              <a:ext cx="45679" cy="107897"/>
            </a:xfrm>
            <a:custGeom>
              <a:rect b="b" l="l" r="r" t="t"/>
              <a:pathLst>
                <a:path extrusionOk="0" h="1781" w="754">
                  <a:moveTo>
                    <a:pt x="753" y="1"/>
                  </a:moveTo>
                  <a:cubicBezTo>
                    <a:pt x="495" y="31"/>
                    <a:pt x="244" y="61"/>
                    <a:pt x="0" y="107"/>
                  </a:cubicBezTo>
                  <a:cubicBezTo>
                    <a:pt x="99" y="670"/>
                    <a:pt x="236" y="1233"/>
                    <a:pt x="411" y="1781"/>
                  </a:cubicBezTo>
                  <a:cubicBezTo>
                    <a:pt x="510" y="1629"/>
                    <a:pt x="624" y="1484"/>
                    <a:pt x="731" y="1340"/>
                  </a:cubicBezTo>
                  <a:cubicBezTo>
                    <a:pt x="723" y="1050"/>
                    <a:pt x="715" y="769"/>
                    <a:pt x="723" y="480"/>
                  </a:cubicBezTo>
                  <a:cubicBezTo>
                    <a:pt x="731" y="320"/>
                    <a:pt x="738" y="160"/>
                    <a:pt x="75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0"/>
            <p:cNvSpPr/>
            <p:nvPr/>
          </p:nvSpPr>
          <p:spPr>
            <a:xfrm rot="-1146832">
              <a:off x="7653022" y="4098724"/>
              <a:ext cx="44770" cy="14782"/>
            </a:xfrm>
            <a:custGeom>
              <a:rect b="b" l="l" r="r" t="t"/>
              <a:pathLst>
                <a:path extrusionOk="0" h="244" w="739">
                  <a:moveTo>
                    <a:pt x="738" y="0"/>
                  </a:moveTo>
                  <a:lnTo>
                    <a:pt x="738" y="0"/>
                  </a:lnTo>
                  <a:cubicBezTo>
                    <a:pt x="487" y="8"/>
                    <a:pt x="244" y="15"/>
                    <a:pt x="0" y="23"/>
                  </a:cubicBezTo>
                  <a:cubicBezTo>
                    <a:pt x="16" y="91"/>
                    <a:pt x="23" y="167"/>
                    <a:pt x="31" y="243"/>
                  </a:cubicBezTo>
                  <a:cubicBezTo>
                    <a:pt x="168" y="183"/>
                    <a:pt x="305" y="137"/>
                    <a:pt x="442" y="91"/>
                  </a:cubicBezTo>
                  <a:cubicBezTo>
                    <a:pt x="541" y="61"/>
                    <a:pt x="640" y="30"/>
                    <a:pt x="73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0"/>
            <p:cNvSpPr/>
            <p:nvPr/>
          </p:nvSpPr>
          <p:spPr>
            <a:xfrm rot="-1146832">
              <a:off x="7263497" y="3754615"/>
              <a:ext cx="193682" cy="26293"/>
            </a:xfrm>
            <a:custGeom>
              <a:rect b="b" l="l" r="r" t="t"/>
              <a:pathLst>
                <a:path extrusionOk="0" h="434" w="3197">
                  <a:moveTo>
                    <a:pt x="2227" y="1"/>
                  </a:moveTo>
                  <a:cubicBezTo>
                    <a:pt x="1483" y="1"/>
                    <a:pt x="738" y="38"/>
                    <a:pt x="1" y="159"/>
                  </a:cubicBezTo>
                  <a:cubicBezTo>
                    <a:pt x="24" y="213"/>
                    <a:pt x="31" y="258"/>
                    <a:pt x="46" y="304"/>
                  </a:cubicBezTo>
                  <a:lnTo>
                    <a:pt x="259" y="372"/>
                  </a:lnTo>
                  <a:cubicBezTo>
                    <a:pt x="343" y="395"/>
                    <a:pt x="427" y="418"/>
                    <a:pt x="510" y="433"/>
                  </a:cubicBezTo>
                  <a:cubicBezTo>
                    <a:pt x="978" y="366"/>
                    <a:pt x="1453" y="327"/>
                    <a:pt x="1931" y="327"/>
                  </a:cubicBezTo>
                  <a:cubicBezTo>
                    <a:pt x="2099" y="327"/>
                    <a:pt x="2267" y="332"/>
                    <a:pt x="2435" y="342"/>
                  </a:cubicBezTo>
                  <a:cubicBezTo>
                    <a:pt x="2686" y="350"/>
                    <a:pt x="2945" y="372"/>
                    <a:pt x="3196" y="403"/>
                  </a:cubicBezTo>
                  <a:cubicBezTo>
                    <a:pt x="3158" y="273"/>
                    <a:pt x="3120" y="144"/>
                    <a:pt x="3082" y="15"/>
                  </a:cubicBezTo>
                  <a:cubicBezTo>
                    <a:pt x="2797" y="6"/>
                    <a:pt x="2512" y="1"/>
                    <a:pt x="22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0"/>
            <p:cNvSpPr/>
            <p:nvPr/>
          </p:nvSpPr>
          <p:spPr>
            <a:xfrm rot="-1146832">
              <a:off x="7583016" y="4052777"/>
              <a:ext cx="153516" cy="27747"/>
            </a:xfrm>
            <a:custGeom>
              <a:rect b="b" l="l" r="r" t="t"/>
              <a:pathLst>
                <a:path extrusionOk="0" h="458" w="2534">
                  <a:moveTo>
                    <a:pt x="2359" y="1"/>
                  </a:moveTo>
                  <a:cubicBezTo>
                    <a:pt x="2275" y="8"/>
                    <a:pt x="2199" y="16"/>
                    <a:pt x="2115" y="16"/>
                  </a:cubicBezTo>
                  <a:cubicBezTo>
                    <a:pt x="1734" y="52"/>
                    <a:pt x="1352" y="69"/>
                    <a:pt x="971" y="69"/>
                  </a:cubicBezTo>
                  <a:cubicBezTo>
                    <a:pt x="713" y="69"/>
                    <a:pt x="456" y="62"/>
                    <a:pt x="198" y="46"/>
                  </a:cubicBezTo>
                  <a:cubicBezTo>
                    <a:pt x="137" y="54"/>
                    <a:pt x="69" y="69"/>
                    <a:pt x="0" y="92"/>
                  </a:cubicBezTo>
                  <a:cubicBezTo>
                    <a:pt x="267" y="183"/>
                    <a:pt x="533" y="274"/>
                    <a:pt x="715" y="457"/>
                  </a:cubicBezTo>
                  <a:cubicBezTo>
                    <a:pt x="1237" y="457"/>
                    <a:pt x="1759" y="424"/>
                    <a:pt x="2276" y="424"/>
                  </a:cubicBezTo>
                  <a:cubicBezTo>
                    <a:pt x="2362" y="424"/>
                    <a:pt x="2448" y="424"/>
                    <a:pt x="2534" y="427"/>
                  </a:cubicBezTo>
                  <a:lnTo>
                    <a:pt x="235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0"/>
            <p:cNvSpPr/>
            <p:nvPr/>
          </p:nvSpPr>
          <p:spPr>
            <a:xfrm rot="-1146832">
              <a:off x="7150907" y="3183809"/>
              <a:ext cx="118984" cy="167389"/>
            </a:xfrm>
            <a:custGeom>
              <a:rect b="b" l="l" r="r" t="t"/>
              <a:pathLst>
                <a:path extrusionOk="0" h="2763" w="1964">
                  <a:moveTo>
                    <a:pt x="190" y="0"/>
                  </a:moveTo>
                  <a:cubicBezTo>
                    <a:pt x="122" y="84"/>
                    <a:pt x="61" y="175"/>
                    <a:pt x="0" y="259"/>
                  </a:cubicBezTo>
                  <a:cubicBezTo>
                    <a:pt x="411" y="974"/>
                    <a:pt x="898" y="1644"/>
                    <a:pt x="1438" y="2260"/>
                  </a:cubicBezTo>
                  <a:cubicBezTo>
                    <a:pt x="1583" y="2427"/>
                    <a:pt x="1727" y="2595"/>
                    <a:pt x="1879" y="2762"/>
                  </a:cubicBezTo>
                  <a:cubicBezTo>
                    <a:pt x="1902" y="2671"/>
                    <a:pt x="1933" y="2564"/>
                    <a:pt x="1963" y="2465"/>
                  </a:cubicBezTo>
                  <a:lnTo>
                    <a:pt x="1955" y="2458"/>
                  </a:lnTo>
                  <a:cubicBezTo>
                    <a:pt x="1377" y="1628"/>
                    <a:pt x="784" y="814"/>
                    <a:pt x="19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0"/>
            <p:cNvSpPr/>
            <p:nvPr/>
          </p:nvSpPr>
          <p:spPr>
            <a:xfrm rot="-1146832">
              <a:off x="7124812" y="3356634"/>
              <a:ext cx="175689" cy="148912"/>
            </a:xfrm>
            <a:custGeom>
              <a:rect b="b" l="l" r="r" t="t"/>
              <a:pathLst>
                <a:path extrusionOk="0" h="2458" w="2900">
                  <a:moveTo>
                    <a:pt x="366" y="0"/>
                  </a:moveTo>
                  <a:cubicBezTo>
                    <a:pt x="244" y="84"/>
                    <a:pt x="115" y="153"/>
                    <a:pt x="1" y="236"/>
                  </a:cubicBezTo>
                  <a:cubicBezTo>
                    <a:pt x="191" y="396"/>
                    <a:pt x="381" y="541"/>
                    <a:pt x="579" y="685"/>
                  </a:cubicBezTo>
                  <a:cubicBezTo>
                    <a:pt x="891" y="921"/>
                    <a:pt x="1180" y="1164"/>
                    <a:pt x="1477" y="1408"/>
                  </a:cubicBezTo>
                  <a:cubicBezTo>
                    <a:pt x="1713" y="1613"/>
                    <a:pt x="1949" y="1811"/>
                    <a:pt x="2184" y="2009"/>
                  </a:cubicBezTo>
                  <a:cubicBezTo>
                    <a:pt x="2420" y="2153"/>
                    <a:pt x="2656" y="2306"/>
                    <a:pt x="2884" y="2458"/>
                  </a:cubicBezTo>
                  <a:lnTo>
                    <a:pt x="2884" y="2169"/>
                  </a:lnTo>
                  <a:cubicBezTo>
                    <a:pt x="2884" y="2070"/>
                    <a:pt x="2892" y="1956"/>
                    <a:pt x="2900" y="1857"/>
                  </a:cubicBezTo>
                  <a:cubicBezTo>
                    <a:pt x="2496" y="1621"/>
                    <a:pt x="2093" y="1385"/>
                    <a:pt x="1698" y="1142"/>
                  </a:cubicBezTo>
                  <a:cubicBezTo>
                    <a:pt x="1370" y="929"/>
                    <a:pt x="1097" y="655"/>
                    <a:pt x="807" y="396"/>
                  </a:cubicBezTo>
                  <a:cubicBezTo>
                    <a:pt x="663" y="267"/>
                    <a:pt x="518" y="130"/>
                    <a:pt x="36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0"/>
            <p:cNvSpPr/>
            <p:nvPr/>
          </p:nvSpPr>
          <p:spPr>
            <a:xfrm rot="-1146832">
              <a:off x="7152529" y="3276355"/>
              <a:ext cx="130495" cy="150305"/>
            </a:xfrm>
            <a:custGeom>
              <a:rect b="b" l="l" r="r" t="t"/>
              <a:pathLst>
                <a:path extrusionOk="0" h="2481" w="2154">
                  <a:moveTo>
                    <a:pt x="61" y="1"/>
                  </a:moveTo>
                  <a:cubicBezTo>
                    <a:pt x="54" y="191"/>
                    <a:pt x="39" y="381"/>
                    <a:pt x="1" y="571"/>
                  </a:cubicBezTo>
                  <a:cubicBezTo>
                    <a:pt x="320" y="891"/>
                    <a:pt x="655" y="1187"/>
                    <a:pt x="982" y="1499"/>
                  </a:cubicBezTo>
                  <a:cubicBezTo>
                    <a:pt x="1332" y="1842"/>
                    <a:pt x="1697" y="2169"/>
                    <a:pt x="2062" y="2481"/>
                  </a:cubicBezTo>
                  <a:cubicBezTo>
                    <a:pt x="2093" y="2291"/>
                    <a:pt x="2116" y="2116"/>
                    <a:pt x="2154" y="1933"/>
                  </a:cubicBezTo>
                  <a:cubicBezTo>
                    <a:pt x="1545" y="1454"/>
                    <a:pt x="967" y="936"/>
                    <a:pt x="419" y="381"/>
                  </a:cubicBezTo>
                  <a:cubicBezTo>
                    <a:pt x="305" y="252"/>
                    <a:pt x="183" y="122"/>
                    <a:pt x="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0"/>
            <p:cNvSpPr/>
            <p:nvPr/>
          </p:nvSpPr>
          <p:spPr>
            <a:xfrm rot="-1146832">
              <a:off x="7135584" y="3236109"/>
              <a:ext cx="78394" cy="99598"/>
            </a:xfrm>
            <a:custGeom>
              <a:rect b="b" l="l" r="r" t="t"/>
              <a:pathLst>
                <a:path extrusionOk="0" h="1644" w="1294">
                  <a:moveTo>
                    <a:pt x="115" y="1"/>
                  </a:moveTo>
                  <a:cubicBezTo>
                    <a:pt x="61" y="107"/>
                    <a:pt x="23" y="229"/>
                    <a:pt x="1" y="343"/>
                  </a:cubicBezTo>
                  <a:cubicBezTo>
                    <a:pt x="214" y="556"/>
                    <a:pt x="411" y="777"/>
                    <a:pt x="624" y="997"/>
                  </a:cubicBezTo>
                  <a:cubicBezTo>
                    <a:pt x="830" y="1210"/>
                    <a:pt x="1058" y="1439"/>
                    <a:pt x="1294" y="1644"/>
                  </a:cubicBezTo>
                  <a:cubicBezTo>
                    <a:pt x="929" y="1203"/>
                    <a:pt x="594" y="746"/>
                    <a:pt x="282" y="275"/>
                  </a:cubicBezTo>
                  <a:cubicBezTo>
                    <a:pt x="229" y="183"/>
                    <a:pt x="168" y="92"/>
                    <a:pt x="1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0"/>
            <p:cNvSpPr/>
            <p:nvPr/>
          </p:nvSpPr>
          <p:spPr>
            <a:xfrm rot="-1146832">
              <a:off x="7848322" y="4208225"/>
              <a:ext cx="30049" cy="16176"/>
            </a:xfrm>
            <a:custGeom>
              <a:rect b="b" l="l" r="r" t="t"/>
              <a:pathLst>
                <a:path extrusionOk="0" h="267" w="496">
                  <a:moveTo>
                    <a:pt x="381" y="1"/>
                  </a:moveTo>
                  <a:cubicBezTo>
                    <a:pt x="260" y="46"/>
                    <a:pt x="130" y="84"/>
                    <a:pt x="1" y="115"/>
                  </a:cubicBezTo>
                  <a:cubicBezTo>
                    <a:pt x="161" y="168"/>
                    <a:pt x="328" y="221"/>
                    <a:pt x="495" y="267"/>
                  </a:cubicBezTo>
                  <a:lnTo>
                    <a:pt x="381" y="1"/>
                  </a:ln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0"/>
            <p:cNvSpPr/>
            <p:nvPr/>
          </p:nvSpPr>
          <p:spPr>
            <a:xfrm rot="-1146832">
              <a:off x="7155599" y="3560167"/>
              <a:ext cx="153092" cy="66883"/>
            </a:xfrm>
            <a:custGeom>
              <a:rect b="b" l="l" r="r" t="t"/>
              <a:pathLst>
                <a:path extrusionOk="0" h="1104" w="2527">
                  <a:moveTo>
                    <a:pt x="374" y="0"/>
                  </a:moveTo>
                  <a:cubicBezTo>
                    <a:pt x="252" y="153"/>
                    <a:pt x="123" y="297"/>
                    <a:pt x="1" y="457"/>
                  </a:cubicBezTo>
                  <a:cubicBezTo>
                    <a:pt x="853" y="624"/>
                    <a:pt x="1698" y="837"/>
                    <a:pt x="2527" y="1104"/>
                  </a:cubicBezTo>
                  <a:cubicBezTo>
                    <a:pt x="1895" y="761"/>
                    <a:pt x="1272" y="419"/>
                    <a:pt x="625" y="115"/>
                  </a:cubicBezTo>
                  <a:lnTo>
                    <a:pt x="374"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0"/>
            <p:cNvSpPr/>
            <p:nvPr/>
          </p:nvSpPr>
          <p:spPr>
            <a:xfrm rot="-1146832">
              <a:off x="7205998" y="3048881"/>
              <a:ext cx="65066" cy="173326"/>
            </a:xfrm>
            <a:custGeom>
              <a:rect b="b" l="l" r="r" t="t"/>
              <a:pathLst>
                <a:path extrusionOk="0" h="2861" w="1074">
                  <a:moveTo>
                    <a:pt x="663" y="0"/>
                  </a:moveTo>
                  <a:cubicBezTo>
                    <a:pt x="427" y="122"/>
                    <a:pt x="206" y="274"/>
                    <a:pt x="1" y="441"/>
                  </a:cubicBezTo>
                  <a:cubicBezTo>
                    <a:pt x="320" y="1255"/>
                    <a:pt x="648" y="2069"/>
                    <a:pt x="1028" y="2861"/>
                  </a:cubicBezTo>
                  <a:cubicBezTo>
                    <a:pt x="1043" y="2830"/>
                    <a:pt x="1058" y="2807"/>
                    <a:pt x="1074" y="2777"/>
                  </a:cubicBezTo>
                  <a:cubicBezTo>
                    <a:pt x="830" y="1872"/>
                    <a:pt x="693" y="936"/>
                    <a:pt x="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0"/>
            <p:cNvSpPr/>
            <p:nvPr/>
          </p:nvSpPr>
          <p:spPr>
            <a:xfrm rot="-1146832">
              <a:off x="7126263" y="3407619"/>
              <a:ext cx="198710" cy="177991"/>
            </a:xfrm>
            <a:custGeom>
              <a:rect b="b" l="l" r="r" t="t"/>
              <a:pathLst>
                <a:path extrusionOk="0" h="2938" w="3280">
                  <a:moveTo>
                    <a:pt x="1" y="1"/>
                  </a:moveTo>
                  <a:cubicBezTo>
                    <a:pt x="1" y="252"/>
                    <a:pt x="138" y="510"/>
                    <a:pt x="282" y="777"/>
                  </a:cubicBezTo>
                  <a:cubicBezTo>
                    <a:pt x="830" y="1187"/>
                    <a:pt x="1416" y="1537"/>
                    <a:pt x="1956" y="1956"/>
                  </a:cubicBezTo>
                  <a:cubicBezTo>
                    <a:pt x="2291" y="2199"/>
                    <a:pt x="2610" y="2450"/>
                    <a:pt x="2937" y="2701"/>
                  </a:cubicBezTo>
                  <a:cubicBezTo>
                    <a:pt x="3051" y="2777"/>
                    <a:pt x="3166" y="2853"/>
                    <a:pt x="3280" y="2937"/>
                  </a:cubicBezTo>
                  <a:cubicBezTo>
                    <a:pt x="3264" y="2694"/>
                    <a:pt x="3257" y="2450"/>
                    <a:pt x="3249" y="2207"/>
                  </a:cubicBezTo>
                  <a:cubicBezTo>
                    <a:pt x="3067" y="2070"/>
                    <a:pt x="2884" y="1933"/>
                    <a:pt x="2709" y="1788"/>
                  </a:cubicBezTo>
                  <a:cubicBezTo>
                    <a:pt x="2565" y="1674"/>
                    <a:pt x="2420" y="1560"/>
                    <a:pt x="2283" y="1446"/>
                  </a:cubicBezTo>
                  <a:cubicBezTo>
                    <a:pt x="1804" y="1142"/>
                    <a:pt x="1332" y="845"/>
                    <a:pt x="853" y="533"/>
                  </a:cubicBezTo>
                  <a:cubicBezTo>
                    <a:pt x="571" y="343"/>
                    <a:pt x="282" y="160"/>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0"/>
            <p:cNvSpPr/>
            <p:nvPr/>
          </p:nvSpPr>
          <p:spPr>
            <a:xfrm rot="-1146832">
              <a:off x="7327015" y="2959070"/>
              <a:ext cx="62279" cy="71972"/>
            </a:xfrm>
            <a:custGeom>
              <a:rect b="b" l="l" r="r" t="t"/>
              <a:pathLst>
                <a:path extrusionOk="0" h="1188" w="1028">
                  <a:moveTo>
                    <a:pt x="1028" y="1"/>
                  </a:moveTo>
                  <a:lnTo>
                    <a:pt x="1028" y="1"/>
                  </a:lnTo>
                  <a:cubicBezTo>
                    <a:pt x="716" y="130"/>
                    <a:pt x="381" y="221"/>
                    <a:pt x="38" y="259"/>
                  </a:cubicBezTo>
                  <a:cubicBezTo>
                    <a:pt x="8" y="564"/>
                    <a:pt x="0" y="875"/>
                    <a:pt x="0" y="1187"/>
                  </a:cubicBezTo>
                  <a:cubicBezTo>
                    <a:pt x="328" y="777"/>
                    <a:pt x="678" y="389"/>
                    <a:pt x="10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0"/>
            <p:cNvSpPr/>
            <p:nvPr/>
          </p:nvSpPr>
          <p:spPr>
            <a:xfrm rot="-1146832">
              <a:off x="7882693" y="4219368"/>
              <a:ext cx="118984" cy="163209"/>
            </a:xfrm>
            <a:custGeom>
              <a:rect b="b" l="l" r="r" t="t"/>
              <a:pathLst>
                <a:path extrusionOk="0" h="2694" w="1964">
                  <a:moveTo>
                    <a:pt x="1" y="0"/>
                  </a:moveTo>
                  <a:lnTo>
                    <a:pt x="1" y="0"/>
                  </a:lnTo>
                  <a:cubicBezTo>
                    <a:pt x="648" y="875"/>
                    <a:pt x="1469" y="2108"/>
                    <a:pt x="1964" y="2693"/>
                  </a:cubicBezTo>
                  <a:cubicBezTo>
                    <a:pt x="1614" y="2267"/>
                    <a:pt x="1332" y="1796"/>
                    <a:pt x="1135" y="1278"/>
                  </a:cubicBezTo>
                  <a:cubicBezTo>
                    <a:pt x="1036" y="1096"/>
                    <a:pt x="937" y="913"/>
                    <a:pt x="853" y="715"/>
                  </a:cubicBezTo>
                  <a:cubicBezTo>
                    <a:pt x="777" y="540"/>
                    <a:pt x="708" y="358"/>
                    <a:pt x="632" y="183"/>
                  </a:cubicBezTo>
                  <a:cubicBezTo>
                    <a:pt x="427" y="122"/>
                    <a:pt x="214" y="69"/>
                    <a:pt x="1" y="0"/>
                  </a:cubicBezTo>
                  <a:close/>
                </a:path>
              </a:pathLst>
            </a:custGeom>
            <a:solidFill>
              <a:srgbClr val="B7BF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0"/>
            <p:cNvSpPr/>
            <p:nvPr/>
          </p:nvSpPr>
          <p:spPr>
            <a:xfrm rot="-1146832">
              <a:off x="7152630" y="3149256"/>
              <a:ext cx="52161" cy="94509"/>
            </a:xfrm>
            <a:custGeom>
              <a:rect b="b" l="l" r="r" t="t"/>
              <a:pathLst>
                <a:path extrusionOk="0" h="1560" w="861">
                  <a:moveTo>
                    <a:pt x="328" y="0"/>
                  </a:moveTo>
                  <a:cubicBezTo>
                    <a:pt x="251" y="76"/>
                    <a:pt x="183" y="160"/>
                    <a:pt x="115" y="236"/>
                  </a:cubicBezTo>
                  <a:lnTo>
                    <a:pt x="0" y="373"/>
                  </a:lnTo>
                  <a:lnTo>
                    <a:pt x="860" y="1560"/>
                  </a:lnTo>
                  <a:cubicBezTo>
                    <a:pt x="685" y="1134"/>
                    <a:pt x="525" y="700"/>
                    <a:pt x="396" y="259"/>
                  </a:cubicBezTo>
                  <a:cubicBezTo>
                    <a:pt x="373" y="175"/>
                    <a:pt x="350" y="84"/>
                    <a:pt x="3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0"/>
            <p:cNvSpPr/>
            <p:nvPr/>
          </p:nvSpPr>
          <p:spPr>
            <a:xfrm rot="-1146832">
              <a:off x="7146091" y="3346170"/>
              <a:ext cx="72457" cy="65066"/>
            </a:xfrm>
            <a:custGeom>
              <a:rect b="b" l="l" r="r" t="t"/>
              <a:pathLst>
                <a:path extrusionOk="0" h="1074" w="1196">
                  <a:moveTo>
                    <a:pt x="54" y="0"/>
                  </a:moveTo>
                  <a:lnTo>
                    <a:pt x="47" y="8"/>
                  </a:lnTo>
                  <a:cubicBezTo>
                    <a:pt x="31" y="23"/>
                    <a:pt x="16" y="38"/>
                    <a:pt x="1" y="54"/>
                  </a:cubicBezTo>
                  <a:cubicBezTo>
                    <a:pt x="396" y="396"/>
                    <a:pt x="769" y="769"/>
                    <a:pt x="1195" y="1073"/>
                  </a:cubicBezTo>
                  <a:cubicBezTo>
                    <a:pt x="1058" y="936"/>
                    <a:pt x="914" y="807"/>
                    <a:pt x="769" y="677"/>
                  </a:cubicBezTo>
                  <a:cubicBezTo>
                    <a:pt x="533" y="449"/>
                    <a:pt x="290" y="229"/>
                    <a:pt x="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0"/>
            <p:cNvSpPr/>
            <p:nvPr/>
          </p:nvSpPr>
          <p:spPr>
            <a:xfrm rot="-1146832">
              <a:off x="7284822" y="3795337"/>
              <a:ext cx="226336" cy="65005"/>
            </a:xfrm>
            <a:custGeom>
              <a:rect b="b" l="l" r="r" t="t"/>
              <a:pathLst>
                <a:path extrusionOk="0" h="1073" w="3736">
                  <a:moveTo>
                    <a:pt x="495" y="0"/>
                  </a:moveTo>
                  <a:cubicBezTo>
                    <a:pt x="358" y="23"/>
                    <a:pt x="221" y="54"/>
                    <a:pt x="76" y="84"/>
                  </a:cubicBezTo>
                  <a:cubicBezTo>
                    <a:pt x="61" y="267"/>
                    <a:pt x="23" y="449"/>
                    <a:pt x="0" y="624"/>
                  </a:cubicBezTo>
                  <a:cubicBezTo>
                    <a:pt x="381" y="769"/>
                    <a:pt x="784" y="860"/>
                    <a:pt x="1187" y="921"/>
                  </a:cubicBezTo>
                  <a:cubicBezTo>
                    <a:pt x="1666" y="989"/>
                    <a:pt x="2153" y="1035"/>
                    <a:pt x="2640" y="1058"/>
                  </a:cubicBezTo>
                  <a:cubicBezTo>
                    <a:pt x="2754" y="1065"/>
                    <a:pt x="2868" y="1073"/>
                    <a:pt x="2982" y="1073"/>
                  </a:cubicBezTo>
                  <a:cubicBezTo>
                    <a:pt x="3234" y="1050"/>
                    <a:pt x="3485" y="1035"/>
                    <a:pt x="3736" y="1027"/>
                  </a:cubicBezTo>
                  <a:cubicBezTo>
                    <a:pt x="3622" y="784"/>
                    <a:pt x="3523" y="540"/>
                    <a:pt x="3431" y="289"/>
                  </a:cubicBezTo>
                  <a:lnTo>
                    <a:pt x="3264" y="289"/>
                  </a:lnTo>
                  <a:cubicBezTo>
                    <a:pt x="2518" y="289"/>
                    <a:pt x="1773" y="236"/>
                    <a:pt x="1042" y="107"/>
                  </a:cubicBezTo>
                  <a:cubicBezTo>
                    <a:pt x="860" y="76"/>
                    <a:pt x="677" y="38"/>
                    <a:pt x="49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0"/>
            <p:cNvSpPr/>
            <p:nvPr/>
          </p:nvSpPr>
          <p:spPr>
            <a:xfrm rot="-1146832">
              <a:off x="7349876" y="3867225"/>
              <a:ext cx="218097" cy="41984"/>
            </a:xfrm>
            <a:custGeom>
              <a:rect b="b" l="l" r="r" t="t"/>
              <a:pathLst>
                <a:path extrusionOk="0" h="693" w="3600">
                  <a:moveTo>
                    <a:pt x="2275" y="0"/>
                  </a:moveTo>
                  <a:cubicBezTo>
                    <a:pt x="2146" y="8"/>
                    <a:pt x="2017" y="23"/>
                    <a:pt x="1895" y="38"/>
                  </a:cubicBezTo>
                  <a:cubicBezTo>
                    <a:pt x="1248" y="107"/>
                    <a:pt x="609" y="251"/>
                    <a:pt x="0" y="464"/>
                  </a:cubicBezTo>
                  <a:lnTo>
                    <a:pt x="38" y="479"/>
                  </a:lnTo>
                  <a:cubicBezTo>
                    <a:pt x="183" y="533"/>
                    <a:pt x="328" y="571"/>
                    <a:pt x="480" y="593"/>
                  </a:cubicBezTo>
                  <a:cubicBezTo>
                    <a:pt x="852" y="657"/>
                    <a:pt x="1229" y="672"/>
                    <a:pt x="1607" y="672"/>
                  </a:cubicBezTo>
                  <a:cubicBezTo>
                    <a:pt x="1863" y="672"/>
                    <a:pt x="2119" y="665"/>
                    <a:pt x="2374" y="662"/>
                  </a:cubicBezTo>
                  <a:cubicBezTo>
                    <a:pt x="2777" y="662"/>
                    <a:pt x="3188" y="677"/>
                    <a:pt x="3599" y="692"/>
                  </a:cubicBezTo>
                  <a:cubicBezTo>
                    <a:pt x="3515" y="533"/>
                    <a:pt x="3439" y="373"/>
                    <a:pt x="3356" y="213"/>
                  </a:cubicBezTo>
                  <a:cubicBezTo>
                    <a:pt x="3318" y="145"/>
                    <a:pt x="3287" y="76"/>
                    <a:pt x="3249" y="8"/>
                  </a:cubicBezTo>
                  <a:lnTo>
                    <a:pt x="3082" y="8"/>
                  </a:lnTo>
                  <a:cubicBezTo>
                    <a:pt x="2815" y="8"/>
                    <a:pt x="2542" y="8"/>
                    <a:pt x="2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0"/>
            <p:cNvSpPr/>
            <p:nvPr/>
          </p:nvSpPr>
          <p:spPr>
            <a:xfrm rot="-1146832">
              <a:off x="7181958" y="3510781"/>
              <a:ext cx="169207" cy="103778"/>
            </a:xfrm>
            <a:custGeom>
              <a:rect b="b" l="l" r="r" t="t"/>
              <a:pathLst>
                <a:path extrusionOk="0" h="1713" w="2793">
                  <a:moveTo>
                    <a:pt x="92" y="0"/>
                  </a:moveTo>
                  <a:cubicBezTo>
                    <a:pt x="77" y="92"/>
                    <a:pt x="46" y="191"/>
                    <a:pt x="1" y="274"/>
                  </a:cubicBezTo>
                  <a:lnTo>
                    <a:pt x="411" y="465"/>
                  </a:lnTo>
                  <a:cubicBezTo>
                    <a:pt x="769" y="632"/>
                    <a:pt x="1119" y="822"/>
                    <a:pt x="1469" y="1012"/>
                  </a:cubicBezTo>
                  <a:cubicBezTo>
                    <a:pt x="1910" y="1248"/>
                    <a:pt x="2351" y="1476"/>
                    <a:pt x="2793" y="1712"/>
                  </a:cubicBezTo>
                  <a:lnTo>
                    <a:pt x="2785" y="1606"/>
                  </a:lnTo>
                  <a:lnTo>
                    <a:pt x="2618" y="1484"/>
                  </a:lnTo>
                  <a:cubicBezTo>
                    <a:pt x="2526" y="1408"/>
                    <a:pt x="2420" y="1332"/>
                    <a:pt x="2321" y="1256"/>
                  </a:cubicBezTo>
                  <a:cubicBezTo>
                    <a:pt x="1865" y="936"/>
                    <a:pt x="1385" y="647"/>
                    <a:pt x="898" y="388"/>
                  </a:cubicBezTo>
                  <a:cubicBezTo>
                    <a:pt x="640" y="244"/>
                    <a:pt x="366" y="115"/>
                    <a:pt x="9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0"/>
            <p:cNvSpPr/>
            <p:nvPr/>
          </p:nvSpPr>
          <p:spPr>
            <a:xfrm rot="-1146832">
              <a:off x="7663499" y="4088848"/>
              <a:ext cx="134675" cy="68761"/>
            </a:xfrm>
            <a:custGeom>
              <a:rect b="b" l="l" r="r" t="t"/>
              <a:pathLst>
                <a:path extrusionOk="0" h="1135" w="2223">
                  <a:moveTo>
                    <a:pt x="1774" y="1"/>
                  </a:moveTo>
                  <a:cubicBezTo>
                    <a:pt x="1386" y="107"/>
                    <a:pt x="982" y="183"/>
                    <a:pt x="594" y="305"/>
                  </a:cubicBezTo>
                  <a:cubicBezTo>
                    <a:pt x="397" y="366"/>
                    <a:pt x="199" y="442"/>
                    <a:pt x="9" y="533"/>
                  </a:cubicBezTo>
                  <a:cubicBezTo>
                    <a:pt x="1" y="678"/>
                    <a:pt x="16" y="815"/>
                    <a:pt x="54" y="959"/>
                  </a:cubicBezTo>
                  <a:cubicBezTo>
                    <a:pt x="62" y="997"/>
                    <a:pt x="77" y="1043"/>
                    <a:pt x="92" y="1081"/>
                  </a:cubicBezTo>
                  <a:cubicBezTo>
                    <a:pt x="404" y="1119"/>
                    <a:pt x="716" y="1127"/>
                    <a:pt x="1028" y="1127"/>
                  </a:cubicBezTo>
                  <a:cubicBezTo>
                    <a:pt x="1226" y="1127"/>
                    <a:pt x="1426" y="1125"/>
                    <a:pt x="1625" y="1125"/>
                  </a:cubicBezTo>
                  <a:cubicBezTo>
                    <a:pt x="1825" y="1125"/>
                    <a:pt x="2025" y="1127"/>
                    <a:pt x="2222" y="1134"/>
                  </a:cubicBezTo>
                  <a:cubicBezTo>
                    <a:pt x="2078" y="754"/>
                    <a:pt x="1926" y="374"/>
                    <a:pt x="17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0"/>
            <p:cNvSpPr/>
            <p:nvPr/>
          </p:nvSpPr>
          <p:spPr>
            <a:xfrm rot="-1146832">
              <a:off x="7158158" y="3598280"/>
              <a:ext cx="226397" cy="82998"/>
            </a:xfrm>
            <a:custGeom>
              <a:rect b="b" l="l" r="r" t="t"/>
              <a:pathLst>
                <a:path extrusionOk="0" h="1370" w="3737">
                  <a:moveTo>
                    <a:pt x="16" y="0"/>
                  </a:moveTo>
                  <a:lnTo>
                    <a:pt x="1" y="38"/>
                  </a:lnTo>
                  <a:lnTo>
                    <a:pt x="198" y="114"/>
                  </a:lnTo>
                  <a:cubicBezTo>
                    <a:pt x="1096" y="419"/>
                    <a:pt x="2001" y="685"/>
                    <a:pt x="2892" y="1027"/>
                  </a:cubicBezTo>
                  <a:cubicBezTo>
                    <a:pt x="3173" y="1142"/>
                    <a:pt x="3455" y="1256"/>
                    <a:pt x="3736" y="1370"/>
                  </a:cubicBezTo>
                  <a:cubicBezTo>
                    <a:pt x="3713" y="1240"/>
                    <a:pt x="3698" y="1111"/>
                    <a:pt x="3683" y="982"/>
                  </a:cubicBezTo>
                  <a:lnTo>
                    <a:pt x="3363" y="883"/>
                  </a:lnTo>
                  <a:cubicBezTo>
                    <a:pt x="2268" y="540"/>
                    <a:pt x="1149" y="206"/>
                    <a:pt x="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0"/>
            <p:cNvSpPr/>
            <p:nvPr/>
          </p:nvSpPr>
          <p:spPr>
            <a:xfrm rot="-1146832">
              <a:off x="7158475" y="3622351"/>
              <a:ext cx="239785" cy="88087"/>
            </a:xfrm>
            <a:custGeom>
              <a:rect b="b" l="l" r="r" t="t"/>
              <a:pathLst>
                <a:path extrusionOk="0" h="1454" w="3958">
                  <a:moveTo>
                    <a:pt x="47" y="0"/>
                  </a:moveTo>
                  <a:lnTo>
                    <a:pt x="47" y="0"/>
                  </a:lnTo>
                  <a:cubicBezTo>
                    <a:pt x="1" y="419"/>
                    <a:pt x="153" y="852"/>
                    <a:pt x="366" y="1248"/>
                  </a:cubicBezTo>
                  <a:lnTo>
                    <a:pt x="937" y="1263"/>
                  </a:lnTo>
                  <a:cubicBezTo>
                    <a:pt x="1949" y="1294"/>
                    <a:pt x="2960" y="1332"/>
                    <a:pt x="3957" y="1453"/>
                  </a:cubicBezTo>
                  <a:cubicBezTo>
                    <a:pt x="3957" y="1438"/>
                    <a:pt x="3957" y="1423"/>
                    <a:pt x="3950" y="1408"/>
                  </a:cubicBezTo>
                  <a:cubicBezTo>
                    <a:pt x="3105" y="1050"/>
                    <a:pt x="2253" y="715"/>
                    <a:pt x="1386" y="441"/>
                  </a:cubicBezTo>
                  <a:cubicBezTo>
                    <a:pt x="937" y="297"/>
                    <a:pt x="488" y="160"/>
                    <a:pt x="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0"/>
            <p:cNvSpPr/>
            <p:nvPr/>
          </p:nvSpPr>
          <p:spPr>
            <a:xfrm rot="-1146832">
              <a:off x="7389881" y="2911068"/>
              <a:ext cx="361859" cy="1471305"/>
            </a:xfrm>
            <a:custGeom>
              <a:rect b="b" l="l" r="r" t="t"/>
              <a:pathLst>
                <a:path extrusionOk="0" h="24286" w="5973">
                  <a:moveTo>
                    <a:pt x="4078" y="1"/>
                  </a:moveTo>
                  <a:cubicBezTo>
                    <a:pt x="3964" y="92"/>
                    <a:pt x="3835" y="168"/>
                    <a:pt x="3706" y="229"/>
                  </a:cubicBezTo>
                  <a:cubicBezTo>
                    <a:pt x="1758" y="2359"/>
                    <a:pt x="46" y="4740"/>
                    <a:pt x="0" y="7784"/>
                  </a:cubicBezTo>
                  <a:cubicBezTo>
                    <a:pt x="8" y="10416"/>
                    <a:pt x="305" y="12927"/>
                    <a:pt x="1492" y="15171"/>
                  </a:cubicBezTo>
                  <a:cubicBezTo>
                    <a:pt x="2968" y="18039"/>
                    <a:pt x="3911" y="20877"/>
                    <a:pt x="5121" y="23722"/>
                  </a:cubicBezTo>
                  <a:cubicBezTo>
                    <a:pt x="5204" y="23920"/>
                    <a:pt x="5296" y="24103"/>
                    <a:pt x="5402" y="24285"/>
                  </a:cubicBezTo>
                  <a:cubicBezTo>
                    <a:pt x="4946" y="23152"/>
                    <a:pt x="4900" y="21896"/>
                    <a:pt x="5258" y="20725"/>
                  </a:cubicBezTo>
                  <a:cubicBezTo>
                    <a:pt x="5516" y="19918"/>
                    <a:pt x="5973" y="19059"/>
                    <a:pt x="5661" y="18267"/>
                  </a:cubicBezTo>
                  <a:cubicBezTo>
                    <a:pt x="5425" y="17682"/>
                    <a:pt x="4786" y="17240"/>
                    <a:pt x="4793" y="16601"/>
                  </a:cubicBezTo>
                  <a:cubicBezTo>
                    <a:pt x="4809" y="16076"/>
                    <a:pt x="5273" y="15650"/>
                    <a:pt x="5311" y="15125"/>
                  </a:cubicBezTo>
                  <a:cubicBezTo>
                    <a:pt x="5372" y="14250"/>
                    <a:pt x="4261" y="13733"/>
                    <a:pt x="4010" y="12889"/>
                  </a:cubicBezTo>
                  <a:cubicBezTo>
                    <a:pt x="3706" y="11907"/>
                    <a:pt x="4664" y="10903"/>
                    <a:pt x="4482" y="9883"/>
                  </a:cubicBezTo>
                  <a:cubicBezTo>
                    <a:pt x="4322" y="8963"/>
                    <a:pt x="3257" y="8324"/>
                    <a:pt x="3287" y="7388"/>
                  </a:cubicBezTo>
                  <a:cubicBezTo>
                    <a:pt x="3325" y="6528"/>
                    <a:pt x="4276" y="5958"/>
                    <a:pt x="4428" y="5113"/>
                  </a:cubicBezTo>
                  <a:cubicBezTo>
                    <a:pt x="4603" y="4208"/>
                    <a:pt x="3827" y="3424"/>
                    <a:pt x="3531" y="2542"/>
                  </a:cubicBezTo>
                  <a:cubicBezTo>
                    <a:pt x="3241" y="1659"/>
                    <a:pt x="3454" y="693"/>
                    <a:pt x="4078"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0"/>
            <p:cNvSpPr/>
            <p:nvPr/>
          </p:nvSpPr>
          <p:spPr>
            <a:xfrm rot="-1146832">
              <a:off x="7666264" y="3719382"/>
              <a:ext cx="57190" cy="84815"/>
            </a:xfrm>
            <a:custGeom>
              <a:rect b="b" l="l" r="r" t="t"/>
              <a:pathLst>
                <a:path extrusionOk="0" h="1400" w="944">
                  <a:moveTo>
                    <a:pt x="875" y="0"/>
                  </a:moveTo>
                  <a:cubicBezTo>
                    <a:pt x="586" y="472"/>
                    <a:pt x="297" y="936"/>
                    <a:pt x="0" y="1400"/>
                  </a:cubicBezTo>
                  <a:cubicBezTo>
                    <a:pt x="114" y="1248"/>
                    <a:pt x="221" y="1096"/>
                    <a:pt x="335" y="943"/>
                  </a:cubicBezTo>
                  <a:cubicBezTo>
                    <a:pt x="533" y="654"/>
                    <a:pt x="731" y="358"/>
                    <a:pt x="944" y="76"/>
                  </a:cubicBezTo>
                  <a:lnTo>
                    <a:pt x="875"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0"/>
            <p:cNvSpPr/>
            <p:nvPr/>
          </p:nvSpPr>
          <p:spPr>
            <a:xfrm rot="-1146832">
              <a:off x="7565681" y="3698660"/>
              <a:ext cx="151214" cy="228214"/>
            </a:xfrm>
            <a:custGeom>
              <a:rect b="b" l="l" r="r" t="t"/>
              <a:pathLst>
                <a:path extrusionOk="0" h="3767" w="2496">
                  <a:moveTo>
                    <a:pt x="2222" y="1"/>
                  </a:moveTo>
                  <a:cubicBezTo>
                    <a:pt x="1705" y="541"/>
                    <a:pt x="1225" y="1119"/>
                    <a:pt x="776" y="1720"/>
                  </a:cubicBezTo>
                  <a:cubicBezTo>
                    <a:pt x="510" y="2086"/>
                    <a:pt x="244" y="2466"/>
                    <a:pt x="0" y="2854"/>
                  </a:cubicBezTo>
                  <a:cubicBezTo>
                    <a:pt x="145" y="3158"/>
                    <a:pt x="290" y="3463"/>
                    <a:pt x="427" y="3767"/>
                  </a:cubicBezTo>
                  <a:cubicBezTo>
                    <a:pt x="1081" y="2618"/>
                    <a:pt x="1804" y="1507"/>
                    <a:pt x="2496" y="381"/>
                  </a:cubicBezTo>
                  <a:cubicBezTo>
                    <a:pt x="2397" y="260"/>
                    <a:pt x="2306" y="138"/>
                    <a:pt x="222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0"/>
            <p:cNvSpPr/>
            <p:nvPr/>
          </p:nvSpPr>
          <p:spPr>
            <a:xfrm rot="-1146832">
              <a:off x="7360060" y="3417742"/>
              <a:ext cx="197317" cy="234696"/>
            </a:xfrm>
            <a:custGeom>
              <a:rect b="b" l="l" r="r" t="t"/>
              <a:pathLst>
                <a:path extrusionOk="0" h="3874" w="3257">
                  <a:moveTo>
                    <a:pt x="3150" y="1"/>
                  </a:moveTo>
                  <a:lnTo>
                    <a:pt x="3120" y="31"/>
                  </a:lnTo>
                  <a:cubicBezTo>
                    <a:pt x="2694" y="419"/>
                    <a:pt x="2260" y="815"/>
                    <a:pt x="1834" y="1210"/>
                  </a:cubicBezTo>
                  <a:cubicBezTo>
                    <a:pt x="1164" y="1819"/>
                    <a:pt x="548" y="2489"/>
                    <a:pt x="0" y="3204"/>
                  </a:cubicBezTo>
                  <a:cubicBezTo>
                    <a:pt x="38" y="3432"/>
                    <a:pt x="69" y="3653"/>
                    <a:pt x="115" y="3873"/>
                  </a:cubicBezTo>
                  <a:cubicBezTo>
                    <a:pt x="830" y="2770"/>
                    <a:pt x="1613" y="1690"/>
                    <a:pt x="2595" y="807"/>
                  </a:cubicBezTo>
                  <a:cubicBezTo>
                    <a:pt x="2815" y="617"/>
                    <a:pt x="3036" y="427"/>
                    <a:pt x="3257" y="252"/>
                  </a:cubicBezTo>
                  <a:cubicBezTo>
                    <a:pt x="3219" y="168"/>
                    <a:pt x="3181" y="84"/>
                    <a:pt x="315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0"/>
            <p:cNvSpPr/>
            <p:nvPr/>
          </p:nvSpPr>
          <p:spPr>
            <a:xfrm rot="-1146832">
              <a:off x="7403316" y="3361881"/>
              <a:ext cx="110199" cy="120801"/>
            </a:xfrm>
            <a:custGeom>
              <a:rect b="b" l="l" r="r" t="t"/>
              <a:pathLst>
                <a:path extrusionOk="0" h="1994" w="1819">
                  <a:moveTo>
                    <a:pt x="1819" y="0"/>
                  </a:moveTo>
                  <a:lnTo>
                    <a:pt x="1819" y="0"/>
                  </a:lnTo>
                  <a:cubicBezTo>
                    <a:pt x="1674" y="122"/>
                    <a:pt x="1537" y="244"/>
                    <a:pt x="1408" y="381"/>
                  </a:cubicBezTo>
                  <a:cubicBezTo>
                    <a:pt x="898" y="883"/>
                    <a:pt x="426" y="1423"/>
                    <a:pt x="0" y="1993"/>
                  </a:cubicBezTo>
                  <a:cubicBezTo>
                    <a:pt x="160" y="1834"/>
                    <a:pt x="320" y="1681"/>
                    <a:pt x="487" y="1537"/>
                  </a:cubicBezTo>
                  <a:cubicBezTo>
                    <a:pt x="913" y="1157"/>
                    <a:pt x="1324" y="753"/>
                    <a:pt x="1750" y="381"/>
                  </a:cubicBezTo>
                  <a:lnTo>
                    <a:pt x="1750" y="350"/>
                  </a:lnTo>
                  <a:cubicBezTo>
                    <a:pt x="1758" y="228"/>
                    <a:pt x="1781" y="114"/>
                    <a:pt x="181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0"/>
            <p:cNvSpPr/>
            <p:nvPr/>
          </p:nvSpPr>
          <p:spPr>
            <a:xfrm rot="-1146832">
              <a:off x="7480420" y="3593634"/>
              <a:ext cx="194530" cy="268259"/>
            </a:xfrm>
            <a:custGeom>
              <a:rect b="b" l="l" r="r" t="t"/>
              <a:pathLst>
                <a:path extrusionOk="0" h="4428" w="3211">
                  <a:moveTo>
                    <a:pt x="3211" y="0"/>
                  </a:moveTo>
                  <a:cubicBezTo>
                    <a:pt x="3165" y="46"/>
                    <a:pt x="3120" y="99"/>
                    <a:pt x="3074" y="152"/>
                  </a:cubicBezTo>
                  <a:cubicBezTo>
                    <a:pt x="2716" y="540"/>
                    <a:pt x="2336" y="913"/>
                    <a:pt x="1948" y="1271"/>
                  </a:cubicBezTo>
                  <a:cubicBezTo>
                    <a:pt x="1309" y="1864"/>
                    <a:pt x="639" y="2419"/>
                    <a:pt x="0" y="3005"/>
                  </a:cubicBezTo>
                  <a:cubicBezTo>
                    <a:pt x="130" y="3325"/>
                    <a:pt x="274" y="3637"/>
                    <a:pt x="434" y="3941"/>
                  </a:cubicBezTo>
                  <a:cubicBezTo>
                    <a:pt x="518" y="4101"/>
                    <a:pt x="601" y="4268"/>
                    <a:pt x="685" y="4428"/>
                  </a:cubicBezTo>
                  <a:cubicBezTo>
                    <a:pt x="769" y="4276"/>
                    <a:pt x="852" y="4124"/>
                    <a:pt x="944" y="3971"/>
                  </a:cubicBezTo>
                  <a:cubicBezTo>
                    <a:pt x="1301" y="3340"/>
                    <a:pt x="1674" y="2716"/>
                    <a:pt x="2085" y="2115"/>
                  </a:cubicBezTo>
                  <a:cubicBezTo>
                    <a:pt x="2344" y="1735"/>
                    <a:pt x="2625" y="1370"/>
                    <a:pt x="2914" y="1004"/>
                  </a:cubicBezTo>
                  <a:cubicBezTo>
                    <a:pt x="2975" y="662"/>
                    <a:pt x="3074" y="327"/>
                    <a:pt x="32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0"/>
            <p:cNvSpPr/>
            <p:nvPr/>
          </p:nvSpPr>
          <p:spPr>
            <a:xfrm rot="-1146832">
              <a:off x="7260674" y="3146497"/>
              <a:ext cx="147518" cy="144307"/>
            </a:xfrm>
            <a:custGeom>
              <a:rect b="b" l="l" r="r" t="t"/>
              <a:pathLst>
                <a:path extrusionOk="0" h="2382" w="2435">
                  <a:moveTo>
                    <a:pt x="2435" y="0"/>
                  </a:moveTo>
                  <a:lnTo>
                    <a:pt x="2435" y="0"/>
                  </a:lnTo>
                  <a:cubicBezTo>
                    <a:pt x="1773" y="495"/>
                    <a:pt x="1149" y="1043"/>
                    <a:pt x="563" y="1628"/>
                  </a:cubicBezTo>
                  <a:cubicBezTo>
                    <a:pt x="403" y="1781"/>
                    <a:pt x="251" y="1940"/>
                    <a:pt x="91" y="2100"/>
                  </a:cubicBezTo>
                  <a:cubicBezTo>
                    <a:pt x="61" y="2199"/>
                    <a:pt x="30" y="2290"/>
                    <a:pt x="0" y="2382"/>
                  </a:cubicBezTo>
                  <a:cubicBezTo>
                    <a:pt x="616" y="1651"/>
                    <a:pt x="1293" y="974"/>
                    <a:pt x="2016" y="350"/>
                  </a:cubicBezTo>
                  <a:cubicBezTo>
                    <a:pt x="2153" y="229"/>
                    <a:pt x="2298" y="114"/>
                    <a:pt x="24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0"/>
            <p:cNvSpPr/>
            <p:nvPr/>
          </p:nvSpPr>
          <p:spPr>
            <a:xfrm rot="-1146832">
              <a:off x="7766056" y="3934833"/>
              <a:ext cx="101900" cy="160483"/>
            </a:xfrm>
            <a:custGeom>
              <a:rect b="b" l="l" r="r" t="t"/>
              <a:pathLst>
                <a:path extrusionOk="0" h="2649" w="1682">
                  <a:moveTo>
                    <a:pt x="1461" y="1"/>
                  </a:moveTo>
                  <a:cubicBezTo>
                    <a:pt x="1241" y="373"/>
                    <a:pt x="1020" y="754"/>
                    <a:pt x="799" y="1127"/>
                  </a:cubicBezTo>
                  <a:cubicBezTo>
                    <a:pt x="510" y="1614"/>
                    <a:pt x="236" y="2123"/>
                    <a:pt x="1" y="2648"/>
                  </a:cubicBezTo>
                  <a:cubicBezTo>
                    <a:pt x="39" y="2595"/>
                    <a:pt x="69" y="2549"/>
                    <a:pt x="100" y="2496"/>
                  </a:cubicBezTo>
                  <a:cubicBezTo>
                    <a:pt x="366" y="2116"/>
                    <a:pt x="632" y="1735"/>
                    <a:pt x="914" y="1363"/>
                  </a:cubicBezTo>
                  <a:cubicBezTo>
                    <a:pt x="1134" y="1073"/>
                    <a:pt x="1378" y="784"/>
                    <a:pt x="1614" y="495"/>
                  </a:cubicBezTo>
                  <a:cubicBezTo>
                    <a:pt x="1636" y="472"/>
                    <a:pt x="1659" y="442"/>
                    <a:pt x="1682" y="412"/>
                  </a:cubicBezTo>
                  <a:cubicBezTo>
                    <a:pt x="1674" y="404"/>
                    <a:pt x="1674" y="389"/>
                    <a:pt x="1667" y="373"/>
                  </a:cubicBezTo>
                  <a:cubicBezTo>
                    <a:pt x="1614" y="244"/>
                    <a:pt x="1545" y="115"/>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0"/>
            <p:cNvSpPr/>
            <p:nvPr/>
          </p:nvSpPr>
          <p:spPr>
            <a:xfrm rot="-1146832">
              <a:off x="7757219" y="3790419"/>
              <a:ext cx="11571" cy="19447"/>
            </a:xfrm>
            <a:custGeom>
              <a:rect b="b" l="l" r="r" t="t"/>
              <a:pathLst>
                <a:path extrusionOk="0" h="321" w="191">
                  <a:moveTo>
                    <a:pt x="191" y="0"/>
                  </a:moveTo>
                  <a:lnTo>
                    <a:pt x="1" y="320"/>
                  </a:lnTo>
                  <a:cubicBezTo>
                    <a:pt x="39" y="274"/>
                    <a:pt x="84" y="221"/>
                    <a:pt x="122" y="175"/>
                  </a:cubicBezTo>
                  <a:cubicBezTo>
                    <a:pt x="145" y="115"/>
                    <a:pt x="168" y="61"/>
                    <a:pt x="191" y="0"/>
                  </a:cubicBezTo>
                  <a:close/>
                </a:path>
              </a:pathLst>
            </a:custGeom>
            <a:solidFill>
              <a:srgbClr val="898F5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0"/>
            <p:cNvSpPr/>
            <p:nvPr/>
          </p:nvSpPr>
          <p:spPr>
            <a:xfrm rot="-1146832">
              <a:off x="7631558" y="3743999"/>
              <a:ext cx="158605" cy="265957"/>
            </a:xfrm>
            <a:custGeom>
              <a:rect b="b" l="l" r="r" t="t"/>
              <a:pathLst>
                <a:path extrusionOk="0" h="4390" w="2618">
                  <a:moveTo>
                    <a:pt x="2405" y="0"/>
                  </a:moveTo>
                  <a:cubicBezTo>
                    <a:pt x="2169" y="304"/>
                    <a:pt x="1956" y="632"/>
                    <a:pt x="1728" y="951"/>
                  </a:cubicBezTo>
                  <a:cubicBezTo>
                    <a:pt x="1446" y="1362"/>
                    <a:pt x="1142" y="1750"/>
                    <a:pt x="830" y="2146"/>
                  </a:cubicBezTo>
                  <a:cubicBezTo>
                    <a:pt x="548" y="2511"/>
                    <a:pt x="267" y="2884"/>
                    <a:pt x="1" y="3272"/>
                  </a:cubicBezTo>
                  <a:cubicBezTo>
                    <a:pt x="160" y="3644"/>
                    <a:pt x="320" y="4017"/>
                    <a:pt x="480" y="4390"/>
                  </a:cubicBezTo>
                  <a:cubicBezTo>
                    <a:pt x="564" y="4230"/>
                    <a:pt x="655" y="4070"/>
                    <a:pt x="746" y="3911"/>
                  </a:cubicBezTo>
                  <a:cubicBezTo>
                    <a:pt x="959" y="3431"/>
                    <a:pt x="1165" y="2944"/>
                    <a:pt x="1416" y="2488"/>
                  </a:cubicBezTo>
                  <a:cubicBezTo>
                    <a:pt x="1652" y="2047"/>
                    <a:pt x="1910" y="1613"/>
                    <a:pt x="2161" y="1179"/>
                  </a:cubicBezTo>
                  <a:cubicBezTo>
                    <a:pt x="2313" y="921"/>
                    <a:pt x="2473" y="647"/>
                    <a:pt x="2618" y="381"/>
                  </a:cubicBezTo>
                  <a:cubicBezTo>
                    <a:pt x="2564" y="244"/>
                    <a:pt x="2488" y="114"/>
                    <a:pt x="240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0"/>
            <p:cNvSpPr/>
            <p:nvPr/>
          </p:nvSpPr>
          <p:spPr>
            <a:xfrm rot="-1146832">
              <a:off x="7791859" y="3984439"/>
              <a:ext cx="103293" cy="184413"/>
            </a:xfrm>
            <a:custGeom>
              <a:rect b="b" l="l" r="r" t="t"/>
              <a:pathLst>
                <a:path extrusionOk="0" h="3044" w="1705">
                  <a:moveTo>
                    <a:pt x="1704" y="0"/>
                  </a:moveTo>
                  <a:cubicBezTo>
                    <a:pt x="1453" y="297"/>
                    <a:pt x="1210" y="601"/>
                    <a:pt x="982" y="913"/>
                  </a:cubicBezTo>
                  <a:cubicBezTo>
                    <a:pt x="647" y="1369"/>
                    <a:pt x="327" y="1841"/>
                    <a:pt x="0" y="2313"/>
                  </a:cubicBezTo>
                  <a:cubicBezTo>
                    <a:pt x="99" y="2556"/>
                    <a:pt x="190" y="2800"/>
                    <a:pt x="289" y="3043"/>
                  </a:cubicBezTo>
                  <a:cubicBezTo>
                    <a:pt x="594" y="2465"/>
                    <a:pt x="936" y="1910"/>
                    <a:pt x="1309" y="1369"/>
                  </a:cubicBezTo>
                  <a:lnTo>
                    <a:pt x="1484" y="1096"/>
                  </a:lnTo>
                  <a:cubicBezTo>
                    <a:pt x="1621" y="746"/>
                    <a:pt x="1697" y="373"/>
                    <a:pt x="17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0"/>
            <p:cNvSpPr/>
            <p:nvPr/>
          </p:nvSpPr>
          <p:spPr>
            <a:xfrm rot="-1146832">
              <a:off x="7260492" y="3044979"/>
              <a:ext cx="154909" cy="167813"/>
            </a:xfrm>
            <a:custGeom>
              <a:rect b="b" l="l" r="r" t="t"/>
              <a:pathLst>
                <a:path extrusionOk="0" h="2770" w="2557">
                  <a:moveTo>
                    <a:pt x="2557" y="0"/>
                  </a:moveTo>
                  <a:lnTo>
                    <a:pt x="2557" y="0"/>
                  </a:lnTo>
                  <a:cubicBezTo>
                    <a:pt x="1956" y="396"/>
                    <a:pt x="1385" y="830"/>
                    <a:pt x="845" y="1294"/>
                  </a:cubicBezTo>
                  <a:cubicBezTo>
                    <a:pt x="525" y="1765"/>
                    <a:pt x="244" y="2260"/>
                    <a:pt x="0" y="2770"/>
                  </a:cubicBezTo>
                  <a:cubicBezTo>
                    <a:pt x="510" y="2268"/>
                    <a:pt x="1050" y="1796"/>
                    <a:pt x="1621" y="1355"/>
                  </a:cubicBezTo>
                  <a:cubicBezTo>
                    <a:pt x="1925" y="1126"/>
                    <a:pt x="2237" y="906"/>
                    <a:pt x="2557" y="693"/>
                  </a:cubicBezTo>
                  <a:cubicBezTo>
                    <a:pt x="2526" y="465"/>
                    <a:pt x="2526" y="229"/>
                    <a:pt x="25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0"/>
            <p:cNvSpPr/>
            <p:nvPr/>
          </p:nvSpPr>
          <p:spPr>
            <a:xfrm rot="-1146832">
              <a:off x="7251991" y="3127250"/>
              <a:ext cx="231425" cy="231425"/>
            </a:xfrm>
            <a:custGeom>
              <a:rect b="b" l="l" r="r" t="t"/>
              <a:pathLst>
                <a:path extrusionOk="0" h="3820" w="3820">
                  <a:moveTo>
                    <a:pt x="3554" y="1"/>
                  </a:moveTo>
                  <a:cubicBezTo>
                    <a:pt x="2557" y="746"/>
                    <a:pt x="1644" y="1591"/>
                    <a:pt x="822" y="2526"/>
                  </a:cubicBezTo>
                  <a:cubicBezTo>
                    <a:pt x="556" y="2823"/>
                    <a:pt x="305" y="3135"/>
                    <a:pt x="69" y="3462"/>
                  </a:cubicBezTo>
                  <a:cubicBezTo>
                    <a:pt x="46" y="3576"/>
                    <a:pt x="24" y="3698"/>
                    <a:pt x="1" y="3820"/>
                  </a:cubicBezTo>
                  <a:cubicBezTo>
                    <a:pt x="526" y="3287"/>
                    <a:pt x="1104" y="2808"/>
                    <a:pt x="1667" y="2321"/>
                  </a:cubicBezTo>
                  <a:cubicBezTo>
                    <a:pt x="2123" y="1925"/>
                    <a:pt x="2580" y="1537"/>
                    <a:pt x="3036" y="1157"/>
                  </a:cubicBezTo>
                  <a:cubicBezTo>
                    <a:pt x="3287" y="944"/>
                    <a:pt x="3546" y="723"/>
                    <a:pt x="3820" y="518"/>
                  </a:cubicBezTo>
                  <a:cubicBezTo>
                    <a:pt x="3721" y="343"/>
                    <a:pt x="3630" y="175"/>
                    <a:pt x="35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0"/>
            <p:cNvSpPr/>
            <p:nvPr/>
          </p:nvSpPr>
          <p:spPr>
            <a:xfrm rot="-1146832">
              <a:off x="7869916" y="4124863"/>
              <a:ext cx="51192" cy="182595"/>
            </a:xfrm>
            <a:custGeom>
              <a:rect b="b" l="l" r="r" t="t"/>
              <a:pathLst>
                <a:path extrusionOk="0" h="3014" w="845">
                  <a:moveTo>
                    <a:pt x="571" y="1"/>
                  </a:moveTo>
                  <a:cubicBezTo>
                    <a:pt x="418" y="244"/>
                    <a:pt x="282" y="503"/>
                    <a:pt x="145" y="761"/>
                  </a:cubicBezTo>
                  <a:cubicBezTo>
                    <a:pt x="91" y="853"/>
                    <a:pt x="46" y="959"/>
                    <a:pt x="0" y="1058"/>
                  </a:cubicBezTo>
                  <a:cubicBezTo>
                    <a:pt x="190" y="1522"/>
                    <a:pt x="380" y="1986"/>
                    <a:pt x="571" y="2450"/>
                  </a:cubicBezTo>
                  <a:cubicBezTo>
                    <a:pt x="647" y="2648"/>
                    <a:pt x="746" y="2831"/>
                    <a:pt x="845" y="3013"/>
                  </a:cubicBezTo>
                  <a:cubicBezTo>
                    <a:pt x="472" y="2055"/>
                    <a:pt x="373" y="1012"/>
                    <a:pt x="5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0"/>
            <p:cNvSpPr/>
            <p:nvPr/>
          </p:nvSpPr>
          <p:spPr>
            <a:xfrm rot="-1146832">
              <a:off x="7269870" y="3173160"/>
              <a:ext cx="256324" cy="275226"/>
            </a:xfrm>
            <a:custGeom>
              <a:rect b="b" l="l" r="r" t="t"/>
              <a:pathLst>
                <a:path extrusionOk="0" h="4543" w="4231">
                  <a:moveTo>
                    <a:pt x="4094" y="0"/>
                  </a:moveTo>
                  <a:cubicBezTo>
                    <a:pt x="3774" y="251"/>
                    <a:pt x="3455" y="518"/>
                    <a:pt x="3143" y="791"/>
                  </a:cubicBezTo>
                  <a:cubicBezTo>
                    <a:pt x="2664" y="1195"/>
                    <a:pt x="2192" y="1598"/>
                    <a:pt x="1713" y="2001"/>
                  </a:cubicBezTo>
                  <a:cubicBezTo>
                    <a:pt x="1119" y="2496"/>
                    <a:pt x="556" y="3021"/>
                    <a:pt x="31" y="3584"/>
                  </a:cubicBezTo>
                  <a:cubicBezTo>
                    <a:pt x="16" y="3751"/>
                    <a:pt x="8" y="3918"/>
                    <a:pt x="1" y="4086"/>
                  </a:cubicBezTo>
                  <a:lnTo>
                    <a:pt x="1" y="4542"/>
                  </a:lnTo>
                  <a:cubicBezTo>
                    <a:pt x="701" y="3462"/>
                    <a:pt x="1515" y="2450"/>
                    <a:pt x="2496" y="1613"/>
                  </a:cubicBezTo>
                  <a:cubicBezTo>
                    <a:pt x="3052" y="1134"/>
                    <a:pt x="3645" y="708"/>
                    <a:pt x="4231" y="266"/>
                  </a:cubicBezTo>
                  <a:cubicBezTo>
                    <a:pt x="4185" y="175"/>
                    <a:pt x="4140" y="91"/>
                    <a:pt x="4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0"/>
            <p:cNvSpPr/>
            <p:nvPr/>
          </p:nvSpPr>
          <p:spPr>
            <a:xfrm rot="-1146832">
              <a:off x="7318842" y="2942829"/>
              <a:ext cx="91782" cy="94509"/>
            </a:xfrm>
            <a:custGeom>
              <a:rect b="b" l="l" r="r" t="t"/>
              <a:pathLst>
                <a:path extrusionOk="0" h="1560" w="1515">
                  <a:moveTo>
                    <a:pt x="1514" y="0"/>
                  </a:moveTo>
                  <a:cubicBezTo>
                    <a:pt x="1400" y="92"/>
                    <a:pt x="1278" y="168"/>
                    <a:pt x="1142" y="229"/>
                  </a:cubicBezTo>
                  <a:cubicBezTo>
                    <a:pt x="746" y="655"/>
                    <a:pt x="366" y="1103"/>
                    <a:pt x="0" y="1560"/>
                  </a:cubicBezTo>
                  <a:cubicBezTo>
                    <a:pt x="320" y="1317"/>
                    <a:pt x="655" y="1096"/>
                    <a:pt x="997" y="875"/>
                  </a:cubicBezTo>
                  <a:cubicBezTo>
                    <a:pt x="1111" y="548"/>
                    <a:pt x="1286" y="251"/>
                    <a:pt x="151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0"/>
            <p:cNvSpPr/>
            <p:nvPr/>
          </p:nvSpPr>
          <p:spPr>
            <a:xfrm rot="-1146832">
              <a:off x="7439527" y="3436042"/>
              <a:ext cx="127708" cy="122255"/>
            </a:xfrm>
            <a:custGeom>
              <a:rect b="b" l="l" r="r" t="t"/>
              <a:pathLst>
                <a:path extrusionOk="0" h="2018" w="2108">
                  <a:moveTo>
                    <a:pt x="1994" y="1"/>
                  </a:moveTo>
                  <a:cubicBezTo>
                    <a:pt x="1712" y="222"/>
                    <a:pt x="1454" y="442"/>
                    <a:pt x="1202" y="678"/>
                  </a:cubicBezTo>
                  <a:cubicBezTo>
                    <a:pt x="761" y="1089"/>
                    <a:pt x="366" y="1538"/>
                    <a:pt x="0" y="2017"/>
                  </a:cubicBezTo>
                  <a:cubicBezTo>
                    <a:pt x="464" y="1591"/>
                    <a:pt x="951" y="1195"/>
                    <a:pt x="1431" y="785"/>
                  </a:cubicBezTo>
                  <a:lnTo>
                    <a:pt x="2108" y="176"/>
                  </a:lnTo>
                  <a:cubicBezTo>
                    <a:pt x="2070" y="115"/>
                    <a:pt x="2032" y="62"/>
                    <a:pt x="199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0"/>
            <p:cNvSpPr/>
            <p:nvPr/>
          </p:nvSpPr>
          <p:spPr>
            <a:xfrm rot="-1146832">
              <a:off x="7299780" y="3203862"/>
              <a:ext cx="247600" cy="244329"/>
            </a:xfrm>
            <a:custGeom>
              <a:rect b="b" l="l" r="r" t="t"/>
              <a:pathLst>
                <a:path extrusionOk="0" h="4033" w="4087">
                  <a:moveTo>
                    <a:pt x="3987" y="1"/>
                  </a:moveTo>
                  <a:cubicBezTo>
                    <a:pt x="3379" y="465"/>
                    <a:pt x="2755" y="921"/>
                    <a:pt x="2177" y="1431"/>
                  </a:cubicBezTo>
                  <a:cubicBezTo>
                    <a:pt x="1629" y="1933"/>
                    <a:pt x="1127" y="2481"/>
                    <a:pt x="678" y="3074"/>
                  </a:cubicBezTo>
                  <a:cubicBezTo>
                    <a:pt x="442" y="3386"/>
                    <a:pt x="214" y="3706"/>
                    <a:pt x="1" y="4033"/>
                  </a:cubicBezTo>
                  <a:cubicBezTo>
                    <a:pt x="320" y="3691"/>
                    <a:pt x="663" y="3356"/>
                    <a:pt x="1020" y="3036"/>
                  </a:cubicBezTo>
                  <a:cubicBezTo>
                    <a:pt x="1500" y="2603"/>
                    <a:pt x="2017" y="2199"/>
                    <a:pt x="2519" y="1789"/>
                  </a:cubicBezTo>
                  <a:cubicBezTo>
                    <a:pt x="2998" y="1385"/>
                    <a:pt x="3501" y="1013"/>
                    <a:pt x="4018" y="670"/>
                  </a:cubicBezTo>
                  <a:lnTo>
                    <a:pt x="4071" y="640"/>
                  </a:lnTo>
                  <a:cubicBezTo>
                    <a:pt x="4086" y="419"/>
                    <a:pt x="4064" y="206"/>
                    <a:pt x="39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0"/>
            <p:cNvSpPr/>
            <p:nvPr/>
          </p:nvSpPr>
          <p:spPr>
            <a:xfrm rot="-1146832">
              <a:off x="7395474" y="3469429"/>
              <a:ext cx="221308" cy="244329"/>
            </a:xfrm>
            <a:custGeom>
              <a:rect b="b" l="l" r="r" t="t"/>
              <a:pathLst>
                <a:path extrusionOk="0" h="4033" w="3653">
                  <a:moveTo>
                    <a:pt x="3561" y="0"/>
                  </a:moveTo>
                  <a:cubicBezTo>
                    <a:pt x="3279" y="251"/>
                    <a:pt x="2998" y="502"/>
                    <a:pt x="2716" y="753"/>
                  </a:cubicBezTo>
                  <a:cubicBezTo>
                    <a:pt x="2214" y="1195"/>
                    <a:pt x="1697" y="1613"/>
                    <a:pt x="1218" y="2077"/>
                  </a:cubicBezTo>
                  <a:cubicBezTo>
                    <a:pt x="784" y="2496"/>
                    <a:pt x="373" y="2937"/>
                    <a:pt x="0" y="3409"/>
                  </a:cubicBezTo>
                  <a:cubicBezTo>
                    <a:pt x="46" y="3622"/>
                    <a:pt x="99" y="3827"/>
                    <a:pt x="160" y="4032"/>
                  </a:cubicBezTo>
                  <a:cubicBezTo>
                    <a:pt x="365" y="3804"/>
                    <a:pt x="571" y="3584"/>
                    <a:pt x="784" y="3363"/>
                  </a:cubicBezTo>
                  <a:cubicBezTo>
                    <a:pt x="1590" y="2389"/>
                    <a:pt x="2366" y="1393"/>
                    <a:pt x="3264" y="510"/>
                  </a:cubicBezTo>
                  <a:cubicBezTo>
                    <a:pt x="3393" y="381"/>
                    <a:pt x="3523" y="259"/>
                    <a:pt x="3652" y="130"/>
                  </a:cubicBezTo>
                  <a:lnTo>
                    <a:pt x="356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0"/>
            <p:cNvSpPr/>
            <p:nvPr/>
          </p:nvSpPr>
          <p:spPr>
            <a:xfrm rot="-1146832">
              <a:off x="7427836" y="3496362"/>
              <a:ext cx="226336" cy="260929"/>
            </a:xfrm>
            <a:custGeom>
              <a:rect b="b" l="l" r="r" t="t"/>
              <a:pathLst>
                <a:path extrusionOk="0" h="4307" w="3736">
                  <a:moveTo>
                    <a:pt x="3606" y="0"/>
                  </a:moveTo>
                  <a:lnTo>
                    <a:pt x="3340" y="327"/>
                  </a:lnTo>
                  <a:cubicBezTo>
                    <a:pt x="2983" y="761"/>
                    <a:pt x="2610" y="1172"/>
                    <a:pt x="2214" y="1568"/>
                  </a:cubicBezTo>
                  <a:cubicBezTo>
                    <a:pt x="1742" y="2054"/>
                    <a:pt x="1240" y="2519"/>
                    <a:pt x="761" y="3013"/>
                  </a:cubicBezTo>
                  <a:cubicBezTo>
                    <a:pt x="510" y="3317"/>
                    <a:pt x="251" y="3622"/>
                    <a:pt x="0" y="3926"/>
                  </a:cubicBezTo>
                  <a:cubicBezTo>
                    <a:pt x="46" y="4055"/>
                    <a:pt x="92" y="4185"/>
                    <a:pt x="137" y="4306"/>
                  </a:cubicBezTo>
                  <a:cubicBezTo>
                    <a:pt x="472" y="3964"/>
                    <a:pt x="807" y="3614"/>
                    <a:pt x="1134" y="3257"/>
                  </a:cubicBezTo>
                  <a:cubicBezTo>
                    <a:pt x="1613" y="2739"/>
                    <a:pt x="2085" y="2207"/>
                    <a:pt x="2549" y="1674"/>
                  </a:cubicBezTo>
                  <a:cubicBezTo>
                    <a:pt x="2922" y="1240"/>
                    <a:pt x="3310" y="837"/>
                    <a:pt x="3713" y="426"/>
                  </a:cubicBezTo>
                  <a:lnTo>
                    <a:pt x="3736" y="404"/>
                  </a:lnTo>
                  <a:cubicBezTo>
                    <a:pt x="3736" y="388"/>
                    <a:pt x="3736" y="373"/>
                    <a:pt x="3728" y="358"/>
                  </a:cubicBezTo>
                  <a:cubicBezTo>
                    <a:pt x="3698" y="236"/>
                    <a:pt x="3660" y="114"/>
                    <a:pt x="36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0"/>
            <p:cNvSpPr/>
            <p:nvPr/>
          </p:nvSpPr>
          <p:spPr>
            <a:xfrm rot="-1146832">
              <a:off x="7312395" y="3276830"/>
              <a:ext cx="257233" cy="293158"/>
            </a:xfrm>
            <a:custGeom>
              <a:rect b="b" l="l" r="r" t="t"/>
              <a:pathLst>
                <a:path extrusionOk="0" h="4839" w="4246">
                  <a:moveTo>
                    <a:pt x="4245" y="0"/>
                  </a:moveTo>
                  <a:cubicBezTo>
                    <a:pt x="3781" y="320"/>
                    <a:pt x="3340" y="677"/>
                    <a:pt x="2899" y="1043"/>
                  </a:cubicBezTo>
                  <a:cubicBezTo>
                    <a:pt x="2389" y="1453"/>
                    <a:pt x="1864" y="1864"/>
                    <a:pt x="1377" y="2313"/>
                  </a:cubicBezTo>
                  <a:cubicBezTo>
                    <a:pt x="883" y="2777"/>
                    <a:pt x="426" y="3272"/>
                    <a:pt x="0" y="3797"/>
                  </a:cubicBezTo>
                  <a:cubicBezTo>
                    <a:pt x="15" y="4147"/>
                    <a:pt x="46" y="4497"/>
                    <a:pt x="84" y="4839"/>
                  </a:cubicBezTo>
                  <a:lnTo>
                    <a:pt x="114" y="4786"/>
                  </a:lnTo>
                  <a:cubicBezTo>
                    <a:pt x="875" y="3607"/>
                    <a:pt x="1735" y="2450"/>
                    <a:pt x="2762" y="1476"/>
                  </a:cubicBezTo>
                  <a:cubicBezTo>
                    <a:pt x="3112" y="1157"/>
                    <a:pt x="3485" y="852"/>
                    <a:pt x="3873" y="571"/>
                  </a:cubicBezTo>
                  <a:cubicBezTo>
                    <a:pt x="4009" y="388"/>
                    <a:pt x="4131" y="198"/>
                    <a:pt x="42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0"/>
            <p:cNvSpPr/>
            <p:nvPr/>
          </p:nvSpPr>
          <p:spPr>
            <a:xfrm rot="-1146832">
              <a:off x="7712454" y="3878557"/>
              <a:ext cx="114804" cy="212038"/>
            </a:xfrm>
            <a:custGeom>
              <a:rect b="b" l="l" r="r" t="t"/>
              <a:pathLst>
                <a:path extrusionOk="0" h="3500" w="1895">
                  <a:moveTo>
                    <a:pt x="1484" y="0"/>
                  </a:moveTo>
                  <a:cubicBezTo>
                    <a:pt x="1233" y="365"/>
                    <a:pt x="974" y="723"/>
                    <a:pt x="723" y="1088"/>
                  </a:cubicBezTo>
                  <a:cubicBezTo>
                    <a:pt x="609" y="1271"/>
                    <a:pt x="487" y="1461"/>
                    <a:pt x="373" y="1644"/>
                  </a:cubicBezTo>
                  <a:cubicBezTo>
                    <a:pt x="312" y="1803"/>
                    <a:pt x="244" y="1956"/>
                    <a:pt x="175" y="2108"/>
                  </a:cubicBezTo>
                  <a:lnTo>
                    <a:pt x="1" y="2511"/>
                  </a:lnTo>
                  <a:cubicBezTo>
                    <a:pt x="130" y="2838"/>
                    <a:pt x="259" y="3165"/>
                    <a:pt x="396" y="3500"/>
                  </a:cubicBezTo>
                  <a:cubicBezTo>
                    <a:pt x="411" y="3454"/>
                    <a:pt x="434" y="3416"/>
                    <a:pt x="457" y="3371"/>
                  </a:cubicBezTo>
                  <a:cubicBezTo>
                    <a:pt x="883" y="2488"/>
                    <a:pt x="1408" y="1666"/>
                    <a:pt x="1895" y="822"/>
                  </a:cubicBezTo>
                  <a:cubicBezTo>
                    <a:pt x="1705" y="563"/>
                    <a:pt x="1522" y="297"/>
                    <a:pt x="14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38" Type="http://schemas.openxmlformats.org/officeDocument/2006/relationships/theme" Target="../theme/theme1.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accent6"/>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20000" y="445025"/>
            <a:ext cx="7704000" cy="572700"/>
          </a:xfrm>
          <a:prstGeom prst="rect">
            <a:avLst/>
          </a:prstGeom>
          <a:noFill/>
          <a:ln>
            <a:noFill/>
          </a:ln>
        </p:spPr>
        <p:txBody>
          <a:bodyPr anchorCtr="0" anchor="ctr" bIns="91425" lIns="91425" spcFirstLastPara="1" rIns="91425" wrap="square" tIns="91425">
            <a:noAutofit/>
          </a:bodyPr>
          <a:lstStyle>
            <a:lvl1pPr lvl="0">
              <a:spcBef>
                <a:spcPts val="0"/>
              </a:spcBef>
              <a:spcAft>
                <a:spcPts val="0"/>
              </a:spcAft>
              <a:buClr>
                <a:schemeClr val="accent5"/>
              </a:buClr>
              <a:buSzPts val="2800"/>
              <a:buFont typeface="Montserrat Light"/>
              <a:buNone/>
              <a:defRPr sz="2800">
                <a:solidFill>
                  <a:schemeClr val="accent5"/>
                </a:solidFill>
                <a:latin typeface="Montserrat Light"/>
                <a:ea typeface="Montserrat Light"/>
                <a:cs typeface="Montserrat Light"/>
                <a:sym typeface="Montserrat Light"/>
              </a:defRPr>
            </a:lvl1pPr>
            <a:lvl2pPr lvl="1">
              <a:spcBef>
                <a:spcPts val="0"/>
              </a:spcBef>
              <a:spcAft>
                <a:spcPts val="0"/>
              </a:spcAft>
              <a:buClr>
                <a:schemeClr val="accent5"/>
              </a:buClr>
              <a:buSzPts val="2800"/>
              <a:buNone/>
              <a:defRPr sz="2800">
                <a:solidFill>
                  <a:schemeClr val="accent5"/>
                </a:solidFill>
              </a:defRPr>
            </a:lvl2pPr>
            <a:lvl3pPr lvl="2">
              <a:spcBef>
                <a:spcPts val="0"/>
              </a:spcBef>
              <a:spcAft>
                <a:spcPts val="0"/>
              </a:spcAft>
              <a:buClr>
                <a:schemeClr val="accent5"/>
              </a:buClr>
              <a:buSzPts val="2800"/>
              <a:buNone/>
              <a:defRPr sz="2800">
                <a:solidFill>
                  <a:schemeClr val="accent5"/>
                </a:solidFill>
              </a:defRPr>
            </a:lvl3pPr>
            <a:lvl4pPr lvl="3">
              <a:spcBef>
                <a:spcPts val="0"/>
              </a:spcBef>
              <a:spcAft>
                <a:spcPts val="0"/>
              </a:spcAft>
              <a:buClr>
                <a:schemeClr val="accent5"/>
              </a:buClr>
              <a:buSzPts val="2800"/>
              <a:buNone/>
              <a:defRPr sz="2800">
                <a:solidFill>
                  <a:schemeClr val="accent5"/>
                </a:solidFill>
              </a:defRPr>
            </a:lvl4pPr>
            <a:lvl5pPr lvl="4">
              <a:spcBef>
                <a:spcPts val="0"/>
              </a:spcBef>
              <a:spcAft>
                <a:spcPts val="0"/>
              </a:spcAft>
              <a:buClr>
                <a:schemeClr val="accent5"/>
              </a:buClr>
              <a:buSzPts val="2800"/>
              <a:buNone/>
              <a:defRPr sz="2800">
                <a:solidFill>
                  <a:schemeClr val="accent5"/>
                </a:solidFill>
              </a:defRPr>
            </a:lvl5pPr>
            <a:lvl6pPr lvl="5">
              <a:spcBef>
                <a:spcPts val="0"/>
              </a:spcBef>
              <a:spcAft>
                <a:spcPts val="0"/>
              </a:spcAft>
              <a:buClr>
                <a:schemeClr val="accent5"/>
              </a:buClr>
              <a:buSzPts val="2800"/>
              <a:buNone/>
              <a:defRPr sz="2800">
                <a:solidFill>
                  <a:schemeClr val="accent5"/>
                </a:solidFill>
              </a:defRPr>
            </a:lvl6pPr>
            <a:lvl7pPr lvl="6">
              <a:spcBef>
                <a:spcPts val="0"/>
              </a:spcBef>
              <a:spcAft>
                <a:spcPts val="0"/>
              </a:spcAft>
              <a:buClr>
                <a:schemeClr val="accent5"/>
              </a:buClr>
              <a:buSzPts val="2800"/>
              <a:buNone/>
              <a:defRPr sz="2800">
                <a:solidFill>
                  <a:schemeClr val="accent5"/>
                </a:solidFill>
              </a:defRPr>
            </a:lvl7pPr>
            <a:lvl8pPr lvl="7">
              <a:spcBef>
                <a:spcPts val="0"/>
              </a:spcBef>
              <a:spcAft>
                <a:spcPts val="0"/>
              </a:spcAft>
              <a:buClr>
                <a:schemeClr val="accent5"/>
              </a:buClr>
              <a:buSzPts val="2800"/>
              <a:buNone/>
              <a:defRPr sz="2800">
                <a:solidFill>
                  <a:schemeClr val="accent5"/>
                </a:solidFill>
              </a:defRPr>
            </a:lvl8pPr>
            <a:lvl9pPr lvl="8">
              <a:spcBef>
                <a:spcPts val="0"/>
              </a:spcBef>
              <a:spcAft>
                <a:spcPts val="0"/>
              </a:spcAft>
              <a:buClr>
                <a:schemeClr val="accent5"/>
              </a:buClr>
              <a:buSzPts val="2800"/>
              <a:buNone/>
              <a:defRPr sz="2800">
                <a:solidFill>
                  <a:schemeClr val="accent5"/>
                </a:solidFill>
              </a:defRPr>
            </a:lvl9pPr>
          </a:lstStyle>
          <a:p/>
        </p:txBody>
      </p:sp>
      <p:sp>
        <p:nvSpPr>
          <p:cNvPr id="7" name="Google Shape;7;p1"/>
          <p:cNvSpPr txBox="1"/>
          <p:nvPr>
            <p:ph idx="1" type="body"/>
          </p:nvPr>
        </p:nvSpPr>
        <p:spPr>
          <a:xfrm>
            <a:off x="720000" y="1152475"/>
            <a:ext cx="7704000" cy="3416400"/>
          </a:xfrm>
          <a:prstGeom prst="rect">
            <a:avLst/>
          </a:prstGeom>
          <a:noFill/>
          <a:ln>
            <a:noFill/>
          </a:ln>
        </p:spPr>
        <p:txBody>
          <a:bodyPr anchorCtr="0" anchor="ctr" bIns="91425" lIns="91425" spcFirstLastPara="1" rIns="91425" wrap="square" tIns="91425">
            <a:noAutofit/>
          </a:bodyPr>
          <a:lstStyle>
            <a:lvl1pPr indent="-317500" lvl="0" marL="457200">
              <a:lnSpc>
                <a:spcPct val="100000"/>
              </a:lnSpc>
              <a:spcBef>
                <a:spcPts val="0"/>
              </a:spcBef>
              <a:spcAft>
                <a:spcPts val="0"/>
              </a:spcAft>
              <a:buClr>
                <a:schemeClr val="dk2"/>
              </a:buClr>
              <a:buSzPts val="1400"/>
              <a:buFont typeface="Raleway Light"/>
              <a:buChar char="●"/>
              <a:defRPr>
                <a:solidFill>
                  <a:schemeClr val="dk2"/>
                </a:solidFill>
                <a:latin typeface="Raleway Light"/>
                <a:ea typeface="Raleway Light"/>
                <a:cs typeface="Raleway Light"/>
                <a:sym typeface="Raleway Light"/>
              </a:defRPr>
            </a:lvl1pPr>
            <a:lvl2pPr indent="-317500" lvl="1" marL="914400">
              <a:lnSpc>
                <a:spcPct val="100000"/>
              </a:lnSpc>
              <a:spcBef>
                <a:spcPts val="0"/>
              </a:spcBef>
              <a:spcAft>
                <a:spcPts val="0"/>
              </a:spcAft>
              <a:buClr>
                <a:schemeClr val="dk2"/>
              </a:buClr>
              <a:buSzPts val="1400"/>
              <a:buFont typeface="Raleway Light"/>
              <a:buChar char="○"/>
              <a:defRPr>
                <a:solidFill>
                  <a:schemeClr val="dk2"/>
                </a:solidFill>
                <a:latin typeface="Raleway Light"/>
                <a:ea typeface="Raleway Light"/>
                <a:cs typeface="Raleway Light"/>
                <a:sym typeface="Raleway Light"/>
              </a:defRPr>
            </a:lvl2pPr>
            <a:lvl3pPr indent="-317500" lvl="2" marL="1371600">
              <a:lnSpc>
                <a:spcPct val="100000"/>
              </a:lnSpc>
              <a:spcBef>
                <a:spcPts val="0"/>
              </a:spcBef>
              <a:spcAft>
                <a:spcPts val="0"/>
              </a:spcAft>
              <a:buClr>
                <a:schemeClr val="dk2"/>
              </a:buClr>
              <a:buSzPts val="1400"/>
              <a:buFont typeface="Raleway Light"/>
              <a:buChar char="■"/>
              <a:defRPr>
                <a:solidFill>
                  <a:schemeClr val="dk2"/>
                </a:solidFill>
                <a:latin typeface="Raleway Light"/>
                <a:ea typeface="Raleway Light"/>
                <a:cs typeface="Raleway Light"/>
                <a:sym typeface="Raleway Light"/>
              </a:defRPr>
            </a:lvl3pPr>
            <a:lvl4pPr indent="-317500" lvl="3" marL="1828800">
              <a:lnSpc>
                <a:spcPct val="100000"/>
              </a:lnSpc>
              <a:spcBef>
                <a:spcPts val="0"/>
              </a:spcBef>
              <a:spcAft>
                <a:spcPts val="0"/>
              </a:spcAft>
              <a:buClr>
                <a:schemeClr val="dk2"/>
              </a:buClr>
              <a:buSzPts val="1400"/>
              <a:buFont typeface="Raleway Light"/>
              <a:buChar char="●"/>
              <a:defRPr>
                <a:solidFill>
                  <a:schemeClr val="dk2"/>
                </a:solidFill>
                <a:latin typeface="Raleway Light"/>
                <a:ea typeface="Raleway Light"/>
                <a:cs typeface="Raleway Light"/>
                <a:sym typeface="Raleway Light"/>
              </a:defRPr>
            </a:lvl4pPr>
            <a:lvl5pPr indent="-317500" lvl="4" marL="2286000">
              <a:lnSpc>
                <a:spcPct val="100000"/>
              </a:lnSpc>
              <a:spcBef>
                <a:spcPts val="0"/>
              </a:spcBef>
              <a:spcAft>
                <a:spcPts val="0"/>
              </a:spcAft>
              <a:buClr>
                <a:schemeClr val="dk2"/>
              </a:buClr>
              <a:buSzPts val="1400"/>
              <a:buFont typeface="Raleway Light"/>
              <a:buChar char="○"/>
              <a:defRPr>
                <a:solidFill>
                  <a:schemeClr val="dk2"/>
                </a:solidFill>
                <a:latin typeface="Raleway Light"/>
                <a:ea typeface="Raleway Light"/>
                <a:cs typeface="Raleway Light"/>
                <a:sym typeface="Raleway Light"/>
              </a:defRPr>
            </a:lvl5pPr>
            <a:lvl6pPr indent="-317500" lvl="5" marL="2743200">
              <a:lnSpc>
                <a:spcPct val="100000"/>
              </a:lnSpc>
              <a:spcBef>
                <a:spcPts val="0"/>
              </a:spcBef>
              <a:spcAft>
                <a:spcPts val="0"/>
              </a:spcAft>
              <a:buClr>
                <a:schemeClr val="dk2"/>
              </a:buClr>
              <a:buSzPts val="1400"/>
              <a:buFont typeface="Raleway Light"/>
              <a:buChar char="■"/>
              <a:defRPr>
                <a:solidFill>
                  <a:schemeClr val="dk2"/>
                </a:solidFill>
                <a:latin typeface="Raleway Light"/>
                <a:ea typeface="Raleway Light"/>
                <a:cs typeface="Raleway Light"/>
                <a:sym typeface="Raleway Light"/>
              </a:defRPr>
            </a:lvl6pPr>
            <a:lvl7pPr indent="-317500" lvl="6" marL="3200400">
              <a:lnSpc>
                <a:spcPct val="100000"/>
              </a:lnSpc>
              <a:spcBef>
                <a:spcPts val="0"/>
              </a:spcBef>
              <a:spcAft>
                <a:spcPts val="0"/>
              </a:spcAft>
              <a:buClr>
                <a:schemeClr val="dk2"/>
              </a:buClr>
              <a:buSzPts val="1400"/>
              <a:buFont typeface="Raleway Light"/>
              <a:buChar char="●"/>
              <a:defRPr>
                <a:solidFill>
                  <a:schemeClr val="dk2"/>
                </a:solidFill>
                <a:latin typeface="Raleway Light"/>
                <a:ea typeface="Raleway Light"/>
                <a:cs typeface="Raleway Light"/>
                <a:sym typeface="Raleway Light"/>
              </a:defRPr>
            </a:lvl7pPr>
            <a:lvl8pPr indent="-317500" lvl="7" marL="3657600">
              <a:lnSpc>
                <a:spcPct val="100000"/>
              </a:lnSpc>
              <a:spcBef>
                <a:spcPts val="0"/>
              </a:spcBef>
              <a:spcAft>
                <a:spcPts val="0"/>
              </a:spcAft>
              <a:buClr>
                <a:schemeClr val="dk2"/>
              </a:buClr>
              <a:buSzPts val="1400"/>
              <a:buFont typeface="Raleway Light"/>
              <a:buChar char="○"/>
              <a:defRPr>
                <a:solidFill>
                  <a:schemeClr val="dk2"/>
                </a:solidFill>
                <a:latin typeface="Raleway Light"/>
                <a:ea typeface="Raleway Light"/>
                <a:cs typeface="Raleway Light"/>
                <a:sym typeface="Raleway Light"/>
              </a:defRPr>
            </a:lvl8pPr>
            <a:lvl9pPr indent="-317500" lvl="8" marL="4114800">
              <a:lnSpc>
                <a:spcPct val="100000"/>
              </a:lnSpc>
              <a:spcBef>
                <a:spcPts val="0"/>
              </a:spcBef>
              <a:spcAft>
                <a:spcPts val="0"/>
              </a:spcAft>
              <a:buClr>
                <a:schemeClr val="dk2"/>
              </a:buClr>
              <a:buSzPts val="1400"/>
              <a:buFont typeface="Raleway Light"/>
              <a:buChar char="■"/>
              <a:defRPr>
                <a:solidFill>
                  <a:schemeClr val="dk2"/>
                </a:solidFill>
                <a:latin typeface="Raleway Light"/>
                <a:ea typeface="Raleway Light"/>
                <a:cs typeface="Raleway Light"/>
                <a:sym typeface="Raleway Light"/>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2.xml"/><Relationship Id="rId3" Type="http://schemas.openxmlformats.org/officeDocument/2006/relationships/hyperlink" Target="http://drive.google.com/file/d/1RUVawqpmhjEborPkePF49Xnwc1cjQT4w/view" TargetMode="External"/><Relationship Id="rId4" Type="http://schemas.openxmlformats.org/officeDocument/2006/relationships/image" Target="../media/image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 Id="rId3" Type="http://schemas.openxmlformats.org/officeDocument/2006/relationships/image" Target="../media/image3.png"/><Relationship Id="rId4" Type="http://schemas.openxmlformats.org/officeDocument/2006/relationships/image" Target="../media/image2.png"/><Relationship Id="rId5" Type="http://schemas.openxmlformats.org/officeDocument/2006/relationships/image" Target="../media/image4.png"/><Relationship Id="rId6" Type="http://schemas.openxmlformats.org/officeDocument/2006/relationships/image" Target="../media/image5.png"/><Relationship Id="rId7" Type="http://schemas.openxmlformats.org/officeDocument/2006/relationships/image" Target="../media/image7.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4.xml"/><Relationship Id="rId3" Type="http://schemas.openxmlformats.org/officeDocument/2006/relationships/image" Target="../media/image9.png"/><Relationship Id="rId4" Type="http://schemas.openxmlformats.org/officeDocument/2006/relationships/image" Target="../media/image6.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 Id="rId3" Type="http://schemas.openxmlformats.org/officeDocument/2006/relationships/image" Target="../media/image8.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6.xml"/><Relationship Id="rId3" Type="http://schemas.openxmlformats.org/officeDocument/2006/relationships/image" Target="../media/image10.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5"/>
        </a:solidFill>
      </p:bgPr>
    </p:bg>
    <p:spTree>
      <p:nvGrpSpPr>
        <p:cNvPr id="9647" name="Shape 9647"/>
        <p:cNvGrpSpPr/>
        <p:nvPr/>
      </p:nvGrpSpPr>
      <p:grpSpPr>
        <a:xfrm>
          <a:off x="0" y="0"/>
          <a:ext cx="0" cy="0"/>
          <a:chOff x="0" y="0"/>
          <a:chExt cx="0" cy="0"/>
        </a:xfrm>
      </p:grpSpPr>
      <p:sp>
        <p:nvSpPr>
          <p:cNvPr id="9648" name="Google Shape;9648;p39"/>
          <p:cNvSpPr txBox="1"/>
          <p:nvPr>
            <p:ph type="ctrTitle"/>
          </p:nvPr>
        </p:nvSpPr>
        <p:spPr>
          <a:xfrm>
            <a:off x="720000" y="611325"/>
            <a:ext cx="5129400" cy="17583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Green areas</a:t>
            </a:r>
            <a:endParaRPr/>
          </a:p>
        </p:txBody>
      </p:sp>
      <p:sp>
        <p:nvSpPr>
          <p:cNvPr id="9649" name="Google Shape;9649;p39"/>
          <p:cNvSpPr txBox="1"/>
          <p:nvPr>
            <p:ph idx="1" type="subTitle"/>
          </p:nvPr>
        </p:nvSpPr>
        <p:spPr>
          <a:xfrm>
            <a:off x="1141750" y="2528100"/>
            <a:ext cx="2861100" cy="792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    By the danish team</a:t>
            </a:r>
            <a:endParaRPr/>
          </a:p>
        </p:txBody>
      </p:sp>
      <p:cxnSp>
        <p:nvCxnSpPr>
          <p:cNvPr id="9650" name="Google Shape;9650;p39"/>
          <p:cNvCxnSpPr/>
          <p:nvPr/>
        </p:nvCxnSpPr>
        <p:spPr>
          <a:xfrm>
            <a:off x="1141750" y="3536525"/>
            <a:ext cx="0" cy="205020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54" name="Shape 9654"/>
        <p:cNvGrpSpPr/>
        <p:nvPr/>
      </p:nvGrpSpPr>
      <p:grpSpPr>
        <a:xfrm>
          <a:off x="0" y="0"/>
          <a:ext cx="0" cy="0"/>
          <a:chOff x="0" y="0"/>
          <a:chExt cx="0" cy="0"/>
        </a:xfrm>
      </p:grpSpPr>
      <p:sp>
        <p:nvSpPr>
          <p:cNvPr id="9655" name="Google Shape;9655;p40"/>
          <p:cNvSpPr txBox="1"/>
          <p:nvPr>
            <p:ph idx="1" type="subTitle"/>
          </p:nvPr>
        </p:nvSpPr>
        <p:spPr>
          <a:xfrm>
            <a:off x="1949500" y="1329625"/>
            <a:ext cx="5254200" cy="1952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t/>
            </a:r>
            <a:endParaRPr/>
          </a:p>
          <a:p>
            <a:pPr indent="0" lvl="0" marL="0" rtl="0" algn="l">
              <a:spcBef>
                <a:spcPts val="0"/>
              </a:spcBef>
              <a:spcAft>
                <a:spcPts val="1200"/>
              </a:spcAft>
              <a:buNone/>
            </a:pPr>
            <a:r>
              <a:t/>
            </a:r>
            <a:endParaRPr/>
          </a:p>
        </p:txBody>
      </p:sp>
      <p:sp>
        <p:nvSpPr>
          <p:cNvPr id="9656" name="Google Shape;9656;p40"/>
          <p:cNvSpPr txBox="1"/>
          <p:nvPr/>
        </p:nvSpPr>
        <p:spPr>
          <a:xfrm>
            <a:off x="3423750" y="205400"/>
            <a:ext cx="2296500" cy="5850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i="1" lang="en" sz="2600">
                <a:latin typeface="Raleway Light"/>
                <a:ea typeface="Raleway Light"/>
                <a:cs typeface="Raleway Light"/>
                <a:sym typeface="Raleway Light"/>
              </a:rPr>
              <a:t>A little Video</a:t>
            </a:r>
            <a:endParaRPr i="1" sz="2600">
              <a:latin typeface="Raleway Light"/>
              <a:ea typeface="Raleway Light"/>
              <a:cs typeface="Raleway Light"/>
              <a:sym typeface="Raleway Light"/>
            </a:endParaRPr>
          </a:p>
        </p:txBody>
      </p:sp>
      <p:sp>
        <p:nvSpPr>
          <p:cNvPr id="9657" name="Google Shape;9657;p40"/>
          <p:cNvSpPr/>
          <p:nvPr/>
        </p:nvSpPr>
        <p:spPr>
          <a:xfrm>
            <a:off x="1356650" y="979200"/>
            <a:ext cx="6072600" cy="4164300"/>
          </a:xfrm>
          <a:custGeom>
            <a:rect b="b" l="l" r="r" t="t"/>
            <a:pathLst>
              <a:path extrusionOk="0" h="120000" w="120000">
                <a:moveTo>
                  <a:pt x="60028" y="2480"/>
                </a:moveTo>
                <a:lnTo>
                  <a:pt x="60142" y="2553"/>
                </a:lnTo>
                <a:lnTo>
                  <a:pt x="60312" y="2626"/>
                </a:lnTo>
                <a:lnTo>
                  <a:pt x="60369" y="2844"/>
                </a:lnTo>
                <a:lnTo>
                  <a:pt x="60425" y="2990"/>
                </a:lnTo>
                <a:lnTo>
                  <a:pt x="60369" y="3209"/>
                </a:lnTo>
                <a:lnTo>
                  <a:pt x="60312" y="3428"/>
                </a:lnTo>
                <a:lnTo>
                  <a:pt x="60142" y="3501"/>
                </a:lnTo>
                <a:lnTo>
                  <a:pt x="60028" y="3574"/>
                </a:lnTo>
                <a:lnTo>
                  <a:pt x="59858" y="3501"/>
                </a:lnTo>
                <a:lnTo>
                  <a:pt x="59687" y="3428"/>
                </a:lnTo>
                <a:lnTo>
                  <a:pt x="59631" y="3209"/>
                </a:lnTo>
                <a:lnTo>
                  <a:pt x="59574" y="2990"/>
                </a:lnTo>
                <a:lnTo>
                  <a:pt x="59631" y="2844"/>
                </a:lnTo>
                <a:lnTo>
                  <a:pt x="59687" y="2626"/>
                </a:lnTo>
                <a:lnTo>
                  <a:pt x="59858" y="2553"/>
                </a:lnTo>
                <a:lnTo>
                  <a:pt x="60028" y="2480"/>
                </a:lnTo>
                <a:close/>
                <a:moveTo>
                  <a:pt x="115058" y="6346"/>
                </a:moveTo>
                <a:lnTo>
                  <a:pt x="115115" y="6419"/>
                </a:lnTo>
                <a:lnTo>
                  <a:pt x="115115" y="96292"/>
                </a:lnTo>
                <a:lnTo>
                  <a:pt x="4941" y="96292"/>
                </a:lnTo>
                <a:lnTo>
                  <a:pt x="4941" y="6419"/>
                </a:lnTo>
                <a:lnTo>
                  <a:pt x="4941" y="6346"/>
                </a:lnTo>
                <a:close/>
                <a:moveTo>
                  <a:pt x="2953" y="0"/>
                </a:moveTo>
                <a:lnTo>
                  <a:pt x="2669" y="73"/>
                </a:lnTo>
                <a:lnTo>
                  <a:pt x="2044" y="364"/>
                </a:lnTo>
                <a:lnTo>
                  <a:pt x="1477" y="729"/>
                </a:lnTo>
                <a:lnTo>
                  <a:pt x="966" y="1240"/>
                </a:lnTo>
                <a:lnTo>
                  <a:pt x="568" y="1896"/>
                </a:lnTo>
                <a:lnTo>
                  <a:pt x="227" y="2626"/>
                </a:lnTo>
                <a:lnTo>
                  <a:pt x="57" y="3428"/>
                </a:lnTo>
                <a:lnTo>
                  <a:pt x="0" y="3866"/>
                </a:lnTo>
                <a:lnTo>
                  <a:pt x="0" y="4303"/>
                </a:lnTo>
                <a:lnTo>
                  <a:pt x="0" y="98407"/>
                </a:lnTo>
                <a:lnTo>
                  <a:pt x="0" y="98844"/>
                </a:lnTo>
                <a:lnTo>
                  <a:pt x="57" y="99209"/>
                </a:lnTo>
                <a:lnTo>
                  <a:pt x="227" y="100011"/>
                </a:lnTo>
                <a:lnTo>
                  <a:pt x="568" y="100741"/>
                </a:lnTo>
                <a:lnTo>
                  <a:pt x="966" y="101397"/>
                </a:lnTo>
                <a:lnTo>
                  <a:pt x="1477" y="101908"/>
                </a:lnTo>
                <a:lnTo>
                  <a:pt x="2044" y="102346"/>
                </a:lnTo>
                <a:lnTo>
                  <a:pt x="2669" y="102564"/>
                </a:lnTo>
                <a:lnTo>
                  <a:pt x="2953" y="102638"/>
                </a:lnTo>
                <a:lnTo>
                  <a:pt x="117046" y="102638"/>
                </a:lnTo>
                <a:lnTo>
                  <a:pt x="117387" y="102564"/>
                </a:lnTo>
                <a:lnTo>
                  <a:pt x="118012" y="102346"/>
                </a:lnTo>
                <a:lnTo>
                  <a:pt x="118580" y="101908"/>
                </a:lnTo>
                <a:lnTo>
                  <a:pt x="119034" y="101397"/>
                </a:lnTo>
                <a:lnTo>
                  <a:pt x="119431" y="100741"/>
                </a:lnTo>
                <a:lnTo>
                  <a:pt x="119772" y="100011"/>
                </a:lnTo>
                <a:lnTo>
                  <a:pt x="119943" y="99209"/>
                </a:lnTo>
                <a:lnTo>
                  <a:pt x="120000" y="98844"/>
                </a:lnTo>
                <a:lnTo>
                  <a:pt x="120000" y="98407"/>
                </a:lnTo>
                <a:lnTo>
                  <a:pt x="120000" y="4303"/>
                </a:lnTo>
                <a:lnTo>
                  <a:pt x="120000" y="3866"/>
                </a:lnTo>
                <a:lnTo>
                  <a:pt x="119943" y="3428"/>
                </a:lnTo>
                <a:lnTo>
                  <a:pt x="119772" y="2626"/>
                </a:lnTo>
                <a:lnTo>
                  <a:pt x="119431" y="1896"/>
                </a:lnTo>
                <a:lnTo>
                  <a:pt x="119034" y="1240"/>
                </a:lnTo>
                <a:lnTo>
                  <a:pt x="118580" y="729"/>
                </a:lnTo>
                <a:lnTo>
                  <a:pt x="118012" y="364"/>
                </a:lnTo>
                <a:lnTo>
                  <a:pt x="117387" y="73"/>
                </a:lnTo>
                <a:lnTo>
                  <a:pt x="117046" y="0"/>
                </a:lnTo>
                <a:close/>
                <a:moveTo>
                  <a:pt x="46285" y="102857"/>
                </a:moveTo>
                <a:lnTo>
                  <a:pt x="46057" y="106358"/>
                </a:lnTo>
                <a:lnTo>
                  <a:pt x="45774" y="109932"/>
                </a:lnTo>
                <a:lnTo>
                  <a:pt x="45490" y="113142"/>
                </a:lnTo>
                <a:lnTo>
                  <a:pt x="45149" y="115403"/>
                </a:lnTo>
                <a:lnTo>
                  <a:pt x="44979" y="116279"/>
                </a:lnTo>
                <a:lnTo>
                  <a:pt x="44865" y="116863"/>
                </a:lnTo>
                <a:lnTo>
                  <a:pt x="44694" y="117300"/>
                </a:lnTo>
                <a:lnTo>
                  <a:pt x="44525" y="117519"/>
                </a:lnTo>
                <a:lnTo>
                  <a:pt x="44070" y="117665"/>
                </a:lnTo>
                <a:lnTo>
                  <a:pt x="43331" y="117884"/>
                </a:lnTo>
                <a:lnTo>
                  <a:pt x="41571" y="118249"/>
                </a:lnTo>
                <a:lnTo>
                  <a:pt x="40208" y="118540"/>
                </a:lnTo>
                <a:lnTo>
                  <a:pt x="39697" y="118686"/>
                </a:lnTo>
                <a:lnTo>
                  <a:pt x="39413" y="118759"/>
                </a:lnTo>
                <a:lnTo>
                  <a:pt x="39356" y="118832"/>
                </a:lnTo>
                <a:lnTo>
                  <a:pt x="39356" y="119052"/>
                </a:lnTo>
                <a:lnTo>
                  <a:pt x="39413" y="119124"/>
                </a:lnTo>
                <a:lnTo>
                  <a:pt x="39810" y="119197"/>
                </a:lnTo>
                <a:lnTo>
                  <a:pt x="40492" y="119270"/>
                </a:lnTo>
                <a:lnTo>
                  <a:pt x="42991" y="119343"/>
                </a:lnTo>
                <a:lnTo>
                  <a:pt x="46910" y="119416"/>
                </a:lnTo>
                <a:lnTo>
                  <a:pt x="72863" y="119416"/>
                </a:lnTo>
                <a:lnTo>
                  <a:pt x="76724" y="119343"/>
                </a:lnTo>
                <a:lnTo>
                  <a:pt x="79223" y="119270"/>
                </a:lnTo>
                <a:lnTo>
                  <a:pt x="79962" y="119197"/>
                </a:lnTo>
                <a:lnTo>
                  <a:pt x="80360" y="119124"/>
                </a:lnTo>
                <a:lnTo>
                  <a:pt x="80416" y="119052"/>
                </a:lnTo>
                <a:lnTo>
                  <a:pt x="80416" y="118832"/>
                </a:lnTo>
                <a:lnTo>
                  <a:pt x="80360" y="118759"/>
                </a:lnTo>
                <a:lnTo>
                  <a:pt x="80075" y="118686"/>
                </a:lnTo>
                <a:lnTo>
                  <a:pt x="79564" y="118540"/>
                </a:lnTo>
                <a:lnTo>
                  <a:pt x="78201" y="118249"/>
                </a:lnTo>
                <a:lnTo>
                  <a:pt x="76441" y="117884"/>
                </a:lnTo>
                <a:lnTo>
                  <a:pt x="75703" y="117665"/>
                </a:lnTo>
                <a:lnTo>
                  <a:pt x="75248" y="117519"/>
                </a:lnTo>
                <a:lnTo>
                  <a:pt x="75078" y="117300"/>
                </a:lnTo>
                <a:lnTo>
                  <a:pt x="74907" y="116863"/>
                </a:lnTo>
                <a:lnTo>
                  <a:pt x="74737" y="116279"/>
                </a:lnTo>
                <a:lnTo>
                  <a:pt x="74624" y="115403"/>
                </a:lnTo>
                <a:lnTo>
                  <a:pt x="74282" y="113142"/>
                </a:lnTo>
                <a:lnTo>
                  <a:pt x="73942" y="109932"/>
                </a:lnTo>
                <a:lnTo>
                  <a:pt x="73658" y="106358"/>
                </a:lnTo>
                <a:lnTo>
                  <a:pt x="73488" y="102857"/>
                </a:lnTo>
                <a:close/>
                <a:moveTo>
                  <a:pt x="39697" y="119343"/>
                </a:moveTo>
                <a:lnTo>
                  <a:pt x="39697" y="119416"/>
                </a:lnTo>
                <a:lnTo>
                  <a:pt x="39697" y="119707"/>
                </a:lnTo>
                <a:lnTo>
                  <a:pt x="39754" y="119780"/>
                </a:lnTo>
                <a:lnTo>
                  <a:pt x="40832" y="119853"/>
                </a:lnTo>
                <a:lnTo>
                  <a:pt x="43900" y="119926"/>
                </a:lnTo>
                <a:lnTo>
                  <a:pt x="52191" y="120000"/>
                </a:lnTo>
                <a:lnTo>
                  <a:pt x="67581" y="120000"/>
                </a:lnTo>
                <a:lnTo>
                  <a:pt x="75816" y="119926"/>
                </a:lnTo>
                <a:lnTo>
                  <a:pt x="78940" y="119853"/>
                </a:lnTo>
                <a:lnTo>
                  <a:pt x="80019" y="119780"/>
                </a:lnTo>
                <a:lnTo>
                  <a:pt x="80075" y="119707"/>
                </a:lnTo>
                <a:lnTo>
                  <a:pt x="80075" y="119416"/>
                </a:lnTo>
                <a:lnTo>
                  <a:pt x="80019" y="119343"/>
                </a:lnTo>
                <a:lnTo>
                  <a:pt x="78712" y="119416"/>
                </a:lnTo>
                <a:lnTo>
                  <a:pt x="76327" y="119489"/>
                </a:lnTo>
                <a:lnTo>
                  <a:pt x="67638" y="119562"/>
                </a:lnTo>
                <a:lnTo>
                  <a:pt x="52134" y="119562"/>
                </a:lnTo>
                <a:lnTo>
                  <a:pt x="43445" y="119489"/>
                </a:lnTo>
                <a:lnTo>
                  <a:pt x="41060" y="119416"/>
                </a:lnTo>
                <a:lnTo>
                  <a:pt x="39754" y="119343"/>
                </a:lnTo>
                <a:close/>
              </a:path>
            </a:pathLst>
          </a:custGeom>
          <a:solidFill>
            <a:schemeClr val="lt2"/>
          </a:solid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Clr>
                <a:srgbClr val="000000"/>
              </a:buClr>
              <a:buFont typeface="Arial"/>
              <a:buNone/>
            </a:pPr>
            <a:r>
              <a:t/>
            </a:r>
            <a:endParaRPr b="0" i="0" sz="1400" u="none" cap="none" strike="noStrike">
              <a:solidFill>
                <a:srgbClr val="000000"/>
              </a:solidFill>
              <a:latin typeface="Dosis"/>
              <a:ea typeface="Dosis"/>
              <a:cs typeface="Dosis"/>
              <a:sym typeface="Dosis"/>
            </a:endParaRPr>
          </a:p>
        </p:txBody>
      </p:sp>
      <p:pic>
        <p:nvPicPr>
          <p:cNvPr id="9658" name="Google Shape;9658;p40" title="Min film 21.MOV">
            <a:hlinkClick r:id="rId3"/>
          </p:cNvPr>
          <p:cNvPicPr preferRelativeResize="0"/>
          <p:nvPr/>
        </p:nvPicPr>
        <p:blipFill>
          <a:blip r:embed="rId4">
            <a:alphaModFix/>
          </a:blip>
          <a:stretch>
            <a:fillRect/>
          </a:stretch>
        </p:blipFill>
        <p:spPr>
          <a:xfrm>
            <a:off x="1607700" y="1220600"/>
            <a:ext cx="5596000" cy="3107775"/>
          </a:xfrm>
          <a:prstGeom prst="rect">
            <a:avLst/>
          </a:prstGeom>
          <a:noFill/>
          <a:ln>
            <a:noFill/>
          </a:ln>
        </p:spPr>
      </p:pic>
    </p:spTree>
  </p:cSld>
  <p:clrMapOvr>
    <a:masterClrMapping/>
  </p:clrMapOvr>
  <p:timing>
    <p:tnLst>
      <p:par>
        <p:cTn dur="indefinite" nodeType="tmRoot" restart="never">
          <p:childTnLst>
            <p:seq concurrent="1" nextAc="seek">
              <p:cTn dur="indefinite" id="2" nodeType="mainSeq">
                <p:childTnLst>
                  <p:par>
                    <p:cTn fill="hold">
                      <p:stCondLst>
                        <p:cond delay="indefinite"/>
                      </p:stCondLst>
                      <p:childTnLst>
                        <p:par>
                          <p:cTn fill="hold">
                            <p:stCondLst>
                              <p:cond delay="0"/>
                            </p:stCondLst>
                            <p:childTnLst>
                              <p:par>
                                <p:cTn fill="hold" nodeType="clickEffect" presetClass="entr" presetID="10" presetSubtype="0">
                                  <p:stCondLst>
                                    <p:cond delay="0"/>
                                  </p:stCondLst>
                                  <p:childTnLst>
                                    <p:set>
                                      <p:cBhvr>
                                        <p:cTn dur="1" fill="hold">
                                          <p:stCondLst>
                                            <p:cond delay="0"/>
                                          </p:stCondLst>
                                        </p:cTn>
                                        <p:tgtEl>
                                          <p:spTgt spid="9658"/>
                                        </p:tgtEl>
                                        <p:attrNameLst>
                                          <p:attrName>style.visibility</p:attrName>
                                        </p:attrNameLst>
                                      </p:cBhvr>
                                      <p:to>
                                        <p:strVal val="visible"/>
                                      </p:to>
                                    </p:set>
                                    <p:animEffect filter="fade" transition="in">
                                      <p:cBhvr>
                                        <p:cTn dur="1000"/>
                                        <p:tgtEl>
                                          <p:spTgt spid="9658"/>
                                        </p:tgtEl>
                                      </p:cBhvr>
                                    </p:animEffect>
                                  </p:childTnLst>
                                </p:cTn>
                              </p:par>
                            </p:childTnLst>
                          </p:cTn>
                        </p:par>
                      </p:childTnLst>
                    </p:cTn>
                  </p:par>
                </p:childTnLst>
              </p:cTn>
              <p:prevCondLst>
                <p:cond evt="onPrev">
                  <p:tgtEl>
                    <p:sldTgt/>
                  </p:tgtEl>
                </p:cond>
              </p:prevCondLst>
              <p:nextCondLst>
                <p:cond evt="onNext">
                  <p:tgtEl>
                    <p:sldTgt/>
                  </p:tgtEl>
                </p:cond>
              </p:nextCondLst>
            </p:seq>
          </p:childTnLst>
        </p:cTn>
      </p:par>
    </p:tnLst>
  </p:timing>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62" name="Shape 9662"/>
        <p:cNvGrpSpPr/>
        <p:nvPr/>
      </p:nvGrpSpPr>
      <p:grpSpPr>
        <a:xfrm>
          <a:off x="0" y="0"/>
          <a:ext cx="0" cy="0"/>
          <a:chOff x="0" y="0"/>
          <a:chExt cx="0" cy="0"/>
        </a:xfrm>
      </p:grpSpPr>
      <p:pic>
        <p:nvPicPr>
          <p:cNvPr id="9663" name="Google Shape;9663;p41"/>
          <p:cNvPicPr preferRelativeResize="0"/>
          <p:nvPr/>
        </p:nvPicPr>
        <p:blipFill>
          <a:blip r:embed="rId3">
            <a:alphaModFix/>
          </a:blip>
          <a:stretch>
            <a:fillRect/>
          </a:stretch>
        </p:blipFill>
        <p:spPr>
          <a:xfrm>
            <a:off x="1495550" y="2774900"/>
            <a:ext cx="6610043" cy="3694625"/>
          </a:xfrm>
          <a:prstGeom prst="rect">
            <a:avLst/>
          </a:prstGeom>
          <a:noFill/>
          <a:ln>
            <a:noFill/>
          </a:ln>
        </p:spPr>
      </p:pic>
      <p:pic>
        <p:nvPicPr>
          <p:cNvPr id="9664" name="Google Shape;9664;p41"/>
          <p:cNvPicPr preferRelativeResize="0"/>
          <p:nvPr/>
        </p:nvPicPr>
        <p:blipFill>
          <a:blip r:embed="rId4">
            <a:alphaModFix/>
          </a:blip>
          <a:stretch>
            <a:fillRect/>
          </a:stretch>
        </p:blipFill>
        <p:spPr>
          <a:xfrm>
            <a:off x="0" y="0"/>
            <a:ext cx="1928813" cy="2571750"/>
          </a:xfrm>
          <a:prstGeom prst="rect">
            <a:avLst/>
          </a:prstGeom>
          <a:noFill/>
          <a:ln>
            <a:noFill/>
          </a:ln>
        </p:spPr>
      </p:pic>
      <p:sp>
        <p:nvSpPr>
          <p:cNvPr id="9665" name="Google Shape;9665;p41"/>
          <p:cNvSpPr txBox="1"/>
          <p:nvPr/>
        </p:nvSpPr>
        <p:spPr>
          <a:xfrm>
            <a:off x="3385500" y="198025"/>
            <a:ext cx="2373000" cy="554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i="1" lang="en" sz="2400">
                <a:latin typeface="Raleway Light"/>
                <a:ea typeface="Raleway Light"/>
                <a:cs typeface="Raleway Light"/>
                <a:sym typeface="Raleway Light"/>
              </a:rPr>
              <a:t>Our green areas</a:t>
            </a:r>
            <a:endParaRPr i="1" sz="2400">
              <a:latin typeface="Raleway Light"/>
              <a:ea typeface="Raleway Light"/>
              <a:cs typeface="Raleway Light"/>
              <a:sym typeface="Raleway Light"/>
            </a:endParaRPr>
          </a:p>
        </p:txBody>
      </p:sp>
      <p:pic>
        <p:nvPicPr>
          <p:cNvPr id="9666" name="Google Shape;9666;p41"/>
          <p:cNvPicPr preferRelativeResize="0"/>
          <p:nvPr/>
        </p:nvPicPr>
        <p:blipFill>
          <a:blip r:embed="rId5">
            <a:alphaModFix/>
          </a:blip>
          <a:stretch>
            <a:fillRect/>
          </a:stretch>
        </p:blipFill>
        <p:spPr>
          <a:xfrm>
            <a:off x="0" y="2571750"/>
            <a:ext cx="1928825" cy="2573903"/>
          </a:xfrm>
          <a:prstGeom prst="rect">
            <a:avLst/>
          </a:prstGeom>
          <a:noFill/>
          <a:ln>
            <a:noFill/>
          </a:ln>
        </p:spPr>
      </p:pic>
      <p:sp>
        <p:nvSpPr>
          <p:cNvPr id="9667" name="Google Shape;9667;p41"/>
          <p:cNvSpPr txBox="1"/>
          <p:nvPr/>
        </p:nvSpPr>
        <p:spPr>
          <a:xfrm>
            <a:off x="2571750" y="1020775"/>
            <a:ext cx="4188000" cy="3848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n">
                <a:latin typeface="Raleway Light"/>
                <a:ea typeface="Raleway Light"/>
                <a:cs typeface="Raleway Light"/>
                <a:sym typeface="Raleway Light"/>
              </a:rPr>
              <a:t>Our school is a place filled with </a:t>
            </a:r>
            <a:r>
              <a:rPr lang="en">
                <a:latin typeface="Raleway Light"/>
                <a:ea typeface="Raleway Light"/>
                <a:cs typeface="Raleway Light"/>
                <a:sym typeface="Raleway Light"/>
              </a:rPr>
              <a:t>greenery. Every step you take outside, you’ll meet a new kind of, bush, tree, fruit etc. </a:t>
            </a:r>
            <a:endParaRPr>
              <a:latin typeface="Raleway Light"/>
              <a:ea typeface="Raleway Light"/>
              <a:cs typeface="Raleway Light"/>
              <a:sym typeface="Raleway Light"/>
            </a:endParaRPr>
          </a:p>
          <a:p>
            <a:pPr indent="0" lvl="0" marL="0" rtl="0" algn="l">
              <a:spcBef>
                <a:spcPts val="0"/>
              </a:spcBef>
              <a:spcAft>
                <a:spcPts val="0"/>
              </a:spcAft>
              <a:buNone/>
            </a:pPr>
            <a:r>
              <a:t/>
            </a:r>
            <a:endParaRPr>
              <a:latin typeface="Raleway Light"/>
              <a:ea typeface="Raleway Light"/>
              <a:cs typeface="Raleway Light"/>
              <a:sym typeface="Raleway Light"/>
            </a:endParaRPr>
          </a:p>
          <a:p>
            <a:pPr indent="0" lvl="0" marL="0" rtl="0" algn="l">
              <a:spcBef>
                <a:spcPts val="0"/>
              </a:spcBef>
              <a:spcAft>
                <a:spcPts val="0"/>
              </a:spcAft>
              <a:buNone/>
            </a:pPr>
            <a:r>
              <a:rPr lang="en">
                <a:latin typeface="Raleway Light"/>
                <a:ea typeface="Raleway Light"/>
                <a:cs typeface="Raleway Light"/>
                <a:sym typeface="Raleway Light"/>
              </a:rPr>
              <a:t>The green areas, help the younger grades socialise, and the older grades</a:t>
            </a:r>
            <a:r>
              <a:rPr lang="en">
                <a:latin typeface="Raleway Light"/>
                <a:ea typeface="Raleway Light"/>
                <a:cs typeface="Raleway Light"/>
                <a:sym typeface="Raleway Light"/>
              </a:rPr>
              <a:t> a better understanding of nature.</a:t>
            </a:r>
            <a:endParaRPr>
              <a:latin typeface="Raleway Light"/>
              <a:ea typeface="Raleway Light"/>
              <a:cs typeface="Raleway Light"/>
              <a:sym typeface="Raleway Light"/>
            </a:endParaRPr>
          </a:p>
          <a:p>
            <a:pPr indent="0" lvl="0" marL="0" rtl="0" algn="l">
              <a:spcBef>
                <a:spcPts val="0"/>
              </a:spcBef>
              <a:spcAft>
                <a:spcPts val="0"/>
              </a:spcAft>
              <a:buNone/>
            </a:pPr>
            <a:r>
              <a:t/>
            </a:r>
            <a:endParaRPr>
              <a:latin typeface="Raleway Light"/>
              <a:ea typeface="Raleway Light"/>
              <a:cs typeface="Raleway Light"/>
              <a:sym typeface="Raleway Light"/>
            </a:endParaRPr>
          </a:p>
          <a:p>
            <a:pPr indent="0" lvl="0" marL="0" rtl="0" algn="l">
              <a:spcBef>
                <a:spcPts val="0"/>
              </a:spcBef>
              <a:spcAft>
                <a:spcPts val="0"/>
              </a:spcAft>
              <a:buNone/>
            </a:pPr>
            <a:r>
              <a:rPr lang="en">
                <a:latin typeface="Raleway Light"/>
                <a:ea typeface="Raleway Light"/>
                <a:cs typeface="Raleway Light"/>
                <a:sym typeface="Raleway Light"/>
              </a:rPr>
              <a:t>Studies have shown that nature affects you </a:t>
            </a:r>
            <a:r>
              <a:rPr lang="en">
                <a:latin typeface="Raleway Light"/>
                <a:ea typeface="Raleway Light"/>
                <a:cs typeface="Raleway Light"/>
                <a:sym typeface="Raleway Light"/>
              </a:rPr>
              <a:t>positively and it's no different here!</a:t>
            </a:r>
            <a:endParaRPr>
              <a:latin typeface="Raleway Light"/>
              <a:ea typeface="Raleway Light"/>
              <a:cs typeface="Raleway Light"/>
              <a:sym typeface="Raleway Light"/>
            </a:endParaRPr>
          </a:p>
          <a:p>
            <a:pPr indent="0" lvl="0" marL="0" rtl="0" algn="l">
              <a:spcBef>
                <a:spcPts val="0"/>
              </a:spcBef>
              <a:spcAft>
                <a:spcPts val="0"/>
              </a:spcAft>
              <a:buNone/>
            </a:pPr>
            <a:r>
              <a:rPr lang="en">
                <a:latin typeface="Raleway Light"/>
                <a:ea typeface="Raleway Light"/>
                <a:cs typeface="Raleway Light"/>
                <a:sym typeface="Raleway Light"/>
              </a:rPr>
              <a:t>We planted the school-gardens because the typical greenery here are things like grass and trees. Those kinds of plants are not good for the insects like bees and other insects because they don’t get the right nutrients to survive, But they do in the plants and wild flowers from the school-gardens.</a:t>
            </a:r>
            <a:endParaRPr>
              <a:latin typeface="Raleway Light"/>
              <a:ea typeface="Raleway Light"/>
              <a:cs typeface="Raleway Light"/>
              <a:sym typeface="Raleway Light"/>
            </a:endParaRPr>
          </a:p>
        </p:txBody>
      </p:sp>
      <p:pic>
        <p:nvPicPr>
          <p:cNvPr id="9668" name="Google Shape;9668;p41"/>
          <p:cNvPicPr preferRelativeResize="0"/>
          <p:nvPr/>
        </p:nvPicPr>
        <p:blipFill>
          <a:blip r:embed="rId6">
            <a:alphaModFix/>
          </a:blip>
          <a:stretch>
            <a:fillRect/>
          </a:stretch>
        </p:blipFill>
        <p:spPr>
          <a:xfrm>
            <a:off x="7295625" y="0"/>
            <a:ext cx="1848375" cy="2771925"/>
          </a:xfrm>
          <a:prstGeom prst="rect">
            <a:avLst/>
          </a:prstGeom>
          <a:noFill/>
          <a:ln>
            <a:noFill/>
          </a:ln>
        </p:spPr>
      </p:pic>
      <p:pic>
        <p:nvPicPr>
          <p:cNvPr id="9669" name="Google Shape;9669;p41"/>
          <p:cNvPicPr preferRelativeResize="0"/>
          <p:nvPr/>
        </p:nvPicPr>
        <p:blipFill>
          <a:blip r:embed="rId7">
            <a:alphaModFix/>
          </a:blip>
          <a:stretch>
            <a:fillRect/>
          </a:stretch>
        </p:blipFill>
        <p:spPr>
          <a:xfrm>
            <a:off x="7295625" y="2774900"/>
            <a:ext cx="1848375" cy="2370750"/>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73" name="Shape 9673"/>
        <p:cNvGrpSpPr/>
        <p:nvPr/>
      </p:nvGrpSpPr>
      <p:grpSpPr>
        <a:xfrm>
          <a:off x="0" y="0"/>
          <a:ext cx="0" cy="0"/>
          <a:chOff x="0" y="0"/>
          <a:chExt cx="0" cy="0"/>
        </a:xfrm>
      </p:grpSpPr>
      <p:sp>
        <p:nvSpPr>
          <p:cNvPr id="9674" name="Google Shape;9674;p42"/>
          <p:cNvSpPr txBox="1"/>
          <p:nvPr>
            <p:ph idx="1" type="subTitle"/>
          </p:nvPr>
        </p:nvSpPr>
        <p:spPr>
          <a:xfrm>
            <a:off x="2524950" y="2488425"/>
            <a:ext cx="4094400" cy="117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Unfortunately, many insects and small animals are disappearing in Denmark and</a:t>
            </a:r>
            <a:r>
              <a:rPr lang="en"/>
              <a:t> </a:t>
            </a:r>
            <a:r>
              <a:rPr lang="en"/>
              <a:t>are in danger of</a:t>
            </a:r>
            <a:endParaRPr/>
          </a:p>
          <a:p>
            <a:pPr indent="0" lvl="0" marL="0" rtl="0" algn="ctr">
              <a:spcBef>
                <a:spcPts val="0"/>
              </a:spcBef>
              <a:spcAft>
                <a:spcPts val="0"/>
              </a:spcAft>
              <a:buClr>
                <a:schemeClr val="dk1"/>
              </a:buClr>
              <a:buSzPts val="1100"/>
              <a:buFont typeface="Arial"/>
              <a:buNone/>
            </a:pPr>
            <a:r>
              <a:rPr lang="en"/>
              <a:t>becoming extinct. When we remove the natural wild plants that have grown here for many years,</a:t>
            </a:r>
            <a:endParaRPr/>
          </a:p>
          <a:p>
            <a:pPr indent="0" lvl="0" marL="0" rtl="0" algn="ctr">
              <a:spcBef>
                <a:spcPts val="0"/>
              </a:spcBef>
              <a:spcAft>
                <a:spcPts val="0"/>
              </a:spcAft>
              <a:buClr>
                <a:schemeClr val="dk1"/>
              </a:buClr>
              <a:buSzPts val="1100"/>
              <a:buFont typeface="Arial"/>
              <a:buNone/>
            </a:pPr>
            <a:r>
              <a:rPr lang="en"/>
              <a:t>we destroy the insect`s habitats. If the insects disappear, most small birds and smaller mammals</a:t>
            </a:r>
            <a:endParaRPr/>
          </a:p>
          <a:p>
            <a:pPr indent="0" lvl="0" marL="0" rtl="0" algn="ctr">
              <a:spcBef>
                <a:spcPts val="0"/>
              </a:spcBef>
              <a:spcAft>
                <a:spcPts val="0"/>
              </a:spcAft>
              <a:buClr>
                <a:schemeClr val="dk1"/>
              </a:buClr>
              <a:buSzPts val="1100"/>
              <a:buFont typeface="Arial"/>
              <a:buNone/>
            </a:pPr>
            <a:r>
              <a:rPr lang="en"/>
              <a:t>disappear ☹</a:t>
            </a:r>
            <a:endParaRPr/>
          </a:p>
          <a:p>
            <a:pPr indent="0" lvl="0" marL="0" rtl="0" algn="ctr">
              <a:spcBef>
                <a:spcPts val="0"/>
              </a:spcBef>
              <a:spcAft>
                <a:spcPts val="0"/>
              </a:spcAft>
              <a:buClr>
                <a:schemeClr val="dk1"/>
              </a:buClr>
              <a:buSzPts val="1100"/>
              <a:buFont typeface="Arial"/>
              <a:buNone/>
            </a:pPr>
            <a:r>
              <a:rPr lang="en"/>
              <a:t>Many of our insects have developed over many </a:t>
            </a:r>
            <a:r>
              <a:rPr lang="en"/>
              <a:t>millennia’s</a:t>
            </a:r>
            <a:r>
              <a:rPr lang="en"/>
              <a:t> in the wild flora that is found in</a:t>
            </a:r>
            <a:endParaRPr/>
          </a:p>
          <a:p>
            <a:pPr indent="0" lvl="0" marL="0" rtl="0" algn="ctr">
              <a:spcBef>
                <a:spcPts val="0"/>
              </a:spcBef>
              <a:spcAft>
                <a:spcPts val="0"/>
              </a:spcAft>
              <a:buClr>
                <a:schemeClr val="dk1"/>
              </a:buClr>
              <a:buSzPts val="1100"/>
              <a:buFont typeface="Arial"/>
              <a:buNone/>
            </a:pPr>
            <a:r>
              <a:rPr lang="en"/>
              <a:t>Denmark, and therefore it is always good to have some wild herbs in the garden.</a:t>
            </a:r>
            <a:endParaRPr/>
          </a:p>
          <a:p>
            <a:pPr indent="0" lvl="0" marL="0" rtl="0" algn="ctr">
              <a:spcBef>
                <a:spcPts val="0"/>
              </a:spcBef>
              <a:spcAft>
                <a:spcPts val="0"/>
              </a:spcAft>
              <a:buNone/>
            </a:pPr>
            <a:r>
              <a:t/>
            </a:r>
            <a:endParaRPr/>
          </a:p>
        </p:txBody>
      </p:sp>
      <p:sp>
        <p:nvSpPr>
          <p:cNvPr id="9675" name="Google Shape;9675;p42"/>
          <p:cNvSpPr txBox="1"/>
          <p:nvPr>
            <p:ph type="title"/>
          </p:nvPr>
        </p:nvSpPr>
        <p:spPr>
          <a:xfrm>
            <a:off x="2450975" y="-34225"/>
            <a:ext cx="4094400" cy="1029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i="1" lang="en" sz="2500">
                <a:latin typeface="Montserrat"/>
                <a:ea typeface="Montserrat"/>
                <a:cs typeface="Montserrat"/>
                <a:sym typeface="Montserrat"/>
              </a:rPr>
              <a:t>Wildflowers</a:t>
            </a:r>
            <a:r>
              <a:rPr b="1" i="1" lang="en" sz="2500">
                <a:latin typeface="Montserrat"/>
                <a:ea typeface="Montserrat"/>
                <a:cs typeface="Montserrat"/>
                <a:sym typeface="Montserrat"/>
              </a:rPr>
              <a:t> in school garden</a:t>
            </a:r>
            <a:endParaRPr b="1" i="1" sz="2500">
              <a:latin typeface="Montserrat"/>
              <a:ea typeface="Montserrat"/>
              <a:cs typeface="Montserrat"/>
              <a:sym typeface="Montserrat"/>
            </a:endParaRPr>
          </a:p>
        </p:txBody>
      </p:sp>
      <p:pic>
        <p:nvPicPr>
          <p:cNvPr id="9676" name="Google Shape;9676;p42"/>
          <p:cNvPicPr preferRelativeResize="0"/>
          <p:nvPr/>
        </p:nvPicPr>
        <p:blipFill>
          <a:blip r:embed="rId3">
            <a:alphaModFix/>
          </a:blip>
          <a:stretch>
            <a:fillRect/>
          </a:stretch>
        </p:blipFill>
        <p:spPr>
          <a:xfrm>
            <a:off x="6786550" y="1969975"/>
            <a:ext cx="2219850" cy="1692959"/>
          </a:xfrm>
          <a:prstGeom prst="rect">
            <a:avLst/>
          </a:prstGeom>
          <a:noFill/>
          <a:ln>
            <a:noFill/>
          </a:ln>
        </p:spPr>
      </p:pic>
      <p:pic>
        <p:nvPicPr>
          <p:cNvPr id="9677" name="Google Shape;9677;p42"/>
          <p:cNvPicPr preferRelativeResize="0"/>
          <p:nvPr/>
        </p:nvPicPr>
        <p:blipFill>
          <a:blip r:embed="rId4">
            <a:alphaModFix/>
          </a:blip>
          <a:stretch>
            <a:fillRect/>
          </a:stretch>
        </p:blipFill>
        <p:spPr>
          <a:xfrm>
            <a:off x="157150" y="2084401"/>
            <a:ext cx="2293825" cy="16929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accent6"/>
        </a:solidFill>
      </p:bgPr>
    </p:bg>
    <p:spTree>
      <p:nvGrpSpPr>
        <p:cNvPr id="9681" name="Shape 9681"/>
        <p:cNvGrpSpPr/>
        <p:nvPr/>
      </p:nvGrpSpPr>
      <p:grpSpPr>
        <a:xfrm>
          <a:off x="0" y="0"/>
          <a:ext cx="0" cy="0"/>
          <a:chOff x="0" y="0"/>
          <a:chExt cx="0" cy="0"/>
        </a:xfrm>
      </p:grpSpPr>
      <p:sp>
        <p:nvSpPr>
          <p:cNvPr id="9682" name="Google Shape;9682;p43"/>
          <p:cNvSpPr txBox="1"/>
          <p:nvPr>
            <p:ph type="title"/>
          </p:nvPr>
        </p:nvSpPr>
        <p:spPr>
          <a:xfrm>
            <a:off x="503650" y="-140600"/>
            <a:ext cx="3921900" cy="1636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b="1" i="1" lang="en">
                <a:latin typeface="Montserrat"/>
                <a:ea typeface="Montserrat"/>
                <a:cs typeface="Montserrat"/>
                <a:sym typeface="Montserrat"/>
              </a:rPr>
              <a:t>Host plants</a:t>
            </a:r>
            <a:endParaRPr b="1" i="1">
              <a:latin typeface="Montserrat"/>
              <a:ea typeface="Montserrat"/>
              <a:cs typeface="Montserrat"/>
              <a:sym typeface="Montserrat"/>
            </a:endParaRPr>
          </a:p>
        </p:txBody>
      </p:sp>
      <p:sp>
        <p:nvSpPr>
          <p:cNvPr id="9683" name="Google Shape;9683;p43"/>
          <p:cNvSpPr txBox="1"/>
          <p:nvPr>
            <p:ph idx="1" type="subTitle"/>
          </p:nvPr>
        </p:nvSpPr>
        <p:spPr>
          <a:xfrm>
            <a:off x="833641" y="1631851"/>
            <a:ext cx="3959400" cy="213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The wild plants are especially distinguished by being host plants for larvae of butterflies and other</a:t>
            </a:r>
            <a:endParaRPr/>
          </a:p>
          <a:p>
            <a:pPr indent="0" lvl="0" marL="0" rtl="0" algn="l">
              <a:spcBef>
                <a:spcPts val="0"/>
              </a:spcBef>
              <a:spcAft>
                <a:spcPts val="0"/>
              </a:spcAft>
              <a:buClr>
                <a:schemeClr val="dk1"/>
              </a:buClr>
              <a:buSzPts val="1100"/>
              <a:buFont typeface="Arial"/>
              <a:buNone/>
            </a:pPr>
            <a:r>
              <a:rPr lang="en"/>
              <a:t>insects.</a:t>
            </a:r>
            <a:endParaRPr/>
          </a:p>
          <a:p>
            <a:pPr indent="0" lvl="0" marL="0" rtl="0" algn="l">
              <a:spcBef>
                <a:spcPts val="0"/>
              </a:spcBef>
              <a:spcAft>
                <a:spcPts val="0"/>
              </a:spcAft>
              <a:buClr>
                <a:schemeClr val="dk1"/>
              </a:buClr>
              <a:buSzPts val="1100"/>
              <a:buFont typeface="Arial"/>
              <a:buNone/>
            </a:pPr>
            <a:r>
              <a:rPr lang="en"/>
              <a:t>The insects are very “picky” about where they lay their eggs, and many larvae can only live on</a:t>
            </a:r>
            <a:endParaRPr/>
          </a:p>
          <a:p>
            <a:pPr indent="0" lvl="0" marL="0" rtl="0" algn="l">
              <a:spcBef>
                <a:spcPts val="0"/>
              </a:spcBef>
              <a:spcAft>
                <a:spcPts val="0"/>
              </a:spcAft>
              <a:buClr>
                <a:schemeClr val="dk1"/>
              </a:buClr>
              <a:buSzPts val="1100"/>
              <a:buFont typeface="Arial"/>
              <a:buNone/>
            </a:pPr>
            <a:r>
              <a:rPr lang="en"/>
              <a:t>single plant genus. So where most insects have a wide variety of plants where they can find pollen</a:t>
            </a:r>
            <a:endParaRPr/>
          </a:p>
          <a:p>
            <a:pPr indent="0" lvl="0" marL="0" rtl="0" algn="l">
              <a:spcBef>
                <a:spcPts val="0"/>
              </a:spcBef>
              <a:spcAft>
                <a:spcPts val="0"/>
              </a:spcAft>
              <a:buClr>
                <a:schemeClr val="dk1"/>
              </a:buClr>
              <a:buSzPts val="1100"/>
              <a:buFont typeface="Arial"/>
              <a:buNone/>
            </a:pPr>
            <a:r>
              <a:rPr lang="en"/>
              <a:t>and nectar, they are far more specific when it comes to host plants.</a:t>
            </a:r>
            <a:endParaRPr/>
          </a:p>
          <a:p>
            <a:pPr indent="0" lvl="0" marL="0" rtl="0" algn="l">
              <a:spcBef>
                <a:spcPts val="0"/>
              </a:spcBef>
              <a:spcAft>
                <a:spcPts val="0"/>
              </a:spcAft>
              <a:buNone/>
            </a:pPr>
            <a:r>
              <a:t/>
            </a:r>
            <a:endParaRPr/>
          </a:p>
        </p:txBody>
      </p:sp>
      <p:pic>
        <p:nvPicPr>
          <p:cNvPr id="9684" name="Google Shape;9684;p43"/>
          <p:cNvPicPr preferRelativeResize="0"/>
          <p:nvPr/>
        </p:nvPicPr>
        <p:blipFill>
          <a:blip r:embed="rId3">
            <a:alphaModFix/>
          </a:blip>
          <a:stretch>
            <a:fillRect/>
          </a:stretch>
        </p:blipFill>
        <p:spPr>
          <a:xfrm>
            <a:off x="4793050" y="1269900"/>
            <a:ext cx="4139326" cy="2859898"/>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88" name="Shape 9688"/>
        <p:cNvGrpSpPr/>
        <p:nvPr/>
      </p:nvGrpSpPr>
      <p:grpSpPr>
        <a:xfrm>
          <a:off x="0" y="0"/>
          <a:ext cx="0" cy="0"/>
          <a:chOff x="0" y="0"/>
          <a:chExt cx="0" cy="0"/>
        </a:xfrm>
      </p:grpSpPr>
      <p:sp>
        <p:nvSpPr>
          <p:cNvPr id="9689" name="Google Shape;9689;p44"/>
          <p:cNvSpPr txBox="1"/>
          <p:nvPr>
            <p:ph type="title"/>
          </p:nvPr>
        </p:nvSpPr>
        <p:spPr>
          <a:xfrm>
            <a:off x="725669" y="-421875"/>
            <a:ext cx="3221700" cy="1636500"/>
          </a:xfrm>
          <a:prstGeom prst="rect">
            <a:avLst/>
          </a:prstGeom>
          <a:ln>
            <a:noFill/>
          </a:ln>
        </p:spPr>
        <p:txBody>
          <a:bodyPr anchorCtr="0" anchor="ctr" bIns="91425" lIns="91425" spcFirstLastPara="1" rIns="91425" wrap="square" tIns="91425">
            <a:noAutofit/>
          </a:bodyPr>
          <a:lstStyle/>
          <a:p>
            <a:pPr indent="0" lvl="0" marL="0" rtl="0" algn="l">
              <a:spcBef>
                <a:spcPts val="0"/>
              </a:spcBef>
              <a:spcAft>
                <a:spcPts val="0"/>
              </a:spcAft>
              <a:buNone/>
            </a:pPr>
            <a:r>
              <a:rPr b="1" i="1" lang="en" sz="2400">
                <a:latin typeface="Montserrat"/>
                <a:ea typeface="Montserrat"/>
                <a:cs typeface="Montserrat"/>
                <a:sym typeface="Montserrat"/>
              </a:rPr>
              <a:t>Weeds</a:t>
            </a:r>
            <a:endParaRPr b="1" i="1" sz="2400">
              <a:latin typeface="Montserrat"/>
              <a:ea typeface="Montserrat"/>
              <a:cs typeface="Montserrat"/>
              <a:sym typeface="Montserrat"/>
            </a:endParaRPr>
          </a:p>
        </p:txBody>
      </p:sp>
      <p:sp>
        <p:nvSpPr>
          <p:cNvPr id="9690" name="Google Shape;9690;p44"/>
          <p:cNvSpPr txBox="1"/>
          <p:nvPr>
            <p:ph idx="1" type="subTitle"/>
          </p:nvPr>
        </p:nvSpPr>
        <p:spPr>
          <a:xfrm>
            <a:off x="725675" y="2097825"/>
            <a:ext cx="3959400" cy="1726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sz="1400">
                <a:solidFill>
                  <a:schemeClr val="dk2"/>
                </a:solidFill>
              </a:rPr>
              <a:t>Unfortunately, the wild plants are often perceived as weed, even though they are both beautiful</a:t>
            </a:r>
            <a:endParaRPr sz="1400">
              <a:solidFill>
                <a:schemeClr val="dk2"/>
              </a:solidFill>
            </a:endParaRPr>
          </a:p>
          <a:p>
            <a:pPr indent="0" lvl="0" marL="0" rtl="0" algn="l">
              <a:spcBef>
                <a:spcPts val="1200"/>
              </a:spcBef>
              <a:spcAft>
                <a:spcPts val="0"/>
              </a:spcAft>
              <a:buClr>
                <a:schemeClr val="dk1"/>
              </a:buClr>
              <a:buSzPts val="1100"/>
              <a:buFont typeface="Arial"/>
              <a:buNone/>
            </a:pPr>
            <a:r>
              <a:rPr lang="en" sz="1400">
                <a:solidFill>
                  <a:schemeClr val="dk2"/>
                </a:solidFill>
              </a:rPr>
              <a:t>and unproblematic. You can make a small corner of your garden to be a little wild and allow the</a:t>
            </a:r>
            <a:endParaRPr sz="1400">
              <a:solidFill>
                <a:schemeClr val="dk2"/>
              </a:solidFill>
            </a:endParaRPr>
          </a:p>
          <a:p>
            <a:pPr indent="0" lvl="0" marL="0" rtl="0" algn="l">
              <a:spcBef>
                <a:spcPts val="1200"/>
              </a:spcBef>
              <a:spcAft>
                <a:spcPts val="0"/>
              </a:spcAft>
              <a:buClr>
                <a:schemeClr val="dk1"/>
              </a:buClr>
              <a:buSzPts val="1100"/>
              <a:buFont typeface="Arial"/>
              <a:buNone/>
            </a:pPr>
            <a:r>
              <a:rPr lang="en" sz="1400">
                <a:solidFill>
                  <a:schemeClr val="dk2"/>
                </a:solidFill>
              </a:rPr>
              <a:t>wild herbs to come up and bloom. Get to know them and value them as the important elements</a:t>
            </a:r>
            <a:endParaRPr sz="1400">
              <a:solidFill>
                <a:schemeClr val="dk2"/>
              </a:solidFill>
            </a:endParaRPr>
          </a:p>
          <a:p>
            <a:pPr indent="0" lvl="0" marL="0" rtl="0" algn="l">
              <a:spcBef>
                <a:spcPts val="1200"/>
              </a:spcBef>
              <a:spcAft>
                <a:spcPts val="0"/>
              </a:spcAft>
              <a:buClr>
                <a:schemeClr val="dk1"/>
              </a:buClr>
              <a:buSzPts val="1100"/>
              <a:buFont typeface="Arial"/>
              <a:buNone/>
            </a:pPr>
            <a:r>
              <a:rPr lang="en" sz="1400">
                <a:solidFill>
                  <a:schemeClr val="dk2"/>
                </a:solidFill>
              </a:rPr>
              <a:t>they are, for our wild fauna</a:t>
            </a:r>
            <a:endParaRPr sz="1400">
              <a:solidFill>
                <a:schemeClr val="dk2"/>
              </a:solidFill>
            </a:endParaRPr>
          </a:p>
          <a:p>
            <a:pPr indent="0" lvl="0" marL="0" rtl="0" algn="l">
              <a:spcBef>
                <a:spcPts val="1200"/>
              </a:spcBef>
              <a:spcAft>
                <a:spcPts val="0"/>
              </a:spcAft>
              <a:buClr>
                <a:schemeClr val="dk1"/>
              </a:buClr>
              <a:buSzPts val="1100"/>
              <a:buFont typeface="Arial"/>
              <a:buNone/>
            </a:pPr>
            <a:r>
              <a:rPr lang="en" sz="1400">
                <a:solidFill>
                  <a:schemeClr val="dk2"/>
                </a:solidFill>
              </a:rPr>
              <a:t>What we have planted here is for the benefit of wild insects, birds and other animals so that we can</a:t>
            </a:r>
            <a:endParaRPr sz="1400">
              <a:solidFill>
                <a:schemeClr val="dk2"/>
              </a:solidFill>
            </a:endParaRPr>
          </a:p>
          <a:p>
            <a:pPr indent="0" lvl="0" marL="0" rtl="0" algn="l">
              <a:spcBef>
                <a:spcPts val="1200"/>
              </a:spcBef>
              <a:spcAft>
                <a:spcPts val="0"/>
              </a:spcAft>
              <a:buClr>
                <a:schemeClr val="dk1"/>
              </a:buClr>
              <a:buSzPts val="1100"/>
              <a:buFont typeface="Arial"/>
              <a:buNone/>
            </a:pPr>
            <a:r>
              <a:rPr lang="en" sz="1400">
                <a:solidFill>
                  <a:schemeClr val="dk2"/>
                </a:solidFill>
              </a:rPr>
              <a:t>retain the diversity (many different ones)</a:t>
            </a:r>
            <a:endParaRPr sz="1400">
              <a:solidFill>
                <a:schemeClr val="dk2"/>
              </a:solidFill>
            </a:endParaRPr>
          </a:p>
          <a:p>
            <a:pPr indent="0" lvl="0" marL="0" rtl="0" algn="l">
              <a:spcBef>
                <a:spcPts val="1200"/>
              </a:spcBef>
              <a:spcAft>
                <a:spcPts val="0"/>
              </a:spcAft>
              <a:buNone/>
            </a:pPr>
            <a:r>
              <a:t/>
            </a:r>
            <a:endParaRPr/>
          </a:p>
        </p:txBody>
      </p:sp>
      <p:pic>
        <p:nvPicPr>
          <p:cNvPr id="9691" name="Google Shape;9691;p44"/>
          <p:cNvPicPr preferRelativeResize="0"/>
          <p:nvPr/>
        </p:nvPicPr>
        <p:blipFill>
          <a:blip r:embed="rId3">
            <a:alphaModFix/>
          </a:blip>
          <a:stretch>
            <a:fillRect/>
          </a:stretch>
        </p:blipFill>
        <p:spPr>
          <a:xfrm>
            <a:off x="5806975" y="1549938"/>
            <a:ext cx="2655675" cy="2043625"/>
          </a:xfrm>
          <a:prstGeom prst="rect">
            <a:avLst/>
          </a:prstGeom>
          <a:noFill/>
          <a:ln>
            <a:noFill/>
          </a:ln>
        </p:spPr>
      </p:pic>
    </p:spTree>
  </p:cSld>
  <p:clrMapOvr>
    <a:masterClrMapping/>
  </p:clrMapOvr>
</p:sld>
</file>

<file path=ppt/theme/theme1.xml><?xml version="1.0" encoding="utf-8"?>
<a:theme xmlns:a="http://schemas.openxmlformats.org/drawingml/2006/main" xmlns:r="http://schemas.openxmlformats.org/officeDocument/2006/relationships" name="Rainforest Agency by Slidesgo">
  <a:themeElements>
    <a:clrScheme name="Simple Light">
      <a:dk1>
        <a:srgbClr val="000000"/>
      </a:dk1>
      <a:lt1>
        <a:srgbClr val="FFFFFF"/>
      </a:lt1>
      <a:dk2>
        <a:srgbClr val="595959"/>
      </a:dk2>
      <a:lt2>
        <a:srgbClr val="EFEBE3"/>
      </a:lt2>
      <a:accent1>
        <a:srgbClr val="BCC48D"/>
      </a:accent1>
      <a:accent2>
        <a:srgbClr val="979E71"/>
      </a:accent2>
      <a:accent3>
        <a:srgbClr val="7B815C"/>
      </a:accent3>
      <a:accent4>
        <a:srgbClr val="7D9775"/>
      </a:accent4>
      <a:accent5>
        <a:srgbClr val="50624B"/>
      </a:accent5>
      <a:accent6>
        <a:srgbClr val="CDDFC1"/>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